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notesSlides/notesSlide1.xml" ContentType="application/vnd.openxmlformats-officedocument.presentationml.notesSlide+xml"/>
  <Override PartName="/ppt/ink/ink3.xml" ContentType="application/inkml+xml"/>
  <Override PartName="/ppt/notesSlides/notesSlide2.xml" ContentType="application/vnd.openxmlformats-officedocument.presentationml.notesSlide+xml"/>
  <Override PartName="/ppt/ink/ink4.xml" ContentType="application/inkml+xml"/>
  <Override PartName="/ppt/notesSlides/notesSlide3.xml" ContentType="application/vnd.openxmlformats-officedocument.presentationml.notesSlide+xml"/>
  <Override PartName="/ppt/ink/ink5.xml" ContentType="application/inkml+xml"/>
  <Override PartName="/ppt/notesSlides/notesSlide4.xml" ContentType="application/vnd.openxmlformats-officedocument.presentationml.notesSlide+xml"/>
  <Override PartName="/ppt/ink/ink6.xml" ContentType="application/inkml+xml"/>
  <Override PartName="/ppt/ink/ink7.xml" ContentType="application/inkml+xml"/>
  <Override PartName="/ppt/ink/ink8.xml" ContentType="application/inkml+xml"/>
  <Override PartName="/ppt/notesSlides/notesSlide5.xml" ContentType="application/vnd.openxmlformats-officedocument.presentationml.notesSlide+xml"/>
  <Override PartName="/ppt/ink/ink9.xml" ContentType="application/inkml+xml"/>
  <Override PartName="/ppt/ink/ink10.xml" ContentType="application/inkml+xml"/>
  <Override PartName="/ppt/notesSlides/notesSlide6.xml" ContentType="application/vnd.openxmlformats-officedocument.presentationml.notesSlide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notesSlides/notesSlide7.xml" ContentType="application/vnd.openxmlformats-officedocument.presentationml.notesSlide+xml"/>
  <Override PartName="/ppt/ink/ink19.xml" ContentType="application/inkml+xml"/>
  <Override PartName="/ppt/notesSlides/notesSlide8.xml" ContentType="application/vnd.openxmlformats-officedocument.presentationml.notesSlide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notesSlides/notesSlide9.xml" ContentType="application/vnd.openxmlformats-officedocument.presentationml.notesSlide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notesSlides/notesSlide10.xml" ContentType="application/vnd.openxmlformats-officedocument.presentationml.notesSlide+xml"/>
  <Override PartName="/ppt/ink/ink84.xml" ContentType="application/inkml+xml"/>
  <Override PartName="/ppt/ink/ink85.xml" ContentType="application/inkml+xml"/>
  <Override PartName="/ppt/notesSlides/notesSlide11.xml" ContentType="application/vnd.openxmlformats-officedocument.presentationml.notesSlide+xml"/>
  <Override PartName="/ppt/ink/ink86.xml" ContentType="application/inkml+xml"/>
  <Override PartName="/ppt/notesSlides/notesSlide12.xml" ContentType="application/vnd.openxmlformats-officedocument.presentationml.notesSlide+xml"/>
  <Override PartName="/ppt/ink/ink87.xml" ContentType="application/inkml+xml"/>
  <Override PartName="/ppt/notesSlides/notesSlide13.xml" ContentType="application/vnd.openxmlformats-officedocument.presentationml.notesSlide+xml"/>
  <Override PartName="/ppt/ink/ink88.xml" ContentType="application/inkml+xml"/>
  <Override PartName="/ppt/notesSlides/notesSlide14.xml" ContentType="application/vnd.openxmlformats-officedocument.presentationml.notesSlide+xml"/>
  <Override PartName="/ppt/ink/ink89.xml" ContentType="application/inkml+xml"/>
  <Override PartName="/ppt/notesSlides/notesSlide15.xml" ContentType="application/vnd.openxmlformats-officedocument.presentationml.notesSlide+xml"/>
  <Override PartName="/ppt/ink/ink90.xml" ContentType="application/inkml+xml"/>
  <Override PartName="/ppt/notesSlides/notesSlide16.xml" ContentType="application/vnd.openxmlformats-officedocument.presentationml.notesSlide+xml"/>
  <Override PartName="/ppt/ink/ink91.xml" ContentType="application/inkml+xml"/>
  <Override PartName="/ppt/notesSlides/notesSlide17.xml" ContentType="application/vnd.openxmlformats-officedocument.presentationml.notesSlide+xml"/>
  <Override PartName="/ppt/ink/ink92.xml" ContentType="application/inkml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78" r:id="rId1"/>
  </p:sldMasterIdLst>
  <p:notesMasterIdLst>
    <p:notesMasterId r:id="rId25"/>
  </p:notesMasterIdLst>
  <p:sldIdLst>
    <p:sldId id="256" r:id="rId2"/>
    <p:sldId id="283" r:id="rId3"/>
    <p:sldId id="284" r:id="rId4"/>
    <p:sldId id="285" r:id="rId5"/>
    <p:sldId id="286" r:id="rId6"/>
    <p:sldId id="287" r:id="rId7"/>
    <p:sldId id="288" r:id="rId8"/>
    <p:sldId id="289" r:id="rId9"/>
    <p:sldId id="290" r:id="rId10"/>
    <p:sldId id="291" r:id="rId11"/>
    <p:sldId id="302" r:id="rId12"/>
    <p:sldId id="292" r:id="rId13"/>
    <p:sldId id="268" r:id="rId14"/>
    <p:sldId id="293" r:id="rId15"/>
    <p:sldId id="270" r:id="rId16"/>
    <p:sldId id="294" r:id="rId17"/>
    <p:sldId id="295" r:id="rId18"/>
    <p:sldId id="296" r:id="rId19"/>
    <p:sldId id="297" r:id="rId20"/>
    <p:sldId id="298" r:id="rId21"/>
    <p:sldId id="299" r:id="rId22"/>
    <p:sldId id="300" r:id="rId23"/>
    <p:sldId id="301" r:id="rId24"/>
  </p:sldIdLst>
  <p:sldSz cx="12192000" cy="6858000"/>
  <p:notesSz cx="6858000" cy="9144000"/>
  <p:embeddedFontLst>
    <p:embeddedFont>
      <p:font typeface="Arial Black" panose="020B0A04020102020204" pitchFamily="34" charset="0"/>
      <p:bold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54" roundtripDataSignature="AMtx7mg1RiiH1V00hBFey73LGlFy9jFHe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AC39C98-7E09-424E-82F3-BB62A5BA1826}" v="22" dt="2025-08-23T04:00:22.209"/>
  </p1510:revLst>
</p1510:revInfo>
</file>

<file path=ppt/tableStyles.xml><?xml version="1.0" encoding="utf-8"?>
<a:tblStyleLst xmlns:a="http://schemas.openxmlformats.org/drawingml/2006/main" def="{6D93F2BA-12AC-4E3E-8EDC-AAE0573C1F7D}">
  <a:tblStyle styleId="{6D93F2BA-12AC-4E3E-8EDC-AAE0573C1F7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18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47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59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54" Type="http://customschemas.google.com/relationships/presentationmetadata" Target="meta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60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56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hul Mishra" userId="57c6469e-ac64-4888-811b-35f0aabddbad" providerId="ADAL" clId="{287827AD-0628-4C3F-B477-7E7EBFC79A83}"/>
    <pc:docChg chg="undo custSel addSld delSld modSld">
      <pc:chgData name="Rahul Mishra" userId="57c6469e-ac64-4888-811b-35f0aabddbad" providerId="ADAL" clId="{287827AD-0628-4C3F-B477-7E7EBFC79A83}" dt="2024-07-31T06:35:50.516" v="81" actId="478"/>
      <pc:docMkLst>
        <pc:docMk/>
      </pc:docMkLst>
      <pc:sldChg chg="addSp delSp modSp mod">
        <pc:chgData name="Rahul Mishra" userId="57c6469e-ac64-4888-811b-35f0aabddbad" providerId="ADAL" clId="{287827AD-0628-4C3F-B477-7E7EBFC79A83}" dt="2024-07-31T06:35:50.516" v="81" actId="478"/>
        <pc:sldMkLst>
          <pc:docMk/>
          <pc:sldMk cId="109857222" sldId="256"/>
        </pc:sldMkLst>
      </pc:sldChg>
      <pc:sldChg chg="addSp modSp mod">
        <pc:chgData name="Rahul Mishra" userId="57c6469e-ac64-4888-811b-35f0aabddbad" providerId="ADAL" clId="{287827AD-0628-4C3F-B477-7E7EBFC79A83}" dt="2024-07-30T16:42:56.689" v="59"/>
        <pc:sldMkLst>
          <pc:docMk/>
          <pc:sldMk cId="0" sldId="258"/>
        </pc:sldMkLst>
      </pc:sldChg>
      <pc:sldChg chg="del">
        <pc:chgData name="Rahul Mishra" userId="57c6469e-ac64-4888-811b-35f0aabddbad" providerId="ADAL" clId="{287827AD-0628-4C3F-B477-7E7EBFC79A83}" dt="2024-07-30T15:23:05.643" v="19" actId="47"/>
        <pc:sldMkLst>
          <pc:docMk/>
          <pc:sldMk cId="0" sldId="259"/>
        </pc:sldMkLst>
      </pc:sldChg>
      <pc:sldChg chg="addSp modSp">
        <pc:chgData name="Rahul Mishra" userId="57c6469e-ac64-4888-811b-35f0aabddbad" providerId="ADAL" clId="{287827AD-0628-4C3F-B477-7E7EBFC79A83}" dt="2024-07-30T16:42:56.689" v="59"/>
        <pc:sldMkLst>
          <pc:docMk/>
          <pc:sldMk cId="0" sldId="260"/>
        </pc:sldMkLst>
      </pc:sldChg>
      <pc:sldChg chg="del">
        <pc:chgData name="Rahul Mishra" userId="57c6469e-ac64-4888-811b-35f0aabddbad" providerId="ADAL" clId="{287827AD-0628-4C3F-B477-7E7EBFC79A83}" dt="2024-07-30T15:23:09.331" v="21" actId="47"/>
        <pc:sldMkLst>
          <pc:docMk/>
          <pc:sldMk cId="0" sldId="261"/>
        </pc:sldMkLst>
      </pc:sldChg>
      <pc:sldChg chg="del">
        <pc:chgData name="Rahul Mishra" userId="57c6469e-ac64-4888-811b-35f0aabddbad" providerId="ADAL" clId="{287827AD-0628-4C3F-B477-7E7EBFC79A83}" dt="2024-07-30T15:23:10.820" v="23" actId="47"/>
        <pc:sldMkLst>
          <pc:docMk/>
          <pc:sldMk cId="0" sldId="262"/>
        </pc:sldMkLst>
      </pc:sldChg>
      <pc:sldChg chg="del">
        <pc:chgData name="Rahul Mishra" userId="57c6469e-ac64-4888-811b-35f0aabddbad" providerId="ADAL" clId="{287827AD-0628-4C3F-B477-7E7EBFC79A83}" dt="2024-07-30T15:23:11.592" v="24" actId="47"/>
        <pc:sldMkLst>
          <pc:docMk/>
          <pc:sldMk cId="0" sldId="263"/>
        </pc:sldMkLst>
      </pc:sldChg>
      <pc:sldChg chg="del">
        <pc:chgData name="Rahul Mishra" userId="57c6469e-ac64-4888-811b-35f0aabddbad" providerId="ADAL" clId="{287827AD-0628-4C3F-B477-7E7EBFC79A83}" dt="2024-07-30T15:23:13.013" v="25" actId="47"/>
        <pc:sldMkLst>
          <pc:docMk/>
          <pc:sldMk cId="0" sldId="264"/>
        </pc:sldMkLst>
      </pc:sldChg>
      <pc:sldChg chg="addSp modSp add del">
        <pc:chgData name="Rahul Mishra" userId="57c6469e-ac64-4888-811b-35f0aabddbad" providerId="ADAL" clId="{287827AD-0628-4C3F-B477-7E7EBFC79A83}" dt="2024-07-30T16:42:56.689" v="59"/>
        <pc:sldMkLst>
          <pc:docMk/>
          <pc:sldMk cId="0" sldId="265"/>
        </pc:sldMkLst>
      </pc:sldChg>
      <pc:sldChg chg="add del setBg">
        <pc:chgData name="Rahul Mishra" userId="57c6469e-ac64-4888-811b-35f0aabddbad" providerId="ADAL" clId="{287827AD-0628-4C3F-B477-7E7EBFC79A83}" dt="2024-07-31T06:19:24.285" v="65" actId="47"/>
        <pc:sldMkLst>
          <pc:docMk/>
          <pc:sldMk cId="0" sldId="266"/>
        </pc:sldMkLst>
      </pc:sldChg>
      <pc:sldChg chg="add del">
        <pc:chgData name="Rahul Mishra" userId="57c6469e-ac64-4888-811b-35f0aabddbad" providerId="ADAL" clId="{287827AD-0628-4C3F-B477-7E7EBFC79A83}" dt="2024-07-31T06:19:24.285" v="65" actId="47"/>
        <pc:sldMkLst>
          <pc:docMk/>
          <pc:sldMk cId="0" sldId="267"/>
        </pc:sldMkLst>
      </pc:sldChg>
      <pc:sldChg chg="addSp modSp mod">
        <pc:chgData name="Rahul Mishra" userId="57c6469e-ac64-4888-811b-35f0aabddbad" providerId="ADAL" clId="{287827AD-0628-4C3F-B477-7E7EBFC79A83}" dt="2024-07-31T06:28:18.304" v="80" actId="20577"/>
        <pc:sldMkLst>
          <pc:docMk/>
          <pc:sldMk cId="0" sldId="268"/>
        </pc:sldMkLst>
      </pc:sldChg>
      <pc:sldChg chg="add del">
        <pc:chgData name="Rahul Mishra" userId="57c6469e-ac64-4888-811b-35f0aabddbad" providerId="ADAL" clId="{287827AD-0628-4C3F-B477-7E7EBFC79A83}" dt="2024-07-31T06:19:24.285" v="65" actId="47"/>
        <pc:sldMkLst>
          <pc:docMk/>
          <pc:sldMk cId="0" sldId="269"/>
        </pc:sldMkLst>
      </pc:sldChg>
      <pc:sldChg chg="del">
        <pc:chgData name="Rahul Mishra" userId="57c6469e-ac64-4888-811b-35f0aabddbad" providerId="ADAL" clId="{287827AD-0628-4C3F-B477-7E7EBFC79A83}" dt="2024-07-30T15:23:10.146" v="22" actId="47"/>
        <pc:sldMkLst>
          <pc:docMk/>
          <pc:sldMk cId="561754838" sldId="269"/>
        </pc:sldMkLst>
      </pc:sldChg>
      <pc:sldChg chg="add del">
        <pc:chgData name="Rahul Mishra" userId="57c6469e-ac64-4888-811b-35f0aabddbad" providerId="ADAL" clId="{287827AD-0628-4C3F-B477-7E7EBFC79A83}" dt="2024-07-31T06:19:24.285" v="65" actId="47"/>
        <pc:sldMkLst>
          <pc:docMk/>
          <pc:sldMk cId="0" sldId="271"/>
        </pc:sldMkLst>
      </pc:sldChg>
      <pc:sldChg chg="add del">
        <pc:chgData name="Rahul Mishra" userId="57c6469e-ac64-4888-811b-35f0aabddbad" providerId="ADAL" clId="{287827AD-0628-4C3F-B477-7E7EBFC79A83}" dt="2024-07-30T16:42:22.838" v="53" actId="47"/>
        <pc:sldMkLst>
          <pc:docMk/>
          <pc:sldMk cId="2627794354" sldId="271"/>
        </pc:sldMkLst>
      </pc:sldChg>
      <pc:sldChg chg="del">
        <pc:chgData name="Rahul Mishra" userId="57c6469e-ac64-4888-811b-35f0aabddbad" providerId="ADAL" clId="{287827AD-0628-4C3F-B477-7E7EBFC79A83}" dt="2024-07-30T15:23:07.998" v="20" actId="47"/>
        <pc:sldMkLst>
          <pc:docMk/>
          <pc:sldMk cId="3383183815" sldId="271"/>
        </pc:sldMkLst>
      </pc:sldChg>
      <pc:sldChg chg="addSp modSp">
        <pc:chgData name="Rahul Mishra" userId="57c6469e-ac64-4888-811b-35f0aabddbad" providerId="ADAL" clId="{287827AD-0628-4C3F-B477-7E7EBFC79A83}" dt="2024-07-30T16:42:56.689" v="59"/>
        <pc:sldMkLst>
          <pc:docMk/>
          <pc:sldMk cId="3895070441" sldId="272"/>
        </pc:sldMkLst>
      </pc:sldChg>
      <pc:sldChg chg="addSp modSp">
        <pc:chgData name="Rahul Mishra" userId="57c6469e-ac64-4888-811b-35f0aabddbad" providerId="ADAL" clId="{287827AD-0628-4C3F-B477-7E7EBFC79A83}" dt="2024-07-30T16:42:56.689" v="59"/>
        <pc:sldMkLst>
          <pc:docMk/>
          <pc:sldMk cId="13706813" sldId="273"/>
        </pc:sldMkLst>
      </pc:sldChg>
      <pc:sldChg chg="add del">
        <pc:chgData name="Rahul Mishra" userId="57c6469e-ac64-4888-811b-35f0aabddbad" providerId="ADAL" clId="{287827AD-0628-4C3F-B477-7E7EBFC79A83}" dt="2024-07-31T06:19:24.285" v="65" actId="47"/>
        <pc:sldMkLst>
          <pc:docMk/>
          <pc:sldMk cId="0" sldId="274"/>
        </pc:sldMkLst>
      </pc:sldChg>
      <pc:sldChg chg="del">
        <pc:chgData name="Rahul Mishra" userId="57c6469e-ac64-4888-811b-35f0aabddbad" providerId="ADAL" clId="{287827AD-0628-4C3F-B477-7E7EBFC79A83}" dt="2024-07-30T15:23:38.169" v="30" actId="47"/>
        <pc:sldMkLst>
          <pc:docMk/>
          <pc:sldMk cId="1925219316" sldId="274"/>
        </pc:sldMkLst>
      </pc:sldChg>
      <pc:sldChg chg="addSp modSp">
        <pc:chgData name="Rahul Mishra" userId="57c6469e-ac64-4888-811b-35f0aabddbad" providerId="ADAL" clId="{287827AD-0628-4C3F-B477-7E7EBFC79A83}" dt="2024-07-30T16:42:56.689" v="59"/>
        <pc:sldMkLst>
          <pc:docMk/>
          <pc:sldMk cId="3013507917" sldId="275"/>
        </pc:sldMkLst>
      </pc:sldChg>
      <pc:sldChg chg="del">
        <pc:chgData name="Rahul Mishra" userId="57c6469e-ac64-4888-811b-35f0aabddbad" providerId="ADAL" clId="{287827AD-0628-4C3F-B477-7E7EBFC79A83}" dt="2024-07-30T15:23:45.539" v="31" actId="47"/>
        <pc:sldMkLst>
          <pc:docMk/>
          <pc:sldMk cId="4013798284" sldId="276"/>
        </pc:sldMkLst>
      </pc:sldChg>
      <pc:sldChg chg="addSp modSp">
        <pc:chgData name="Rahul Mishra" userId="57c6469e-ac64-4888-811b-35f0aabddbad" providerId="ADAL" clId="{287827AD-0628-4C3F-B477-7E7EBFC79A83}" dt="2024-07-30T16:42:56.689" v="59"/>
        <pc:sldMkLst>
          <pc:docMk/>
          <pc:sldMk cId="416527584" sldId="277"/>
        </pc:sldMkLst>
      </pc:sldChg>
      <pc:sldChg chg="addSp modSp">
        <pc:chgData name="Rahul Mishra" userId="57c6469e-ac64-4888-811b-35f0aabddbad" providerId="ADAL" clId="{287827AD-0628-4C3F-B477-7E7EBFC79A83}" dt="2024-07-30T16:42:56.689" v="59"/>
        <pc:sldMkLst>
          <pc:docMk/>
          <pc:sldMk cId="1424513546" sldId="278"/>
        </pc:sldMkLst>
      </pc:sldChg>
      <pc:sldChg chg="addSp modSp mod">
        <pc:chgData name="Rahul Mishra" userId="57c6469e-ac64-4888-811b-35f0aabddbad" providerId="ADAL" clId="{287827AD-0628-4C3F-B477-7E7EBFC79A83}" dt="2024-07-30T16:42:56.689" v="59"/>
        <pc:sldMkLst>
          <pc:docMk/>
          <pc:sldMk cId="505842155" sldId="279"/>
        </pc:sldMkLst>
      </pc:sldChg>
      <pc:sldChg chg="add del">
        <pc:chgData name="Rahul Mishra" userId="57c6469e-ac64-4888-811b-35f0aabddbad" providerId="ADAL" clId="{287827AD-0628-4C3F-B477-7E7EBFC79A83}" dt="2024-07-30T16:42:24.087" v="54" actId="47"/>
        <pc:sldMkLst>
          <pc:docMk/>
          <pc:sldMk cId="2548590238" sldId="280"/>
        </pc:sldMkLst>
      </pc:sldChg>
      <pc:sldChg chg="modSp del">
        <pc:chgData name="Rahul Mishra" userId="57c6469e-ac64-4888-811b-35f0aabddbad" providerId="ADAL" clId="{287827AD-0628-4C3F-B477-7E7EBFC79A83}" dt="2024-07-31T06:19:25.984" v="66" actId="47"/>
        <pc:sldMkLst>
          <pc:docMk/>
          <pc:sldMk cId="1848721818" sldId="281"/>
        </pc:sldMkLst>
      </pc:sldChg>
      <pc:sldChg chg="addSp modSp mod">
        <pc:chgData name="Rahul Mishra" userId="57c6469e-ac64-4888-811b-35f0aabddbad" providerId="ADAL" clId="{287827AD-0628-4C3F-B477-7E7EBFC79A83}" dt="2024-07-30T16:22:32.611" v="50" actId="208"/>
        <pc:sldMkLst>
          <pc:docMk/>
          <pc:sldMk cId="0" sldId="292"/>
        </pc:sldMkLst>
      </pc:sldChg>
      <pc:sldChg chg="del">
        <pc:chgData name="Rahul Mishra" userId="57c6469e-ac64-4888-811b-35f0aabddbad" providerId="ADAL" clId="{287827AD-0628-4C3F-B477-7E7EBFC79A83}" dt="2024-07-31T06:19:24.285" v="65" actId="47"/>
        <pc:sldMkLst>
          <pc:docMk/>
          <pc:sldMk cId="0" sldId="303"/>
        </pc:sldMkLst>
      </pc:sldChg>
      <pc:sldChg chg="del">
        <pc:chgData name="Rahul Mishra" userId="57c6469e-ac64-4888-811b-35f0aabddbad" providerId="ADAL" clId="{287827AD-0628-4C3F-B477-7E7EBFC79A83}" dt="2024-07-31T06:19:24.285" v="65" actId="47"/>
        <pc:sldMkLst>
          <pc:docMk/>
          <pc:sldMk cId="0" sldId="304"/>
        </pc:sldMkLst>
      </pc:sldChg>
      <pc:sldChg chg="del">
        <pc:chgData name="Rahul Mishra" userId="57c6469e-ac64-4888-811b-35f0aabddbad" providerId="ADAL" clId="{287827AD-0628-4C3F-B477-7E7EBFC79A83}" dt="2024-07-31T06:19:24.285" v="65" actId="47"/>
        <pc:sldMkLst>
          <pc:docMk/>
          <pc:sldMk cId="0" sldId="305"/>
        </pc:sldMkLst>
      </pc:sldChg>
      <pc:sldChg chg="modSp add del">
        <pc:chgData name="Rahul Mishra" userId="57c6469e-ac64-4888-811b-35f0aabddbad" providerId="ADAL" clId="{287827AD-0628-4C3F-B477-7E7EBFC79A83}" dt="2024-07-31T06:19:24.285" v="65" actId="47"/>
        <pc:sldMkLst>
          <pc:docMk/>
          <pc:sldMk cId="650499433" sldId="306"/>
        </pc:sldMkLst>
      </pc:sldChg>
      <pc:sldChg chg="add del">
        <pc:chgData name="Rahul Mishra" userId="57c6469e-ac64-4888-811b-35f0aabddbad" providerId="ADAL" clId="{287827AD-0628-4C3F-B477-7E7EBFC79A83}" dt="2024-07-31T06:19:24.285" v="65" actId="47"/>
        <pc:sldMkLst>
          <pc:docMk/>
          <pc:sldMk cId="0" sldId="307"/>
        </pc:sldMkLst>
      </pc:sldChg>
      <pc:sldChg chg="add del">
        <pc:chgData name="Rahul Mishra" userId="57c6469e-ac64-4888-811b-35f0aabddbad" providerId="ADAL" clId="{287827AD-0628-4C3F-B477-7E7EBFC79A83}" dt="2024-07-31T06:19:24.285" v="65" actId="47"/>
        <pc:sldMkLst>
          <pc:docMk/>
          <pc:sldMk cId="0" sldId="308"/>
        </pc:sldMkLst>
      </pc:sldChg>
      <pc:sldChg chg="add del setBg">
        <pc:chgData name="Rahul Mishra" userId="57c6469e-ac64-4888-811b-35f0aabddbad" providerId="ADAL" clId="{287827AD-0628-4C3F-B477-7E7EBFC79A83}" dt="2024-07-30T16:42:21.546" v="52" actId="47"/>
        <pc:sldMkLst>
          <pc:docMk/>
          <pc:sldMk cId="308288319" sldId="308"/>
        </pc:sldMkLst>
      </pc:sldChg>
      <pc:sldChg chg="modSp add del mod">
        <pc:chgData name="Rahul Mishra" userId="57c6469e-ac64-4888-811b-35f0aabddbad" providerId="ADAL" clId="{287827AD-0628-4C3F-B477-7E7EBFC79A83}" dt="2024-07-31T06:19:24.285" v="65" actId="47"/>
        <pc:sldMkLst>
          <pc:docMk/>
          <pc:sldMk cId="0" sldId="309"/>
        </pc:sldMkLst>
      </pc:sldChg>
      <pc:sldChg chg="add del">
        <pc:chgData name="Rahul Mishra" userId="57c6469e-ac64-4888-811b-35f0aabddbad" providerId="ADAL" clId="{287827AD-0628-4C3F-B477-7E7EBFC79A83}" dt="2024-07-30T16:42:24.967" v="55" actId="47"/>
        <pc:sldMkLst>
          <pc:docMk/>
          <pc:sldMk cId="3626941466" sldId="309"/>
        </pc:sldMkLst>
      </pc:sldChg>
      <pc:sldChg chg="add del">
        <pc:chgData name="Rahul Mishra" userId="57c6469e-ac64-4888-811b-35f0aabddbad" providerId="ADAL" clId="{287827AD-0628-4C3F-B477-7E7EBFC79A83}" dt="2024-07-31T06:19:24.285" v="65" actId="47"/>
        <pc:sldMkLst>
          <pc:docMk/>
          <pc:sldMk cId="0" sldId="310"/>
        </pc:sldMkLst>
      </pc:sldChg>
      <pc:sldChg chg="add del">
        <pc:chgData name="Rahul Mishra" userId="57c6469e-ac64-4888-811b-35f0aabddbad" providerId="ADAL" clId="{287827AD-0628-4C3F-B477-7E7EBFC79A83}" dt="2024-07-30T16:42:25.910" v="56" actId="47"/>
        <pc:sldMkLst>
          <pc:docMk/>
          <pc:sldMk cId="3279501157" sldId="310"/>
        </pc:sldMkLst>
      </pc:sldChg>
      <pc:sldChg chg="add del">
        <pc:chgData name="Rahul Mishra" userId="57c6469e-ac64-4888-811b-35f0aabddbad" providerId="ADAL" clId="{287827AD-0628-4C3F-B477-7E7EBFC79A83}" dt="2024-07-31T06:19:24.285" v="65" actId="47"/>
        <pc:sldMkLst>
          <pc:docMk/>
          <pc:sldMk cId="0" sldId="311"/>
        </pc:sldMkLst>
      </pc:sldChg>
      <pc:sldChg chg="add del">
        <pc:chgData name="Rahul Mishra" userId="57c6469e-ac64-4888-811b-35f0aabddbad" providerId="ADAL" clId="{287827AD-0628-4C3F-B477-7E7EBFC79A83}" dt="2024-07-30T16:42:26.888" v="57" actId="47"/>
        <pc:sldMkLst>
          <pc:docMk/>
          <pc:sldMk cId="1184681598" sldId="311"/>
        </pc:sldMkLst>
      </pc:sldChg>
      <pc:sldChg chg="add del">
        <pc:chgData name="Rahul Mishra" userId="57c6469e-ac64-4888-811b-35f0aabddbad" providerId="ADAL" clId="{287827AD-0628-4C3F-B477-7E7EBFC79A83}" dt="2024-07-31T06:19:24.285" v="65" actId="47"/>
        <pc:sldMkLst>
          <pc:docMk/>
          <pc:sldMk cId="0" sldId="312"/>
        </pc:sldMkLst>
      </pc:sldChg>
      <pc:sldChg chg="add del">
        <pc:chgData name="Rahul Mishra" userId="57c6469e-ac64-4888-811b-35f0aabddbad" providerId="ADAL" clId="{287827AD-0628-4C3F-B477-7E7EBFC79A83}" dt="2024-07-31T06:19:24.285" v="65" actId="47"/>
        <pc:sldMkLst>
          <pc:docMk/>
          <pc:sldMk cId="0" sldId="313"/>
        </pc:sldMkLst>
      </pc:sldChg>
      <pc:sldChg chg="add del">
        <pc:chgData name="Rahul Mishra" userId="57c6469e-ac64-4888-811b-35f0aabddbad" providerId="ADAL" clId="{287827AD-0628-4C3F-B477-7E7EBFC79A83}" dt="2024-07-31T06:19:24.285" v="65" actId="47"/>
        <pc:sldMkLst>
          <pc:docMk/>
          <pc:sldMk cId="0" sldId="314"/>
        </pc:sldMkLst>
      </pc:sldChg>
    </pc:docChg>
  </pc:docChgLst>
  <pc:docChgLst>
    <pc:chgData name="Rahul Mishra" userId="57c6469e-ac64-4888-811b-35f0aabddbad" providerId="ADAL" clId="{FDDE9BAB-6349-4489-B07F-65EEF6C1143D}"/>
    <pc:docChg chg="modSld">
      <pc:chgData name="Rahul Mishra" userId="57c6469e-ac64-4888-811b-35f0aabddbad" providerId="ADAL" clId="{FDDE9BAB-6349-4489-B07F-65EEF6C1143D}" dt="2025-08-17T03:56:40.222" v="0"/>
      <pc:docMkLst>
        <pc:docMk/>
      </pc:docMkLst>
      <pc:sldChg chg="addSp">
        <pc:chgData name="Rahul Mishra" userId="57c6469e-ac64-4888-811b-35f0aabddbad" providerId="ADAL" clId="{FDDE9BAB-6349-4489-B07F-65EEF6C1143D}" dt="2025-08-17T03:56:40.222" v="0"/>
        <pc:sldMkLst>
          <pc:docMk/>
          <pc:sldMk cId="109857222" sldId="256"/>
        </pc:sldMkLst>
      </pc:sldChg>
      <pc:sldChg chg="addSp">
        <pc:chgData name="Rahul Mishra" userId="57c6469e-ac64-4888-811b-35f0aabddbad" providerId="ADAL" clId="{FDDE9BAB-6349-4489-B07F-65EEF6C1143D}" dt="2025-08-17T03:56:40.222" v="0"/>
        <pc:sldMkLst>
          <pc:docMk/>
          <pc:sldMk cId="0" sldId="283"/>
        </pc:sldMkLst>
      </pc:sldChg>
      <pc:sldChg chg="addSp">
        <pc:chgData name="Rahul Mishra" userId="57c6469e-ac64-4888-811b-35f0aabddbad" providerId="ADAL" clId="{FDDE9BAB-6349-4489-B07F-65EEF6C1143D}" dt="2025-08-17T03:56:40.222" v="0"/>
        <pc:sldMkLst>
          <pc:docMk/>
          <pc:sldMk cId="0" sldId="284"/>
        </pc:sldMkLst>
      </pc:sldChg>
    </pc:docChg>
  </pc:docChgLst>
  <pc:docChgLst>
    <pc:chgData name="Rahul Mishra" userId="57c6469e-ac64-4888-811b-35f0aabddbad" providerId="ADAL" clId="{5B7B9FE1-5DD1-4A9A-AD23-0955606FD541}"/>
    <pc:docChg chg="custSel modSld">
      <pc:chgData name="Rahul Mishra" userId="57c6469e-ac64-4888-811b-35f0aabddbad" providerId="ADAL" clId="{5B7B9FE1-5DD1-4A9A-AD23-0955606FD541}" dt="2025-01-25T03:52:54.173" v="48"/>
      <pc:docMkLst>
        <pc:docMk/>
      </pc:docMkLst>
      <pc:sldChg chg="addSp delSp modSp mod">
        <pc:chgData name="Rahul Mishra" userId="57c6469e-ac64-4888-811b-35f0aabddbad" providerId="ADAL" clId="{5B7B9FE1-5DD1-4A9A-AD23-0955606FD541}" dt="2025-01-25T02:49:26.021" v="39"/>
        <pc:sldMkLst>
          <pc:docMk/>
          <pc:sldMk cId="109857222" sldId="256"/>
        </pc:sldMkLst>
      </pc:sldChg>
      <pc:sldChg chg="addSp">
        <pc:chgData name="Rahul Mishra" userId="57c6469e-ac64-4888-811b-35f0aabddbad" providerId="ADAL" clId="{5B7B9FE1-5DD1-4A9A-AD23-0955606FD541}" dt="2025-01-25T03:37:16.905" v="44"/>
        <pc:sldMkLst>
          <pc:docMk/>
          <pc:sldMk cId="0" sldId="268"/>
        </pc:sldMkLst>
      </pc:sldChg>
      <pc:sldChg chg="addSp">
        <pc:chgData name="Rahul Mishra" userId="57c6469e-ac64-4888-811b-35f0aabddbad" providerId="ADAL" clId="{5B7B9FE1-5DD1-4A9A-AD23-0955606FD541}" dt="2025-01-25T03:37:16.905" v="44"/>
        <pc:sldMkLst>
          <pc:docMk/>
          <pc:sldMk cId="0" sldId="270"/>
        </pc:sldMkLst>
      </pc:sldChg>
      <pc:sldChg chg="addSp">
        <pc:chgData name="Rahul Mishra" userId="57c6469e-ac64-4888-811b-35f0aabddbad" providerId="ADAL" clId="{5B7B9FE1-5DD1-4A9A-AD23-0955606FD541}" dt="2025-01-25T02:49:26.021" v="39"/>
        <pc:sldMkLst>
          <pc:docMk/>
          <pc:sldMk cId="0" sldId="283"/>
        </pc:sldMkLst>
      </pc:sldChg>
      <pc:sldChg chg="addSp">
        <pc:chgData name="Rahul Mishra" userId="57c6469e-ac64-4888-811b-35f0aabddbad" providerId="ADAL" clId="{5B7B9FE1-5DD1-4A9A-AD23-0955606FD541}" dt="2025-01-25T02:49:26.021" v="39"/>
        <pc:sldMkLst>
          <pc:docMk/>
          <pc:sldMk cId="0" sldId="284"/>
        </pc:sldMkLst>
      </pc:sldChg>
      <pc:sldChg chg="addSp">
        <pc:chgData name="Rahul Mishra" userId="57c6469e-ac64-4888-811b-35f0aabddbad" providerId="ADAL" clId="{5B7B9FE1-5DD1-4A9A-AD23-0955606FD541}" dt="2025-01-25T02:49:26.021" v="39"/>
        <pc:sldMkLst>
          <pc:docMk/>
          <pc:sldMk cId="0" sldId="285"/>
        </pc:sldMkLst>
      </pc:sldChg>
      <pc:sldChg chg="addSp">
        <pc:chgData name="Rahul Mishra" userId="57c6469e-ac64-4888-811b-35f0aabddbad" providerId="ADAL" clId="{5B7B9FE1-5DD1-4A9A-AD23-0955606FD541}" dt="2025-01-25T03:04:01.808" v="40"/>
        <pc:sldMkLst>
          <pc:docMk/>
          <pc:sldMk cId="0" sldId="286"/>
        </pc:sldMkLst>
      </pc:sldChg>
      <pc:sldChg chg="addSp">
        <pc:chgData name="Rahul Mishra" userId="57c6469e-ac64-4888-811b-35f0aabddbad" providerId="ADAL" clId="{5B7B9FE1-5DD1-4A9A-AD23-0955606FD541}" dt="2025-01-25T03:07:18.873" v="41"/>
        <pc:sldMkLst>
          <pc:docMk/>
          <pc:sldMk cId="0" sldId="287"/>
        </pc:sldMkLst>
      </pc:sldChg>
      <pc:sldChg chg="addSp">
        <pc:chgData name="Rahul Mishra" userId="57c6469e-ac64-4888-811b-35f0aabddbad" providerId="ADAL" clId="{5B7B9FE1-5DD1-4A9A-AD23-0955606FD541}" dt="2025-01-25T03:18:23.255" v="42"/>
        <pc:sldMkLst>
          <pc:docMk/>
          <pc:sldMk cId="0" sldId="288"/>
        </pc:sldMkLst>
      </pc:sldChg>
      <pc:sldChg chg="addSp">
        <pc:chgData name="Rahul Mishra" userId="57c6469e-ac64-4888-811b-35f0aabddbad" providerId="ADAL" clId="{5B7B9FE1-5DD1-4A9A-AD23-0955606FD541}" dt="2025-01-25T03:18:23.255" v="42"/>
        <pc:sldMkLst>
          <pc:docMk/>
          <pc:sldMk cId="0" sldId="289"/>
        </pc:sldMkLst>
      </pc:sldChg>
      <pc:sldChg chg="addSp">
        <pc:chgData name="Rahul Mishra" userId="57c6469e-ac64-4888-811b-35f0aabddbad" providerId="ADAL" clId="{5B7B9FE1-5DD1-4A9A-AD23-0955606FD541}" dt="2025-01-25T03:18:23.255" v="42"/>
        <pc:sldMkLst>
          <pc:docMk/>
          <pc:sldMk cId="0" sldId="290"/>
        </pc:sldMkLst>
      </pc:sldChg>
      <pc:sldChg chg="addSp delSp mod">
        <pc:chgData name="Rahul Mishra" userId="57c6469e-ac64-4888-811b-35f0aabddbad" providerId="ADAL" clId="{5B7B9FE1-5DD1-4A9A-AD23-0955606FD541}" dt="2025-01-25T03:43:08.584" v="47"/>
        <pc:sldMkLst>
          <pc:docMk/>
          <pc:sldMk cId="0" sldId="291"/>
        </pc:sldMkLst>
      </pc:sldChg>
      <pc:sldChg chg="addSp">
        <pc:chgData name="Rahul Mishra" userId="57c6469e-ac64-4888-811b-35f0aabddbad" providerId="ADAL" clId="{5B7B9FE1-5DD1-4A9A-AD23-0955606FD541}" dt="2025-01-25T03:24:18.437" v="43"/>
        <pc:sldMkLst>
          <pc:docMk/>
          <pc:sldMk cId="0" sldId="292"/>
        </pc:sldMkLst>
      </pc:sldChg>
      <pc:sldChg chg="addSp">
        <pc:chgData name="Rahul Mishra" userId="57c6469e-ac64-4888-811b-35f0aabddbad" providerId="ADAL" clId="{5B7B9FE1-5DD1-4A9A-AD23-0955606FD541}" dt="2025-01-25T03:37:16.905" v="44"/>
        <pc:sldMkLst>
          <pc:docMk/>
          <pc:sldMk cId="0" sldId="293"/>
        </pc:sldMkLst>
      </pc:sldChg>
      <pc:sldChg chg="addSp">
        <pc:chgData name="Rahul Mishra" userId="57c6469e-ac64-4888-811b-35f0aabddbad" providerId="ADAL" clId="{5B7B9FE1-5DD1-4A9A-AD23-0955606FD541}" dt="2025-01-25T03:37:16.905" v="44"/>
        <pc:sldMkLst>
          <pc:docMk/>
          <pc:sldMk cId="0" sldId="294"/>
        </pc:sldMkLst>
      </pc:sldChg>
      <pc:sldChg chg="addSp">
        <pc:chgData name="Rahul Mishra" userId="57c6469e-ac64-4888-811b-35f0aabddbad" providerId="ADAL" clId="{5B7B9FE1-5DD1-4A9A-AD23-0955606FD541}" dt="2025-01-25T03:52:54.173" v="48"/>
        <pc:sldMkLst>
          <pc:docMk/>
          <pc:sldMk cId="0" sldId="295"/>
        </pc:sldMkLst>
      </pc:sldChg>
      <pc:sldChg chg="addSp">
        <pc:chgData name="Rahul Mishra" userId="57c6469e-ac64-4888-811b-35f0aabddbad" providerId="ADAL" clId="{5B7B9FE1-5DD1-4A9A-AD23-0955606FD541}" dt="2025-01-25T03:52:54.173" v="48"/>
        <pc:sldMkLst>
          <pc:docMk/>
          <pc:sldMk cId="0" sldId="296"/>
        </pc:sldMkLst>
      </pc:sldChg>
      <pc:sldChg chg="addSp">
        <pc:chgData name="Rahul Mishra" userId="57c6469e-ac64-4888-811b-35f0aabddbad" providerId="ADAL" clId="{5B7B9FE1-5DD1-4A9A-AD23-0955606FD541}" dt="2025-01-25T03:52:54.173" v="48"/>
        <pc:sldMkLst>
          <pc:docMk/>
          <pc:sldMk cId="0" sldId="297"/>
        </pc:sldMkLst>
      </pc:sldChg>
      <pc:sldChg chg="addSp">
        <pc:chgData name="Rahul Mishra" userId="57c6469e-ac64-4888-811b-35f0aabddbad" providerId="ADAL" clId="{5B7B9FE1-5DD1-4A9A-AD23-0955606FD541}" dt="2025-01-25T03:52:54.173" v="48"/>
        <pc:sldMkLst>
          <pc:docMk/>
          <pc:sldMk cId="0" sldId="298"/>
        </pc:sldMkLst>
      </pc:sldChg>
    </pc:docChg>
  </pc:docChgLst>
  <pc:docChgLst>
    <pc:chgData name="Rahul Mishra" userId="57c6469e-ac64-4888-811b-35f0aabddbad" providerId="ADAL" clId="{6AC39C98-7E09-424E-82F3-BB62A5BA1826}"/>
    <pc:docChg chg="addSld modSld">
      <pc:chgData name="Rahul Mishra" userId="57c6469e-ac64-4888-811b-35f0aabddbad" providerId="ADAL" clId="{6AC39C98-7E09-424E-82F3-BB62A5BA1826}" dt="2025-08-23T04:00:22.204" v="91"/>
      <pc:docMkLst>
        <pc:docMk/>
      </pc:docMkLst>
      <pc:sldChg chg="addSp modSp mod">
        <pc:chgData name="Rahul Mishra" userId="57c6469e-ac64-4888-811b-35f0aabddbad" providerId="ADAL" clId="{6AC39C98-7E09-424E-82F3-BB62A5BA1826}" dt="2025-08-23T03:22:26.697" v="4"/>
        <pc:sldMkLst>
          <pc:docMk/>
          <pc:sldMk cId="109857222" sldId="256"/>
        </pc:sldMkLst>
        <pc:spChg chg="mod">
          <ac:chgData name="Rahul Mishra" userId="57c6469e-ac64-4888-811b-35f0aabddbad" providerId="ADAL" clId="{6AC39C98-7E09-424E-82F3-BB62A5BA1826}" dt="2025-08-23T02:22:20.484" v="1" actId="20577"/>
          <ac:spMkLst>
            <pc:docMk/>
            <pc:sldMk cId="109857222" sldId="256"/>
            <ac:spMk id="5" creationId="{DCA95BC3-E4B0-FB16-BB70-D128FA5BDC2D}"/>
          </ac:spMkLst>
        </pc:spChg>
        <pc:inkChg chg="add">
          <ac:chgData name="Rahul Mishra" userId="57c6469e-ac64-4888-811b-35f0aabddbad" providerId="ADAL" clId="{6AC39C98-7E09-424E-82F3-BB62A5BA1826}" dt="2025-08-23T02:48:44.095" v="2"/>
          <ac:inkMkLst>
            <pc:docMk/>
            <pc:sldMk cId="109857222" sldId="256"/>
            <ac:inkMk id="4" creationId="{CF0AC465-A545-A73B-AD5E-2456D80F8755}"/>
          </ac:inkMkLst>
        </pc:inkChg>
        <pc:inkChg chg="add">
          <ac:chgData name="Rahul Mishra" userId="57c6469e-ac64-4888-811b-35f0aabddbad" providerId="ADAL" clId="{6AC39C98-7E09-424E-82F3-BB62A5BA1826}" dt="2025-08-23T03:22:26.697" v="4"/>
          <ac:inkMkLst>
            <pc:docMk/>
            <pc:sldMk cId="109857222" sldId="256"/>
            <ac:inkMk id="6" creationId="{E43908F1-04E8-2C23-4CF3-DFB0A3B30CC5}"/>
          </ac:inkMkLst>
        </pc:inkChg>
      </pc:sldChg>
      <pc:sldChg chg="addSp">
        <pc:chgData name="Rahul Mishra" userId="57c6469e-ac64-4888-811b-35f0aabddbad" providerId="ADAL" clId="{6AC39C98-7E09-424E-82F3-BB62A5BA1826}" dt="2025-08-23T03:56:31.918" v="61"/>
        <pc:sldMkLst>
          <pc:docMk/>
          <pc:sldMk cId="0" sldId="268"/>
        </pc:sldMkLst>
        <pc:inkChg chg="add">
          <ac:chgData name="Rahul Mishra" userId="57c6469e-ac64-4888-811b-35f0aabddbad" providerId="ADAL" clId="{6AC39C98-7E09-424E-82F3-BB62A5BA1826}" dt="2025-08-23T03:56:31.918" v="61"/>
          <ac:inkMkLst>
            <pc:docMk/>
            <pc:sldMk cId="0" sldId="268"/>
            <ac:inkMk id="3" creationId="{9B86AB08-36CC-1EF0-51CC-D359ADCED425}"/>
          </ac:inkMkLst>
        </pc:inkChg>
      </pc:sldChg>
      <pc:sldChg chg="addSp">
        <pc:chgData name="Rahul Mishra" userId="57c6469e-ac64-4888-811b-35f0aabddbad" providerId="ADAL" clId="{6AC39C98-7E09-424E-82F3-BB62A5BA1826}" dt="2025-08-23T03:56:31.918" v="61"/>
        <pc:sldMkLst>
          <pc:docMk/>
          <pc:sldMk cId="0" sldId="270"/>
        </pc:sldMkLst>
        <pc:inkChg chg="add">
          <ac:chgData name="Rahul Mishra" userId="57c6469e-ac64-4888-811b-35f0aabddbad" providerId="ADAL" clId="{6AC39C98-7E09-424E-82F3-BB62A5BA1826}" dt="2025-08-23T03:56:31.918" v="61"/>
          <ac:inkMkLst>
            <pc:docMk/>
            <pc:sldMk cId="0" sldId="270"/>
            <ac:inkMk id="2" creationId="{950EA8A0-002C-1550-B119-682884497F53}"/>
          </ac:inkMkLst>
        </pc:inkChg>
      </pc:sldChg>
      <pc:sldChg chg="addSp">
        <pc:chgData name="Rahul Mishra" userId="57c6469e-ac64-4888-811b-35f0aabddbad" providerId="ADAL" clId="{6AC39C98-7E09-424E-82F3-BB62A5BA1826}" dt="2025-08-23T02:48:44.095" v="2"/>
        <pc:sldMkLst>
          <pc:docMk/>
          <pc:sldMk cId="0" sldId="283"/>
        </pc:sldMkLst>
        <pc:inkChg chg="add">
          <ac:chgData name="Rahul Mishra" userId="57c6469e-ac64-4888-811b-35f0aabddbad" providerId="ADAL" clId="{6AC39C98-7E09-424E-82F3-BB62A5BA1826}" dt="2025-08-23T02:48:44.095" v="2"/>
          <ac:inkMkLst>
            <pc:docMk/>
            <pc:sldMk cId="0" sldId="283"/>
            <ac:inkMk id="2" creationId="{A2440FE6-DBD9-E1E2-56D8-F2534BAB9E28}"/>
          </ac:inkMkLst>
        </pc:inkChg>
      </pc:sldChg>
      <pc:sldChg chg="addSp">
        <pc:chgData name="Rahul Mishra" userId="57c6469e-ac64-4888-811b-35f0aabddbad" providerId="ADAL" clId="{6AC39C98-7E09-424E-82F3-BB62A5BA1826}" dt="2025-08-23T02:48:44.095" v="2"/>
        <pc:sldMkLst>
          <pc:docMk/>
          <pc:sldMk cId="0" sldId="284"/>
        </pc:sldMkLst>
        <pc:inkChg chg="add">
          <ac:chgData name="Rahul Mishra" userId="57c6469e-ac64-4888-811b-35f0aabddbad" providerId="ADAL" clId="{6AC39C98-7E09-424E-82F3-BB62A5BA1826}" dt="2025-08-23T02:48:44.095" v="2"/>
          <ac:inkMkLst>
            <pc:docMk/>
            <pc:sldMk cId="0" sldId="284"/>
            <ac:inkMk id="2" creationId="{4C667A72-D761-EDEE-A7FC-2F9A8FD4744B}"/>
          </ac:inkMkLst>
        </pc:inkChg>
      </pc:sldChg>
      <pc:sldChg chg="addSp">
        <pc:chgData name="Rahul Mishra" userId="57c6469e-ac64-4888-811b-35f0aabddbad" providerId="ADAL" clId="{6AC39C98-7E09-424E-82F3-BB62A5BA1826}" dt="2025-08-23T02:48:44.095" v="2"/>
        <pc:sldMkLst>
          <pc:docMk/>
          <pc:sldMk cId="0" sldId="285"/>
        </pc:sldMkLst>
        <pc:inkChg chg="add">
          <ac:chgData name="Rahul Mishra" userId="57c6469e-ac64-4888-811b-35f0aabddbad" providerId="ADAL" clId="{6AC39C98-7E09-424E-82F3-BB62A5BA1826}" dt="2025-08-23T02:48:44.095" v="2"/>
          <ac:inkMkLst>
            <pc:docMk/>
            <pc:sldMk cId="0" sldId="285"/>
            <ac:inkMk id="2" creationId="{B2DF10DE-0FED-51F3-6FAE-45C115826814}"/>
          </ac:inkMkLst>
        </pc:inkChg>
      </pc:sldChg>
      <pc:sldChg chg="addSp">
        <pc:chgData name="Rahul Mishra" userId="57c6469e-ac64-4888-811b-35f0aabddbad" providerId="ADAL" clId="{6AC39C98-7E09-424E-82F3-BB62A5BA1826}" dt="2025-08-23T03:22:26.697" v="4"/>
        <pc:sldMkLst>
          <pc:docMk/>
          <pc:sldMk cId="0" sldId="286"/>
        </pc:sldMkLst>
        <pc:inkChg chg="add">
          <ac:chgData name="Rahul Mishra" userId="57c6469e-ac64-4888-811b-35f0aabddbad" providerId="ADAL" clId="{6AC39C98-7E09-424E-82F3-BB62A5BA1826}" dt="2025-08-23T02:48:44.095" v="2"/>
          <ac:inkMkLst>
            <pc:docMk/>
            <pc:sldMk cId="0" sldId="286"/>
            <ac:inkMk id="2" creationId="{637DEDB6-1A6E-AA40-B3B4-89D2CA4BC667}"/>
          </ac:inkMkLst>
        </pc:inkChg>
        <pc:inkChg chg="add">
          <ac:chgData name="Rahul Mishra" userId="57c6469e-ac64-4888-811b-35f0aabddbad" providerId="ADAL" clId="{6AC39C98-7E09-424E-82F3-BB62A5BA1826}" dt="2025-08-23T02:51:09.646" v="3"/>
          <ac:inkMkLst>
            <pc:docMk/>
            <pc:sldMk cId="0" sldId="286"/>
            <ac:inkMk id="3" creationId="{8460308B-AF2C-6006-1D59-6D54307CAE63}"/>
          </ac:inkMkLst>
        </pc:inkChg>
        <pc:inkChg chg="add">
          <ac:chgData name="Rahul Mishra" userId="57c6469e-ac64-4888-811b-35f0aabddbad" providerId="ADAL" clId="{6AC39C98-7E09-424E-82F3-BB62A5BA1826}" dt="2025-08-23T03:22:26.697" v="4"/>
          <ac:inkMkLst>
            <pc:docMk/>
            <pc:sldMk cId="0" sldId="286"/>
            <ac:inkMk id="4" creationId="{DF37326B-212A-2351-17C2-B1807399787E}"/>
          </ac:inkMkLst>
        </pc:inkChg>
      </pc:sldChg>
      <pc:sldChg chg="addSp">
        <pc:chgData name="Rahul Mishra" userId="57c6469e-ac64-4888-811b-35f0aabddbad" providerId="ADAL" clId="{6AC39C98-7E09-424E-82F3-BB62A5BA1826}" dt="2025-08-23T03:22:26.697" v="4"/>
        <pc:sldMkLst>
          <pc:docMk/>
          <pc:sldMk cId="0" sldId="287"/>
        </pc:sldMkLst>
        <pc:inkChg chg="add">
          <ac:chgData name="Rahul Mishra" userId="57c6469e-ac64-4888-811b-35f0aabddbad" providerId="ADAL" clId="{6AC39C98-7E09-424E-82F3-BB62A5BA1826}" dt="2025-08-23T03:22:26.697" v="4"/>
          <ac:inkMkLst>
            <pc:docMk/>
            <pc:sldMk cId="0" sldId="287"/>
            <ac:inkMk id="3" creationId="{F02E6D64-F189-93FA-B833-C5A2A77E532A}"/>
          </ac:inkMkLst>
        </pc:inkChg>
      </pc:sldChg>
      <pc:sldChg chg="addSp modSp mod">
        <pc:chgData name="Rahul Mishra" userId="57c6469e-ac64-4888-811b-35f0aabddbad" providerId="ADAL" clId="{6AC39C98-7E09-424E-82F3-BB62A5BA1826}" dt="2025-08-23T03:25:14.373" v="12" actId="9405"/>
        <pc:sldMkLst>
          <pc:docMk/>
          <pc:sldMk cId="0" sldId="288"/>
        </pc:sldMkLst>
        <pc:grpChg chg="mod">
          <ac:chgData name="Rahul Mishra" userId="57c6469e-ac64-4888-811b-35f0aabddbad" providerId="ADAL" clId="{6AC39C98-7E09-424E-82F3-BB62A5BA1826}" dt="2025-08-23T03:25:13.309" v="11"/>
          <ac:grpSpMkLst>
            <pc:docMk/>
            <pc:sldMk cId="0" sldId="288"/>
            <ac:grpSpMk id="9" creationId="{B69C4BA5-3805-F32D-1480-1623527BEF5C}"/>
          </ac:grpSpMkLst>
        </pc:grpChg>
        <pc:inkChg chg="add">
          <ac:chgData name="Rahul Mishra" userId="57c6469e-ac64-4888-811b-35f0aabddbad" providerId="ADAL" clId="{6AC39C98-7E09-424E-82F3-BB62A5BA1826}" dt="2025-08-23T03:22:26.697" v="4"/>
          <ac:inkMkLst>
            <pc:docMk/>
            <pc:sldMk cId="0" sldId="288"/>
            <ac:inkMk id="2" creationId="{3ADF6BF8-1803-3B1E-D627-5EBB604DAB3E}"/>
          </ac:inkMkLst>
        </pc:inkChg>
        <pc:inkChg chg="add mod">
          <ac:chgData name="Rahul Mishra" userId="57c6469e-ac64-4888-811b-35f0aabddbad" providerId="ADAL" clId="{6AC39C98-7E09-424E-82F3-BB62A5BA1826}" dt="2025-08-23T03:25:13.309" v="11"/>
          <ac:inkMkLst>
            <pc:docMk/>
            <pc:sldMk cId="0" sldId="288"/>
            <ac:inkMk id="3" creationId="{DECE5E43-B3A4-B34B-3F51-D3FE849FA9F0}"/>
          </ac:inkMkLst>
        </pc:inkChg>
        <pc:inkChg chg="add mod">
          <ac:chgData name="Rahul Mishra" userId="57c6469e-ac64-4888-811b-35f0aabddbad" providerId="ADAL" clId="{6AC39C98-7E09-424E-82F3-BB62A5BA1826}" dt="2025-08-23T03:25:13.309" v="11"/>
          <ac:inkMkLst>
            <pc:docMk/>
            <pc:sldMk cId="0" sldId="288"/>
            <ac:inkMk id="4" creationId="{C0F3E65C-C76D-F3A4-CDC8-A1A0040E2863}"/>
          </ac:inkMkLst>
        </pc:inkChg>
        <pc:inkChg chg="add mod">
          <ac:chgData name="Rahul Mishra" userId="57c6469e-ac64-4888-811b-35f0aabddbad" providerId="ADAL" clId="{6AC39C98-7E09-424E-82F3-BB62A5BA1826}" dt="2025-08-23T03:25:13.309" v="11"/>
          <ac:inkMkLst>
            <pc:docMk/>
            <pc:sldMk cId="0" sldId="288"/>
            <ac:inkMk id="5" creationId="{C7AD29FC-2A01-2718-D121-FFCD94005421}"/>
          </ac:inkMkLst>
        </pc:inkChg>
        <pc:inkChg chg="add mod">
          <ac:chgData name="Rahul Mishra" userId="57c6469e-ac64-4888-811b-35f0aabddbad" providerId="ADAL" clId="{6AC39C98-7E09-424E-82F3-BB62A5BA1826}" dt="2025-08-23T03:25:13.309" v="11"/>
          <ac:inkMkLst>
            <pc:docMk/>
            <pc:sldMk cId="0" sldId="288"/>
            <ac:inkMk id="6" creationId="{400E998A-82F9-1D1B-AC53-D36622C3E046}"/>
          </ac:inkMkLst>
        </pc:inkChg>
        <pc:inkChg chg="add mod">
          <ac:chgData name="Rahul Mishra" userId="57c6469e-ac64-4888-811b-35f0aabddbad" providerId="ADAL" clId="{6AC39C98-7E09-424E-82F3-BB62A5BA1826}" dt="2025-08-23T03:25:13.309" v="11"/>
          <ac:inkMkLst>
            <pc:docMk/>
            <pc:sldMk cId="0" sldId="288"/>
            <ac:inkMk id="7" creationId="{707E7870-5D28-4904-C7F6-348B4C346D81}"/>
          </ac:inkMkLst>
        </pc:inkChg>
        <pc:inkChg chg="add mod">
          <ac:chgData name="Rahul Mishra" userId="57c6469e-ac64-4888-811b-35f0aabddbad" providerId="ADAL" clId="{6AC39C98-7E09-424E-82F3-BB62A5BA1826}" dt="2025-08-23T03:25:13.309" v="11"/>
          <ac:inkMkLst>
            <pc:docMk/>
            <pc:sldMk cId="0" sldId="288"/>
            <ac:inkMk id="8" creationId="{EDEE23E8-4BBD-1CB3-46D2-E0958C0DCEAD}"/>
          </ac:inkMkLst>
        </pc:inkChg>
        <pc:inkChg chg="add">
          <ac:chgData name="Rahul Mishra" userId="57c6469e-ac64-4888-811b-35f0aabddbad" providerId="ADAL" clId="{6AC39C98-7E09-424E-82F3-BB62A5BA1826}" dt="2025-08-23T03:25:14.373" v="12" actId="9405"/>
          <ac:inkMkLst>
            <pc:docMk/>
            <pc:sldMk cId="0" sldId="288"/>
            <ac:inkMk id="10" creationId="{7886CF29-7C23-FD9B-A43D-7AB730FE792A}"/>
          </ac:inkMkLst>
        </pc:inkChg>
      </pc:sldChg>
      <pc:sldChg chg="addSp">
        <pc:chgData name="Rahul Mishra" userId="57c6469e-ac64-4888-811b-35f0aabddbad" providerId="ADAL" clId="{6AC39C98-7E09-424E-82F3-BB62A5BA1826}" dt="2025-08-23T03:22:26.697" v="4"/>
        <pc:sldMkLst>
          <pc:docMk/>
          <pc:sldMk cId="0" sldId="289"/>
        </pc:sldMkLst>
        <pc:inkChg chg="add">
          <ac:chgData name="Rahul Mishra" userId="57c6469e-ac64-4888-811b-35f0aabddbad" providerId="ADAL" clId="{6AC39C98-7E09-424E-82F3-BB62A5BA1826}" dt="2025-08-23T03:22:26.697" v="4"/>
          <ac:inkMkLst>
            <pc:docMk/>
            <pc:sldMk cId="0" sldId="289"/>
            <ac:inkMk id="2" creationId="{59B2A913-4229-E601-E9E5-94790EA4C754}"/>
          </ac:inkMkLst>
        </pc:inkChg>
      </pc:sldChg>
      <pc:sldChg chg="addSp delSp modSp mod">
        <pc:chgData name="Rahul Mishra" userId="57c6469e-ac64-4888-811b-35f0aabddbad" providerId="ADAL" clId="{6AC39C98-7E09-424E-82F3-BB62A5BA1826}" dt="2025-08-23T03:56:31.918" v="61"/>
        <pc:sldMkLst>
          <pc:docMk/>
          <pc:sldMk cId="0" sldId="290"/>
        </pc:sldMkLst>
        <pc:grpChg chg="del mod">
          <ac:chgData name="Rahul Mishra" userId="57c6469e-ac64-4888-811b-35f0aabddbad" providerId="ADAL" clId="{6AC39C98-7E09-424E-82F3-BB62A5BA1826}" dt="2025-08-23T03:32:47.979" v="30"/>
          <ac:grpSpMkLst>
            <pc:docMk/>
            <pc:sldMk cId="0" sldId="290"/>
            <ac:grpSpMk id="14" creationId="{3736BCE6-E0B8-9392-CBBD-12414ED751A4}"/>
          </ac:grpSpMkLst>
        </pc:grpChg>
        <pc:grpChg chg="mod">
          <ac:chgData name="Rahul Mishra" userId="57c6469e-ac64-4888-811b-35f0aabddbad" providerId="ADAL" clId="{6AC39C98-7E09-424E-82F3-BB62A5BA1826}" dt="2025-08-23T03:32:45.062" v="28"/>
          <ac:grpSpMkLst>
            <pc:docMk/>
            <pc:sldMk cId="0" sldId="290"/>
            <ac:grpSpMk id="16" creationId="{FDBA68F6-98F0-DE2B-FDDE-1076485FEFE8}"/>
          </ac:grpSpMkLst>
        </pc:grpChg>
        <pc:grpChg chg="mod">
          <ac:chgData name="Rahul Mishra" userId="57c6469e-ac64-4888-811b-35f0aabddbad" providerId="ADAL" clId="{6AC39C98-7E09-424E-82F3-BB62A5BA1826}" dt="2025-08-23T03:32:47.979" v="30"/>
          <ac:grpSpMkLst>
            <pc:docMk/>
            <pc:sldMk cId="0" sldId="290"/>
            <ac:grpSpMk id="18" creationId="{BD6837E1-9670-1DAF-D8CB-6E2C1E36246F}"/>
          </ac:grpSpMkLst>
        </pc:grpChg>
        <pc:inkChg chg="add">
          <ac:chgData name="Rahul Mishra" userId="57c6469e-ac64-4888-811b-35f0aabddbad" providerId="ADAL" clId="{6AC39C98-7E09-424E-82F3-BB62A5BA1826}" dt="2025-08-23T03:22:26.697" v="4"/>
          <ac:inkMkLst>
            <pc:docMk/>
            <pc:sldMk cId="0" sldId="290"/>
            <ac:inkMk id="2" creationId="{BC88D54B-1A55-4EA4-E76D-3C94CF4BBED2}"/>
          </ac:inkMkLst>
        </pc:inkChg>
        <pc:inkChg chg="add mod">
          <ac:chgData name="Rahul Mishra" userId="57c6469e-ac64-4888-811b-35f0aabddbad" providerId="ADAL" clId="{6AC39C98-7E09-424E-82F3-BB62A5BA1826}" dt="2025-08-23T03:32:45.062" v="28"/>
          <ac:inkMkLst>
            <pc:docMk/>
            <pc:sldMk cId="0" sldId="290"/>
            <ac:inkMk id="3" creationId="{8C341986-5CA6-D301-4A6C-0EA3F241F218}"/>
          </ac:inkMkLst>
        </pc:inkChg>
        <pc:inkChg chg="add mod">
          <ac:chgData name="Rahul Mishra" userId="57c6469e-ac64-4888-811b-35f0aabddbad" providerId="ADAL" clId="{6AC39C98-7E09-424E-82F3-BB62A5BA1826}" dt="2025-08-23T03:32:45.062" v="28"/>
          <ac:inkMkLst>
            <pc:docMk/>
            <pc:sldMk cId="0" sldId="290"/>
            <ac:inkMk id="4" creationId="{EDC12F6A-AD82-9576-7734-706A2932426E}"/>
          </ac:inkMkLst>
        </pc:inkChg>
        <pc:inkChg chg="add mod">
          <ac:chgData name="Rahul Mishra" userId="57c6469e-ac64-4888-811b-35f0aabddbad" providerId="ADAL" clId="{6AC39C98-7E09-424E-82F3-BB62A5BA1826}" dt="2025-08-23T03:32:45.062" v="28"/>
          <ac:inkMkLst>
            <pc:docMk/>
            <pc:sldMk cId="0" sldId="290"/>
            <ac:inkMk id="5" creationId="{D82CD6BF-15CF-71DD-00D4-14A2443EABB4}"/>
          </ac:inkMkLst>
        </pc:inkChg>
        <pc:inkChg chg="add">
          <ac:chgData name="Rahul Mishra" userId="57c6469e-ac64-4888-811b-35f0aabddbad" providerId="ADAL" clId="{6AC39C98-7E09-424E-82F3-BB62A5BA1826}" dt="2025-08-23T03:32:26.147" v="18" actId="9405"/>
          <ac:inkMkLst>
            <pc:docMk/>
            <pc:sldMk cId="0" sldId="290"/>
            <ac:inkMk id="6" creationId="{0ECD55AF-5360-F3CE-EC05-4D5EEC7B128F}"/>
          </ac:inkMkLst>
        </pc:inkChg>
        <pc:inkChg chg="add">
          <ac:chgData name="Rahul Mishra" userId="57c6469e-ac64-4888-811b-35f0aabddbad" providerId="ADAL" clId="{6AC39C98-7E09-424E-82F3-BB62A5BA1826}" dt="2025-08-23T03:32:30.831" v="19" actId="9405"/>
          <ac:inkMkLst>
            <pc:docMk/>
            <pc:sldMk cId="0" sldId="290"/>
            <ac:inkMk id="7" creationId="{97E5318F-2C12-12E0-9F1E-72287224497A}"/>
          </ac:inkMkLst>
        </pc:inkChg>
        <pc:inkChg chg="add mod">
          <ac:chgData name="Rahul Mishra" userId="57c6469e-ac64-4888-811b-35f0aabddbad" providerId="ADAL" clId="{6AC39C98-7E09-424E-82F3-BB62A5BA1826}" dt="2025-08-23T03:32:47.979" v="30"/>
          <ac:inkMkLst>
            <pc:docMk/>
            <pc:sldMk cId="0" sldId="290"/>
            <ac:inkMk id="8" creationId="{8ABFCE83-97E3-1057-CDBC-19F4C1DFDA06}"/>
          </ac:inkMkLst>
        </pc:inkChg>
        <pc:inkChg chg="add mod">
          <ac:chgData name="Rahul Mishra" userId="57c6469e-ac64-4888-811b-35f0aabddbad" providerId="ADAL" clId="{6AC39C98-7E09-424E-82F3-BB62A5BA1826}" dt="2025-08-23T03:32:47.979" v="30"/>
          <ac:inkMkLst>
            <pc:docMk/>
            <pc:sldMk cId="0" sldId="290"/>
            <ac:inkMk id="9" creationId="{2031AE35-CD41-86A6-E029-F3F877719D37}"/>
          </ac:inkMkLst>
        </pc:inkChg>
        <pc:inkChg chg="add mod">
          <ac:chgData name="Rahul Mishra" userId="57c6469e-ac64-4888-811b-35f0aabddbad" providerId="ADAL" clId="{6AC39C98-7E09-424E-82F3-BB62A5BA1826}" dt="2025-08-23T03:32:47.979" v="30"/>
          <ac:inkMkLst>
            <pc:docMk/>
            <pc:sldMk cId="0" sldId="290"/>
            <ac:inkMk id="10" creationId="{B7753594-CB15-D42E-5592-0FED332E3EB3}"/>
          </ac:inkMkLst>
        </pc:inkChg>
        <pc:inkChg chg="add mod">
          <ac:chgData name="Rahul Mishra" userId="57c6469e-ac64-4888-811b-35f0aabddbad" providerId="ADAL" clId="{6AC39C98-7E09-424E-82F3-BB62A5BA1826}" dt="2025-08-23T03:32:47.979" v="30"/>
          <ac:inkMkLst>
            <pc:docMk/>
            <pc:sldMk cId="0" sldId="290"/>
            <ac:inkMk id="11" creationId="{2F6D7CD0-1861-F4E8-80DB-6227601D2E1A}"/>
          </ac:inkMkLst>
        </pc:inkChg>
        <pc:inkChg chg="add mod">
          <ac:chgData name="Rahul Mishra" userId="57c6469e-ac64-4888-811b-35f0aabddbad" providerId="ADAL" clId="{6AC39C98-7E09-424E-82F3-BB62A5BA1826}" dt="2025-08-23T03:32:47.979" v="30"/>
          <ac:inkMkLst>
            <pc:docMk/>
            <pc:sldMk cId="0" sldId="290"/>
            <ac:inkMk id="12" creationId="{C4E168B9-583D-0B93-0CE2-7C5E5AB175A1}"/>
          </ac:inkMkLst>
        </pc:inkChg>
        <pc:inkChg chg="add mod">
          <ac:chgData name="Rahul Mishra" userId="57c6469e-ac64-4888-811b-35f0aabddbad" providerId="ADAL" clId="{6AC39C98-7E09-424E-82F3-BB62A5BA1826}" dt="2025-08-23T03:32:47.979" v="30"/>
          <ac:inkMkLst>
            <pc:docMk/>
            <pc:sldMk cId="0" sldId="290"/>
            <ac:inkMk id="13" creationId="{64BFED91-A159-B717-C3D8-F6CEE691A53D}"/>
          </ac:inkMkLst>
        </pc:inkChg>
        <pc:inkChg chg="add mod">
          <ac:chgData name="Rahul Mishra" userId="57c6469e-ac64-4888-811b-35f0aabddbad" providerId="ADAL" clId="{6AC39C98-7E09-424E-82F3-BB62A5BA1826}" dt="2025-08-23T03:32:45.062" v="28"/>
          <ac:inkMkLst>
            <pc:docMk/>
            <pc:sldMk cId="0" sldId="290"/>
            <ac:inkMk id="15" creationId="{4DF98795-F2CE-E64C-DA41-A61F6AFE5876}"/>
          </ac:inkMkLst>
        </pc:inkChg>
        <pc:inkChg chg="add mod">
          <ac:chgData name="Rahul Mishra" userId="57c6469e-ac64-4888-811b-35f0aabddbad" providerId="ADAL" clId="{6AC39C98-7E09-424E-82F3-BB62A5BA1826}" dt="2025-08-23T03:32:47.979" v="30"/>
          <ac:inkMkLst>
            <pc:docMk/>
            <pc:sldMk cId="0" sldId="290"/>
            <ac:inkMk id="17" creationId="{660F47A6-3898-A8DE-2784-6FECDC127496}"/>
          </ac:inkMkLst>
        </pc:inkChg>
        <pc:inkChg chg="add">
          <ac:chgData name="Rahul Mishra" userId="57c6469e-ac64-4888-811b-35f0aabddbad" providerId="ADAL" clId="{6AC39C98-7E09-424E-82F3-BB62A5BA1826}" dt="2025-08-23T03:32:51.719" v="31" actId="9405"/>
          <ac:inkMkLst>
            <pc:docMk/>
            <pc:sldMk cId="0" sldId="290"/>
            <ac:inkMk id="19" creationId="{428FD9E6-C667-23CE-9A31-E4884E20A8FE}"/>
          </ac:inkMkLst>
        </pc:inkChg>
        <pc:inkChg chg="add">
          <ac:chgData name="Rahul Mishra" userId="57c6469e-ac64-4888-811b-35f0aabddbad" providerId="ADAL" clId="{6AC39C98-7E09-424E-82F3-BB62A5BA1826}" dt="2025-08-23T03:56:31.918" v="61"/>
          <ac:inkMkLst>
            <pc:docMk/>
            <pc:sldMk cId="0" sldId="290"/>
            <ac:inkMk id="20" creationId="{44AEC2BE-B5D3-7898-D9CB-FC03DC5E0F55}"/>
          </ac:inkMkLst>
        </pc:inkChg>
      </pc:sldChg>
      <pc:sldChg chg="addSp">
        <pc:chgData name="Rahul Mishra" userId="57c6469e-ac64-4888-811b-35f0aabddbad" providerId="ADAL" clId="{6AC39C98-7E09-424E-82F3-BB62A5BA1826}" dt="2025-08-23T03:22:26.697" v="4"/>
        <pc:sldMkLst>
          <pc:docMk/>
          <pc:sldMk cId="0" sldId="291"/>
        </pc:sldMkLst>
        <pc:inkChg chg="add">
          <ac:chgData name="Rahul Mishra" userId="57c6469e-ac64-4888-811b-35f0aabddbad" providerId="ADAL" clId="{6AC39C98-7E09-424E-82F3-BB62A5BA1826}" dt="2025-08-23T03:22:26.697" v="4"/>
          <ac:inkMkLst>
            <pc:docMk/>
            <pc:sldMk cId="0" sldId="291"/>
            <ac:inkMk id="2" creationId="{CF41554E-4248-56AB-36C5-A636B064A9D7}"/>
          </ac:inkMkLst>
        </pc:inkChg>
      </pc:sldChg>
      <pc:sldChg chg="addSp">
        <pc:chgData name="Rahul Mishra" userId="57c6469e-ac64-4888-811b-35f0aabddbad" providerId="ADAL" clId="{6AC39C98-7E09-424E-82F3-BB62A5BA1826}" dt="2025-08-23T03:56:31.918" v="61"/>
        <pc:sldMkLst>
          <pc:docMk/>
          <pc:sldMk cId="0" sldId="292"/>
        </pc:sldMkLst>
        <pc:inkChg chg="add">
          <ac:chgData name="Rahul Mishra" userId="57c6469e-ac64-4888-811b-35f0aabddbad" providerId="ADAL" clId="{6AC39C98-7E09-424E-82F3-BB62A5BA1826}" dt="2025-08-23T03:56:31.918" v="61"/>
          <ac:inkMkLst>
            <pc:docMk/>
            <pc:sldMk cId="0" sldId="292"/>
            <ac:inkMk id="4" creationId="{C8ACAEA2-318B-586D-7F83-06DFFAD352E1}"/>
          </ac:inkMkLst>
        </pc:inkChg>
      </pc:sldChg>
      <pc:sldChg chg="addSp">
        <pc:chgData name="Rahul Mishra" userId="57c6469e-ac64-4888-811b-35f0aabddbad" providerId="ADAL" clId="{6AC39C98-7E09-424E-82F3-BB62A5BA1826}" dt="2025-08-23T03:56:31.918" v="61"/>
        <pc:sldMkLst>
          <pc:docMk/>
          <pc:sldMk cId="0" sldId="293"/>
        </pc:sldMkLst>
        <pc:inkChg chg="add">
          <ac:chgData name="Rahul Mishra" userId="57c6469e-ac64-4888-811b-35f0aabddbad" providerId="ADAL" clId="{6AC39C98-7E09-424E-82F3-BB62A5BA1826}" dt="2025-08-23T03:56:31.918" v="61"/>
          <ac:inkMkLst>
            <pc:docMk/>
            <pc:sldMk cId="0" sldId="293"/>
            <ac:inkMk id="2" creationId="{3617B6BE-87E5-BEC1-6139-CD38D385147D}"/>
          </ac:inkMkLst>
        </pc:inkChg>
      </pc:sldChg>
      <pc:sldChg chg="addSp">
        <pc:chgData name="Rahul Mishra" userId="57c6469e-ac64-4888-811b-35f0aabddbad" providerId="ADAL" clId="{6AC39C98-7E09-424E-82F3-BB62A5BA1826}" dt="2025-08-23T03:56:31.918" v="61"/>
        <pc:sldMkLst>
          <pc:docMk/>
          <pc:sldMk cId="0" sldId="294"/>
        </pc:sldMkLst>
        <pc:inkChg chg="add">
          <ac:chgData name="Rahul Mishra" userId="57c6469e-ac64-4888-811b-35f0aabddbad" providerId="ADAL" clId="{6AC39C98-7E09-424E-82F3-BB62A5BA1826}" dt="2025-08-23T03:56:31.918" v="61"/>
          <ac:inkMkLst>
            <pc:docMk/>
            <pc:sldMk cId="0" sldId="294"/>
            <ac:inkMk id="2" creationId="{3A41B904-9A1C-5B11-5070-1393C5369A57}"/>
          </ac:inkMkLst>
        </pc:inkChg>
      </pc:sldChg>
      <pc:sldChg chg="addSp">
        <pc:chgData name="Rahul Mishra" userId="57c6469e-ac64-4888-811b-35f0aabddbad" providerId="ADAL" clId="{6AC39C98-7E09-424E-82F3-BB62A5BA1826}" dt="2025-08-23T03:56:31.918" v="61"/>
        <pc:sldMkLst>
          <pc:docMk/>
          <pc:sldMk cId="0" sldId="295"/>
        </pc:sldMkLst>
        <pc:inkChg chg="add">
          <ac:chgData name="Rahul Mishra" userId="57c6469e-ac64-4888-811b-35f0aabddbad" providerId="ADAL" clId="{6AC39C98-7E09-424E-82F3-BB62A5BA1826}" dt="2025-08-23T03:56:31.918" v="61"/>
          <ac:inkMkLst>
            <pc:docMk/>
            <pc:sldMk cId="0" sldId="295"/>
            <ac:inkMk id="2" creationId="{A86FD8CF-8032-B143-CC5B-ECC069E2F4ED}"/>
          </ac:inkMkLst>
        </pc:inkChg>
      </pc:sldChg>
      <pc:sldChg chg="addSp">
        <pc:chgData name="Rahul Mishra" userId="57c6469e-ac64-4888-811b-35f0aabddbad" providerId="ADAL" clId="{6AC39C98-7E09-424E-82F3-BB62A5BA1826}" dt="2025-08-23T03:56:31.918" v="61"/>
        <pc:sldMkLst>
          <pc:docMk/>
          <pc:sldMk cId="0" sldId="296"/>
        </pc:sldMkLst>
        <pc:inkChg chg="add">
          <ac:chgData name="Rahul Mishra" userId="57c6469e-ac64-4888-811b-35f0aabddbad" providerId="ADAL" clId="{6AC39C98-7E09-424E-82F3-BB62A5BA1826}" dt="2025-08-23T03:56:31.918" v="61"/>
          <ac:inkMkLst>
            <pc:docMk/>
            <pc:sldMk cId="0" sldId="296"/>
            <ac:inkMk id="2" creationId="{AD54535C-4E3E-E5E5-1A5D-045A6CD6D821}"/>
          </ac:inkMkLst>
        </pc:inkChg>
      </pc:sldChg>
      <pc:sldChg chg="addSp">
        <pc:chgData name="Rahul Mishra" userId="57c6469e-ac64-4888-811b-35f0aabddbad" providerId="ADAL" clId="{6AC39C98-7E09-424E-82F3-BB62A5BA1826}" dt="2025-08-23T03:56:31.918" v="61"/>
        <pc:sldMkLst>
          <pc:docMk/>
          <pc:sldMk cId="0" sldId="297"/>
        </pc:sldMkLst>
        <pc:inkChg chg="add">
          <ac:chgData name="Rahul Mishra" userId="57c6469e-ac64-4888-811b-35f0aabddbad" providerId="ADAL" clId="{6AC39C98-7E09-424E-82F3-BB62A5BA1826}" dt="2025-08-23T03:56:31.918" v="61"/>
          <ac:inkMkLst>
            <pc:docMk/>
            <pc:sldMk cId="0" sldId="297"/>
            <ac:inkMk id="2" creationId="{E593734C-0D20-655C-5004-4C1E3EF95F73}"/>
          </ac:inkMkLst>
        </pc:inkChg>
      </pc:sldChg>
      <pc:sldChg chg="addSp delSp modSp new mod">
        <pc:chgData name="Rahul Mishra" userId="57c6469e-ac64-4888-811b-35f0aabddbad" providerId="ADAL" clId="{6AC39C98-7E09-424E-82F3-BB62A5BA1826}" dt="2025-08-23T04:00:22.204" v="91"/>
        <pc:sldMkLst>
          <pc:docMk/>
          <pc:sldMk cId="3878407113" sldId="302"/>
        </pc:sldMkLst>
        <pc:grpChg chg="del mod">
          <ac:chgData name="Rahul Mishra" userId="57c6469e-ac64-4888-811b-35f0aabddbad" providerId="ADAL" clId="{6AC39C98-7E09-424E-82F3-BB62A5BA1826}" dt="2025-08-23T03:33:36.054" v="39"/>
          <ac:grpSpMkLst>
            <pc:docMk/>
            <pc:sldMk cId="3878407113" sldId="302"/>
            <ac:grpSpMk id="6" creationId="{7744EEF2-0F8D-09F7-C074-633408EBBD49}"/>
          </ac:grpSpMkLst>
        </pc:grpChg>
        <pc:grpChg chg="del mod">
          <ac:chgData name="Rahul Mishra" userId="57c6469e-ac64-4888-811b-35f0aabddbad" providerId="ADAL" clId="{6AC39C98-7E09-424E-82F3-BB62A5BA1826}" dt="2025-08-23T03:59:52.498" v="77"/>
          <ac:grpSpMkLst>
            <pc:docMk/>
            <pc:sldMk cId="3878407113" sldId="302"/>
            <ac:grpSpMk id="11" creationId="{3635CF96-8104-D7CF-399E-C410874A3B3D}"/>
          </ac:grpSpMkLst>
        </pc:grpChg>
        <pc:grpChg chg="del mod">
          <ac:chgData name="Rahul Mishra" userId="57c6469e-ac64-4888-811b-35f0aabddbad" providerId="ADAL" clId="{6AC39C98-7E09-424E-82F3-BB62A5BA1826}" dt="2025-08-23T03:33:47.307" v="52"/>
          <ac:grpSpMkLst>
            <pc:docMk/>
            <pc:sldMk cId="3878407113" sldId="302"/>
            <ac:grpSpMk id="20" creationId="{E085EF40-DC61-63BA-2DD8-B138B09D7768}"/>
          </ac:grpSpMkLst>
        </pc:grpChg>
        <pc:grpChg chg="mod">
          <ac:chgData name="Rahul Mishra" userId="57c6469e-ac64-4888-811b-35f0aabddbad" providerId="ADAL" clId="{6AC39C98-7E09-424E-82F3-BB62A5BA1826}" dt="2025-08-23T03:33:47.307" v="52"/>
          <ac:grpSpMkLst>
            <pc:docMk/>
            <pc:sldMk cId="3878407113" sldId="302"/>
            <ac:grpSpMk id="24" creationId="{EF18592B-88F0-1521-7852-700623CF454F}"/>
          </ac:grpSpMkLst>
        </pc:grpChg>
        <pc:grpChg chg="mod">
          <ac:chgData name="Rahul Mishra" userId="57c6469e-ac64-4888-811b-35f0aabddbad" providerId="ADAL" clId="{6AC39C98-7E09-424E-82F3-BB62A5BA1826}" dt="2025-08-23T03:33:50.817" v="60"/>
          <ac:grpSpMkLst>
            <pc:docMk/>
            <pc:sldMk cId="3878407113" sldId="302"/>
            <ac:grpSpMk id="32" creationId="{2DF45495-02B3-8237-941D-D5258B4C265B}"/>
          </ac:grpSpMkLst>
        </pc:grpChg>
        <pc:grpChg chg="mod">
          <ac:chgData name="Rahul Mishra" userId="57c6469e-ac64-4888-811b-35f0aabddbad" providerId="ADAL" clId="{6AC39C98-7E09-424E-82F3-BB62A5BA1826}" dt="2025-08-23T03:33:50.817" v="60"/>
          <ac:grpSpMkLst>
            <pc:docMk/>
            <pc:sldMk cId="3878407113" sldId="302"/>
            <ac:grpSpMk id="33" creationId="{63A72A60-14AE-2142-ABC9-333B6B75E0CF}"/>
          </ac:grpSpMkLst>
        </pc:grpChg>
        <pc:grpChg chg="del mod">
          <ac:chgData name="Rahul Mishra" userId="57c6469e-ac64-4888-811b-35f0aabddbad" providerId="ADAL" clId="{6AC39C98-7E09-424E-82F3-BB62A5BA1826}" dt="2025-08-23T04:00:22.204" v="91"/>
          <ac:grpSpMkLst>
            <pc:docMk/>
            <pc:sldMk cId="3878407113" sldId="302"/>
            <ac:grpSpMk id="40" creationId="{4EA119B3-4B1F-350B-3889-6864EE5012ED}"/>
          </ac:grpSpMkLst>
        </pc:grpChg>
        <pc:grpChg chg="del mod">
          <ac:chgData name="Rahul Mishra" userId="57c6469e-ac64-4888-811b-35f0aabddbad" providerId="ADAL" clId="{6AC39C98-7E09-424E-82F3-BB62A5BA1826}" dt="2025-08-23T04:00:22.204" v="91"/>
          <ac:grpSpMkLst>
            <pc:docMk/>
            <pc:sldMk cId="3878407113" sldId="302"/>
            <ac:grpSpMk id="45" creationId="{4C01AA49-933A-117C-10A1-7C57187DA77B}"/>
          </ac:grpSpMkLst>
        </pc:grpChg>
        <pc:grpChg chg="del mod">
          <ac:chgData name="Rahul Mishra" userId="57c6469e-ac64-4888-811b-35f0aabddbad" providerId="ADAL" clId="{6AC39C98-7E09-424E-82F3-BB62A5BA1826}" dt="2025-08-23T03:59:56.341" v="79"/>
          <ac:grpSpMkLst>
            <pc:docMk/>
            <pc:sldMk cId="3878407113" sldId="302"/>
            <ac:grpSpMk id="49" creationId="{C5998701-FC35-7C1A-EDA0-F674721BA299}"/>
          </ac:grpSpMkLst>
        </pc:grpChg>
        <pc:grpChg chg="del mod">
          <ac:chgData name="Rahul Mishra" userId="57c6469e-ac64-4888-811b-35f0aabddbad" providerId="ADAL" clId="{6AC39C98-7E09-424E-82F3-BB62A5BA1826}" dt="2025-08-23T04:00:22.204" v="91"/>
          <ac:grpSpMkLst>
            <pc:docMk/>
            <pc:sldMk cId="3878407113" sldId="302"/>
            <ac:grpSpMk id="51" creationId="{DE019157-3445-DDBC-B4E5-389BFCB153BE}"/>
          </ac:grpSpMkLst>
        </pc:grpChg>
        <pc:grpChg chg="del mod">
          <ac:chgData name="Rahul Mishra" userId="57c6469e-ac64-4888-811b-35f0aabddbad" providerId="ADAL" clId="{6AC39C98-7E09-424E-82F3-BB62A5BA1826}" dt="2025-08-23T04:00:22.204" v="91"/>
          <ac:grpSpMkLst>
            <pc:docMk/>
            <pc:sldMk cId="3878407113" sldId="302"/>
            <ac:grpSpMk id="60" creationId="{4B92F7D9-1C9B-FA4D-000C-287EA4521619}"/>
          </ac:grpSpMkLst>
        </pc:grpChg>
        <pc:grpChg chg="mod">
          <ac:chgData name="Rahul Mishra" userId="57c6469e-ac64-4888-811b-35f0aabddbad" providerId="ADAL" clId="{6AC39C98-7E09-424E-82F3-BB62A5BA1826}" dt="2025-08-23T04:00:22.204" v="91"/>
          <ac:grpSpMkLst>
            <pc:docMk/>
            <pc:sldMk cId="3878407113" sldId="302"/>
            <ac:grpSpMk id="62" creationId="{03592A7C-0C3B-5B25-DDC7-4CBB89D55308}"/>
          </ac:grpSpMkLst>
        </pc:grpChg>
        <pc:inkChg chg="add">
          <ac:chgData name="Rahul Mishra" userId="57c6469e-ac64-4888-811b-35f0aabddbad" providerId="ADAL" clId="{6AC39C98-7E09-424E-82F3-BB62A5BA1826}" dt="2025-08-23T03:29:21.189" v="14"/>
          <ac:inkMkLst>
            <pc:docMk/>
            <pc:sldMk cId="3878407113" sldId="302"/>
            <ac:inkMk id="3" creationId="{D023141C-3518-E8E2-8F7F-8BE58948C793}"/>
          </ac:inkMkLst>
        </pc:inkChg>
        <pc:inkChg chg="add mod">
          <ac:chgData name="Rahul Mishra" userId="57c6469e-ac64-4888-811b-35f0aabddbad" providerId="ADAL" clId="{6AC39C98-7E09-424E-82F3-BB62A5BA1826}" dt="2025-08-23T03:59:56.341" v="79"/>
          <ac:inkMkLst>
            <pc:docMk/>
            <pc:sldMk cId="3878407113" sldId="302"/>
            <ac:inkMk id="4" creationId="{C0B5C889-1A71-5378-4FD0-D53A38EE6DCA}"/>
          </ac:inkMkLst>
        </pc:inkChg>
        <pc:inkChg chg="add mod">
          <ac:chgData name="Rahul Mishra" userId="57c6469e-ac64-4888-811b-35f0aabddbad" providerId="ADAL" clId="{6AC39C98-7E09-424E-82F3-BB62A5BA1826}" dt="2025-08-23T03:59:56.341" v="79"/>
          <ac:inkMkLst>
            <pc:docMk/>
            <pc:sldMk cId="3878407113" sldId="302"/>
            <ac:inkMk id="5" creationId="{DF7EF41B-C03D-E64B-9830-F2A8C02B7834}"/>
          </ac:inkMkLst>
        </pc:inkChg>
        <pc:inkChg chg="add mod">
          <ac:chgData name="Rahul Mishra" userId="57c6469e-ac64-4888-811b-35f0aabddbad" providerId="ADAL" clId="{6AC39C98-7E09-424E-82F3-BB62A5BA1826}" dt="2025-08-23T03:33:36.054" v="39"/>
          <ac:inkMkLst>
            <pc:docMk/>
            <pc:sldMk cId="3878407113" sldId="302"/>
            <ac:inkMk id="7" creationId="{356E634D-29B6-E908-D415-74943404CABA}"/>
          </ac:inkMkLst>
        </pc:inkChg>
        <pc:inkChg chg="add mod">
          <ac:chgData name="Rahul Mishra" userId="57c6469e-ac64-4888-811b-35f0aabddbad" providerId="ADAL" clId="{6AC39C98-7E09-424E-82F3-BB62A5BA1826}" dt="2025-08-23T03:59:56.341" v="79"/>
          <ac:inkMkLst>
            <pc:docMk/>
            <pc:sldMk cId="3878407113" sldId="302"/>
            <ac:inkMk id="8" creationId="{8866F8BC-2BB5-8FAE-38F2-283D2F1C1ECC}"/>
          </ac:inkMkLst>
        </pc:inkChg>
        <pc:inkChg chg="add mod">
          <ac:chgData name="Rahul Mishra" userId="57c6469e-ac64-4888-811b-35f0aabddbad" providerId="ADAL" clId="{6AC39C98-7E09-424E-82F3-BB62A5BA1826}" dt="2025-08-23T03:59:52.498" v="77"/>
          <ac:inkMkLst>
            <pc:docMk/>
            <pc:sldMk cId="3878407113" sldId="302"/>
            <ac:inkMk id="9" creationId="{75A25A77-1219-3D09-2C32-CEA76FE57C95}"/>
          </ac:inkMkLst>
        </pc:inkChg>
        <pc:inkChg chg="add mod">
          <ac:chgData name="Rahul Mishra" userId="57c6469e-ac64-4888-811b-35f0aabddbad" providerId="ADAL" clId="{6AC39C98-7E09-424E-82F3-BB62A5BA1826}" dt="2025-08-23T03:59:56.341" v="79"/>
          <ac:inkMkLst>
            <pc:docMk/>
            <pc:sldMk cId="3878407113" sldId="302"/>
            <ac:inkMk id="10" creationId="{7DDFA90F-D8AB-2308-701B-ED6A74D1E8DB}"/>
          </ac:inkMkLst>
        </pc:inkChg>
        <pc:inkChg chg="add mod">
          <ac:chgData name="Rahul Mishra" userId="57c6469e-ac64-4888-811b-35f0aabddbad" providerId="ADAL" clId="{6AC39C98-7E09-424E-82F3-BB62A5BA1826}" dt="2025-08-23T03:33:47.307" v="52"/>
          <ac:inkMkLst>
            <pc:docMk/>
            <pc:sldMk cId="3878407113" sldId="302"/>
            <ac:inkMk id="12" creationId="{962B3DB2-D534-EFA8-5BB6-138786F1051D}"/>
          </ac:inkMkLst>
        </pc:inkChg>
        <pc:inkChg chg="add mod">
          <ac:chgData name="Rahul Mishra" userId="57c6469e-ac64-4888-811b-35f0aabddbad" providerId="ADAL" clId="{6AC39C98-7E09-424E-82F3-BB62A5BA1826}" dt="2025-08-23T03:33:47.307" v="52"/>
          <ac:inkMkLst>
            <pc:docMk/>
            <pc:sldMk cId="3878407113" sldId="302"/>
            <ac:inkMk id="13" creationId="{15917D5B-7AFE-E068-7B9A-C77A166DA04E}"/>
          </ac:inkMkLst>
        </pc:inkChg>
        <pc:inkChg chg="add mod">
          <ac:chgData name="Rahul Mishra" userId="57c6469e-ac64-4888-811b-35f0aabddbad" providerId="ADAL" clId="{6AC39C98-7E09-424E-82F3-BB62A5BA1826}" dt="2025-08-23T03:33:47.307" v="52"/>
          <ac:inkMkLst>
            <pc:docMk/>
            <pc:sldMk cId="3878407113" sldId="302"/>
            <ac:inkMk id="14" creationId="{982B3DAC-A1BE-4A67-8385-C00C30E2BB12}"/>
          </ac:inkMkLst>
        </pc:inkChg>
        <pc:inkChg chg="add mod">
          <ac:chgData name="Rahul Mishra" userId="57c6469e-ac64-4888-811b-35f0aabddbad" providerId="ADAL" clId="{6AC39C98-7E09-424E-82F3-BB62A5BA1826}" dt="2025-08-23T03:33:47.307" v="52"/>
          <ac:inkMkLst>
            <pc:docMk/>
            <pc:sldMk cId="3878407113" sldId="302"/>
            <ac:inkMk id="15" creationId="{DE5125A7-0C5D-699E-8C44-7526EE72DE52}"/>
          </ac:inkMkLst>
        </pc:inkChg>
        <pc:inkChg chg="add mod">
          <ac:chgData name="Rahul Mishra" userId="57c6469e-ac64-4888-811b-35f0aabddbad" providerId="ADAL" clId="{6AC39C98-7E09-424E-82F3-BB62A5BA1826}" dt="2025-08-23T03:33:47.307" v="52"/>
          <ac:inkMkLst>
            <pc:docMk/>
            <pc:sldMk cId="3878407113" sldId="302"/>
            <ac:inkMk id="16" creationId="{3939E781-F866-E9D4-C4BA-B9D08085769C}"/>
          </ac:inkMkLst>
        </pc:inkChg>
        <pc:inkChg chg="add mod">
          <ac:chgData name="Rahul Mishra" userId="57c6469e-ac64-4888-811b-35f0aabddbad" providerId="ADAL" clId="{6AC39C98-7E09-424E-82F3-BB62A5BA1826}" dt="2025-08-23T03:33:47.307" v="52"/>
          <ac:inkMkLst>
            <pc:docMk/>
            <pc:sldMk cId="3878407113" sldId="302"/>
            <ac:inkMk id="17" creationId="{D64B3050-C17F-AAED-CA82-DB4E587A83D9}"/>
          </ac:inkMkLst>
        </pc:inkChg>
        <pc:inkChg chg="add mod">
          <ac:chgData name="Rahul Mishra" userId="57c6469e-ac64-4888-811b-35f0aabddbad" providerId="ADAL" clId="{6AC39C98-7E09-424E-82F3-BB62A5BA1826}" dt="2025-08-23T03:33:47.307" v="52"/>
          <ac:inkMkLst>
            <pc:docMk/>
            <pc:sldMk cId="3878407113" sldId="302"/>
            <ac:inkMk id="18" creationId="{0CD77AA8-8DA4-AAAC-8FE2-944984D24D84}"/>
          </ac:inkMkLst>
        </pc:inkChg>
        <pc:inkChg chg="add mod">
          <ac:chgData name="Rahul Mishra" userId="57c6469e-ac64-4888-811b-35f0aabddbad" providerId="ADAL" clId="{6AC39C98-7E09-424E-82F3-BB62A5BA1826}" dt="2025-08-23T03:33:47.307" v="52"/>
          <ac:inkMkLst>
            <pc:docMk/>
            <pc:sldMk cId="3878407113" sldId="302"/>
            <ac:inkMk id="19" creationId="{6256E72F-B97F-5947-FA14-12C6374E82A1}"/>
          </ac:inkMkLst>
        </pc:inkChg>
        <pc:inkChg chg="add">
          <ac:chgData name="Rahul Mishra" userId="57c6469e-ac64-4888-811b-35f0aabddbad" providerId="ADAL" clId="{6AC39C98-7E09-424E-82F3-BB62A5BA1826}" dt="2025-08-23T03:33:45.187" v="49" actId="9405"/>
          <ac:inkMkLst>
            <pc:docMk/>
            <pc:sldMk cId="3878407113" sldId="302"/>
            <ac:inkMk id="21" creationId="{8FFFFDF4-A988-CBAB-D404-572C944AE206}"/>
          </ac:inkMkLst>
        </pc:inkChg>
        <pc:inkChg chg="add">
          <ac:chgData name="Rahul Mishra" userId="57c6469e-ac64-4888-811b-35f0aabddbad" providerId="ADAL" clId="{6AC39C98-7E09-424E-82F3-BB62A5BA1826}" dt="2025-08-23T03:33:45.793" v="50" actId="9405"/>
          <ac:inkMkLst>
            <pc:docMk/>
            <pc:sldMk cId="3878407113" sldId="302"/>
            <ac:inkMk id="22" creationId="{74255078-1B43-DD48-0B8C-0944A795F4D3}"/>
          </ac:inkMkLst>
        </pc:inkChg>
        <pc:inkChg chg="add mod">
          <ac:chgData name="Rahul Mishra" userId="57c6469e-ac64-4888-811b-35f0aabddbad" providerId="ADAL" clId="{6AC39C98-7E09-424E-82F3-BB62A5BA1826}" dt="2025-08-23T03:33:50.817" v="60"/>
          <ac:inkMkLst>
            <pc:docMk/>
            <pc:sldMk cId="3878407113" sldId="302"/>
            <ac:inkMk id="23" creationId="{E4983A20-F736-F28E-F9DB-F14A14A94A9F}"/>
          </ac:inkMkLst>
        </pc:inkChg>
        <pc:inkChg chg="add mod">
          <ac:chgData name="Rahul Mishra" userId="57c6469e-ac64-4888-811b-35f0aabddbad" providerId="ADAL" clId="{6AC39C98-7E09-424E-82F3-BB62A5BA1826}" dt="2025-08-23T03:33:50.817" v="60"/>
          <ac:inkMkLst>
            <pc:docMk/>
            <pc:sldMk cId="3878407113" sldId="302"/>
            <ac:inkMk id="25" creationId="{7311DA7F-92E8-21A6-4842-3F25E7BFF324}"/>
          </ac:inkMkLst>
        </pc:inkChg>
        <pc:inkChg chg="add mod">
          <ac:chgData name="Rahul Mishra" userId="57c6469e-ac64-4888-811b-35f0aabddbad" providerId="ADAL" clId="{6AC39C98-7E09-424E-82F3-BB62A5BA1826}" dt="2025-08-23T03:33:50.817" v="60"/>
          <ac:inkMkLst>
            <pc:docMk/>
            <pc:sldMk cId="3878407113" sldId="302"/>
            <ac:inkMk id="26" creationId="{0573DDD5-8441-E33A-2EFE-1166A73219A4}"/>
          </ac:inkMkLst>
        </pc:inkChg>
        <pc:inkChg chg="add mod">
          <ac:chgData name="Rahul Mishra" userId="57c6469e-ac64-4888-811b-35f0aabddbad" providerId="ADAL" clId="{6AC39C98-7E09-424E-82F3-BB62A5BA1826}" dt="2025-08-23T03:33:50.817" v="60"/>
          <ac:inkMkLst>
            <pc:docMk/>
            <pc:sldMk cId="3878407113" sldId="302"/>
            <ac:inkMk id="27" creationId="{48F4B9C3-EB83-D905-F9D3-D2E249E58F3B}"/>
          </ac:inkMkLst>
        </pc:inkChg>
        <pc:inkChg chg="add mod">
          <ac:chgData name="Rahul Mishra" userId="57c6469e-ac64-4888-811b-35f0aabddbad" providerId="ADAL" clId="{6AC39C98-7E09-424E-82F3-BB62A5BA1826}" dt="2025-08-23T03:33:50.817" v="60"/>
          <ac:inkMkLst>
            <pc:docMk/>
            <pc:sldMk cId="3878407113" sldId="302"/>
            <ac:inkMk id="28" creationId="{B6186616-88A0-2FEB-7F2A-0036C351B4F5}"/>
          </ac:inkMkLst>
        </pc:inkChg>
        <pc:inkChg chg="add mod">
          <ac:chgData name="Rahul Mishra" userId="57c6469e-ac64-4888-811b-35f0aabddbad" providerId="ADAL" clId="{6AC39C98-7E09-424E-82F3-BB62A5BA1826}" dt="2025-08-23T03:33:50.817" v="60"/>
          <ac:inkMkLst>
            <pc:docMk/>
            <pc:sldMk cId="3878407113" sldId="302"/>
            <ac:inkMk id="29" creationId="{5E43DD1F-A17D-E372-56F4-0CD384697DC5}"/>
          </ac:inkMkLst>
        </pc:inkChg>
        <pc:inkChg chg="add mod">
          <ac:chgData name="Rahul Mishra" userId="57c6469e-ac64-4888-811b-35f0aabddbad" providerId="ADAL" clId="{6AC39C98-7E09-424E-82F3-BB62A5BA1826}" dt="2025-08-23T03:33:50.817" v="60"/>
          <ac:inkMkLst>
            <pc:docMk/>
            <pc:sldMk cId="3878407113" sldId="302"/>
            <ac:inkMk id="30" creationId="{F2CBC8FD-A91A-7CC4-EBE3-8ED8695B2619}"/>
          </ac:inkMkLst>
        </pc:inkChg>
        <pc:inkChg chg="add mod">
          <ac:chgData name="Rahul Mishra" userId="57c6469e-ac64-4888-811b-35f0aabddbad" providerId="ADAL" clId="{6AC39C98-7E09-424E-82F3-BB62A5BA1826}" dt="2025-08-23T03:33:50.817" v="60"/>
          <ac:inkMkLst>
            <pc:docMk/>
            <pc:sldMk cId="3878407113" sldId="302"/>
            <ac:inkMk id="31" creationId="{0E8EA823-5EB1-68E8-F5ED-A8B56584097F}"/>
          </ac:inkMkLst>
        </pc:inkChg>
        <pc:inkChg chg="add mod">
          <ac:chgData name="Rahul Mishra" userId="57c6469e-ac64-4888-811b-35f0aabddbad" providerId="ADAL" clId="{6AC39C98-7E09-424E-82F3-BB62A5BA1826}" dt="2025-08-23T03:59:44.569" v="68"/>
          <ac:inkMkLst>
            <pc:docMk/>
            <pc:sldMk cId="3878407113" sldId="302"/>
            <ac:inkMk id="34" creationId="{C6D2DAF6-F949-E47A-A3EA-26A95ACED06D}"/>
          </ac:inkMkLst>
        </pc:inkChg>
        <pc:inkChg chg="add mod">
          <ac:chgData name="Rahul Mishra" userId="57c6469e-ac64-4888-811b-35f0aabddbad" providerId="ADAL" clId="{6AC39C98-7E09-424E-82F3-BB62A5BA1826}" dt="2025-08-23T04:00:22.204" v="91"/>
          <ac:inkMkLst>
            <pc:docMk/>
            <pc:sldMk cId="3878407113" sldId="302"/>
            <ac:inkMk id="35" creationId="{EB69FAFC-8BF0-544D-06F1-F0FF85F0CDA8}"/>
          </ac:inkMkLst>
        </pc:inkChg>
        <pc:inkChg chg="add mod">
          <ac:chgData name="Rahul Mishra" userId="57c6469e-ac64-4888-811b-35f0aabddbad" providerId="ADAL" clId="{6AC39C98-7E09-424E-82F3-BB62A5BA1826}" dt="2025-08-23T04:00:22.204" v="91"/>
          <ac:inkMkLst>
            <pc:docMk/>
            <pc:sldMk cId="3878407113" sldId="302"/>
            <ac:inkMk id="36" creationId="{3BA0AF4B-57B2-92DE-2D9F-7AAEFF62A521}"/>
          </ac:inkMkLst>
        </pc:inkChg>
        <pc:inkChg chg="add mod">
          <ac:chgData name="Rahul Mishra" userId="57c6469e-ac64-4888-811b-35f0aabddbad" providerId="ADAL" clId="{6AC39C98-7E09-424E-82F3-BB62A5BA1826}" dt="2025-08-23T03:59:44.569" v="68"/>
          <ac:inkMkLst>
            <pc:docMk/>
            <pc:sldMk cId="3878407113" sldId="302"/>
            <ac:inkMk id="37" creationId="{6C90FB38-A2E9-B486-6F70-D57F2EF6E470}"/>
          </ac:inkMkLst>
        </pc:inkChg>
        <pc:inkChg chg="add mod">
          <ac:chgData name="Rahul Mishra" userId="57c6469e-ac64-4888-811b-35f0aabddbad" providerId="ADAL" clId="{6AC39C98-7E09-424E-82F3-BB62A5BA1826}" dt="2025-08-23T04:00:22.204" v="91"/>
          <ac:inkMkLst>
            <pc:docMk/>
            <pc:sldMk cId="3878407113" sldId="302"/>
            <ac:inkMk id="38" creationId="{4825D62B-A44F-2EF8-B432-71467F31F8B6}"/>
          </ac:inkMkLst>
        </pc:inkChg>
        <pc:inkChg chg="add mod">
          <ac:chgData name="Rahul Mishra" userId="57c6469e-ac64-4888-811b-35f0aabddbad" providerId="ADAL" clId="{6AC39C98-7E09-424E-82F3-BB62A5BA1826}" dt="2025-08-23T03:59:44.569" v="68"/>
          <ac:inkMkLst>
            <pc:docMk/>
            <pc:sldMk cId="3878407113" sldId="302"/>
            <ac:inkMk id="39" creationId="{64556853-55EE-CB3B-F55D-C890382C7AC8}"/>
          </ac:inkMkLst>
        </pc:inkChg>
        <pc:inkChg chg="add mod">
          <ac:chgData name="Rahul Mishra" userId="57c6469e-ac64-4888-811b-35f0aabddbad" providerId="ADAL" clId="{6AC39C98-7E09-424E-82F3-BB62A5BA1826}" dt="2025-08-23T03:59:49.839" v="73"/>
          <ac:inkMkLst>
            <pc:docMk/>
            <pc:sldMk cId="3878407113" sldId="302"/>
            <ac:inkMk id="41" creationId="{193788EF-9ED4-0038-E35D-D12A3C83A8D8}"/>
          </ac:inkMkLst>
        </pc:inkChg>
        <pc:inkChg chg="add mod">
          <ac:chgData name="Rahul Mishra" userId="57c6469e-ac64-4888-811b-35f0aabddbad" providerId="ADAL" clId="{6AC39C98-7E09-424E-82F3-BB62A5BA1826}" dt="2025-08-23T03:59:49.839" v="73"/>
          <ac:inkMkLst>
            <pc:docMk/>
            <pc:sldMk cId="3878407113" sldId="302"/>
            <ac:inkMk id="42" creationId="{CC523CC8-D987-6495-DF70-59121FCE37D5}"/>
          </ac:inkMkLst>
        </pc:inkChg>
        <pc:inkChg chg="add mod">
          <ac:chgData name="Rahul Mishra" userId="57c6469e-ac64-4888-811b-35f0aabddbad" providerId="ADAL" clId="{6AC39C98-7E09-424E-82F3-BB62A5BA1826}" dt="2025-08-23T03:59:49.839" v="73"/>
          <ac:inkMkLst>
            <pc:docMk/>
            <pc:sldMk cId="3878407113" sldId="302"/>
            <ac:inkMk id="43" creationId="{AED4A844-E3B7-3511-3237-9D0DE5B79BD7}"/>
          </ac:inkMkLst>
        </pc:inkChg>
        <pc:inkChg chg="add">
          <ac:chgData name="Rahul Mishra" userId="57c6469e-ac64-4888-811b-35f0aabddbad" providerId="ADAL" clId="{6AC39C98-7E09-424E-82F3-BB62A5BA1826}" dt="2025-08-23T03:59:48.754" v="72" actId="9405"/>
          <ac:inkMkLst>
            <pc:docMk/>
            <pc:sldMk cId="3878407113" sldId="302"/>
            <ac:inkMk id="44" creationId="{E130393E-3152-B416-CE0E-85F6A66F260F}"/>
          </ac:inkMkLst>
        </pc:inkChg>
        <pc:inkChg chg="add mod">
          <ac:chgData name="Rahul Mishra" userId="57c6469e-ac64-4888-811b-35f0aabddbad" providerId="ADAL" clId="{6AC39C98-7E09-424E-82F3-BB62A5BA1826}" dt="2025-08-23T03:59:56.341" v="79"/>
          <ac:inkMkLst>
            <pc:docMk/>
            <pc:sldMk cId="3878407113" sldId="302"/>
            <ac:inkMk id="46" creationId="{8E2D3FAE-0FA6-5EC4-2DE8-DCA52B36037D}"/>
          </ac:inkMkLst>
        </pc:inkChg>
        <pc:inkChg chg="add mod">
          <ac:chgData name="Rahul Mishra" userId="57c6469e-ac64-4888-811b-35f0aabddbad" providerId="ADAL" clId="{6AC39C98-7E09-424E-82F3-BB62A5BA1826}" dt="2025-08-23T03:59:56.341" v="79"/>
          <ac:inkMkLst>
            <pc:docMk/>
            <pc:sldMk cId="3878407113" sldId="302"/>
            <ac:inkMk id="47" creationId="{3E9428E5-0D5C-B84B-BCB9-625112E5F9C7}"/>
          </ac:inkMkLst>
        </pc:inkChg>
        <pc:inkChg chg="add mod">
          <ac:chgData name="Rahul Mishra" userId="57c6469e-ac64-4888-811b-35f0aabddbad" providerId="ADAL" clId="{6AC39C98-7E09-424E-82F3-BB62A5BA1826}" dt="2025-08-23T04:00:22.204" v="91"/>
          <ac:inkMkLst>
            <pc:docMk/>
            <pc:sldMk cId="3878407113" sldId="302"/>
            <ac:inkMk id="48" creationId="{7CFA45F2-D08E-37EA-01DF-EEA0A5E07FFF}"/>
          </ac:inkMkLst>
        </pc:inkChg>
        <pc:inkChg chg="add mod">
          <ac:chgData name="Rahul Mishra" userId="57c6469e-ac64-4888-811b-35f0aabddbad" providerId="ADAL" clId="{6AC39C98-7E09-424E-82F3-BB62A5BA1826}" dt="2025-08-23T03:59:56.341" v="79"/>
          <ac:inkMkLst>
            <pc:docMk/>
            <pc:sldMk cId="3878407113" sldId="302"/>
            <ac:inkMk id="50" creationId="{7F6A207D-07D8-37B7-48EA-34C7031A9801}"/>
          </ac:inkMkLst>
        </pc:inkChg>
        <pc:inkChg chg="add">
          <ac:chgData name="Rahul Mishra" userId="57c6469e-ac64-4888-811b-35f0aabddbad" providerId="ADAL" clId="{6AC39C98-7E09-424E-82F3-BB62A5BA1826}" dt="2025-08-23T04:00:07.668" v="80" actId="9405"/>
          <ac:inkMkLst>
            <pc:docMk/>
            <pc:sldMk cId="3878407113" sldId="302"/>
            <ac:inkMk id="52" creationId="{710365E9-4E9C-2A5E-0AF4-B00E11D351BC}"/>
          </ac:inkMkLst>
        </pc:inkChg>
        <pc:inkChg chg="add del">
          <ac:chgData name="Rahul Mishra" userId="57c6469e-ac64-4888-811b-35f0aabddbad" providerId="ADAL" clId="{6AC39C98-7E09-424E-82F3-BB62A5BA1826}" dt="2025-08-23T04:00:11.820" v="82"/>
          <ac:inkMkLst>
            <pc:docMk/>
            <pc:sldMk cId="3878407113" sldId="302"/>
            <ac:inkMk id="53" creationId="{2C68FF20-D5AA-D4E9-C708-AA261B885E86}"/>
          </ac:inkMkLst>
        </pc:inkChg>
        <pc:inkChg chg="add mod">
          <ac:chgData name="Rahul Mishra" userId="57c6469e-ac64-4888-811b-35f0aabddbad" providerId="ADAL" clId="{6AC39C98-7E09-424E-82F3-BB62A5BA1826}" dt="2025-08-23T04:00:11.869" v="83"/>
          <ac:inkMkLst>
            <pc:docMk/>
            <pc:sldMk cId="3878407113" sldId="302"/>
            <ac:inkMk id="54" creationId="{2678CB99-0D80-57F3-5E7B-261B76E75D89}"/>
          </ac:inkMkLst>
        </pc:inkChg>
        <pc:inkChg chg="add">
          <ac:chgData name="Rahul Mishra" userId="57c6469e-ac64-4888-811b-35f0aabddbad" providerId="ADAL" clId="{6AC39C98-7E09-424E-82F3-BB62A5BA1826}" dt="2025-08-23T04:00:12.691" v="84" actId="9405"/>
          <ac:inkMkLst>
            <pc:docMk/>
            <pc:sldMk cId="3878407113" sldId="302"/>
            <ac:inkMk id="55" creationId="{B84EFA44-E865-AE3B-517F-99DDBDE21E94}"/>
          </ac:inkMkLst>
        </pc:inkChg>
        <pc:inkChg chg="add mod">
          <ac:chgData name="Rahul Mishra" userId="57c6469e-ac64-4888-811b-35f0aabddbad" providerId="ADAL" clId="{6AC39C98-7E09-424E-82F3-BB62A5BA1826}" dt="2025-08-23T04:00:17.438" v="89"/>
          <ac:inkMkLst>
            <pc:docMk/>
            <pc:sldMk cId="3878407113" sldId="302"/>
            <ac:inkMk id="56" creationId="{7DCD9D74-C90D-FF77-2FD9-226A0B4C53EB}"/>
          </ac:inkMkLst>
        </pc:inkChg>
        <pc:inkChg chg="add mod">
          <ac:chgData name="Rahul Mishra" userId="57c6469e-ac64-4888-811b-35f0aabddbad" providerId="ADAL" clId="{6AC39C98-7E09-424E-82F3-BB62A5BA1826}" dt="2025-08-23T04:00:17.438" v="89"/>
          <ac:inkMkLst>
            <pc:docMk/>
            <pc:sldMk cId="3878407113" sldId="302"/>
            <ac:inkMk id="57" creationId="{9D7D745C-06A5-642E-80AD-C14B5A05ABBD}"/>
          </ac:inkMkLst>
        </pc:inkChg>
        <pc:inkChg chg="add mod">
          <ac:chgData name="Rahul Mishra" userId="57c6469e-ac64-4888-811b-35f0aabddbad" providerId="ADAL" clId="{6AC39C98-7E09-424E-82F3-BB62A5BA1826}" dt="2025-08-23T04:00:17.438" v="89"/>
          <ac:inkMkLst>
            <pc:docMk/>
            <pc:sldMk cId="3878407113" sldId="302"/>
            <ac:inkMk id="58" creationId="{1E51E77E-5001-A6B7-70C2-86D7B20621AC}"/>
          </ac:inkMkLst>
        </pc:inkChg>
        <pc:inkChg chg="add mod">
          <ac:chgData name="Rahul Mishra" userId="57c6469e-ac64-4888-811b-35f0aabddbad" providerId="ADAL" clId="{6AC39C98-7E09-424E-82F3-BB62A5BA1826}" dt="2025-08-23T04:00:17.438" v="89"/>
          <ac:inkMkLst>
            <pc:docMk/>
            <pc:sldMk cId="3878407113" sldId="302"/>
            <ac:inkMk id="59" creationId="{B6827813-5A29-EE95-4D81-493A1B73E86D}"/>
          </ac:inkMkLst>
        </pc:inkChg>
        <pc:inkChg chg="add mod">
          <ac:chgData name="Rahul Mishra" userId="57c6469e-ac64-4888-811b-35f0aabddbad" providerId="ADAL" clId="{6AC39C98-7E09-424E-82F3-BB62A5BA1826}" dt="2025-08-23T04:00:22.204" v="91"/>
          <ac:inkMkLst>
            <pc:docMk/>
            <pc:sldMk cId="3878407113" sldId="302"/>
            <ac:inkMk id="61" creationId="{A036F84A-62DD-FA6C-AB04-83B56BB81243}"/>
          </ac:inkMkLst>
        </pc:inkChg>
      </pc:sldChg>
    </pc:docChg>
  </pc:docChgLst>
  <pc:docChgLst>
    <pc:chgData name="Rahul Mishra" userId="57c6469e-ac64-4888-811b-35f0aabddbad" providerId="ADAL" clId="{298514D2-65BB-4BC0-8A72-43D26E2C895D}"/>
    <pc:docChg chg="undo custSel addSld delSld modSld">
      <pc:chgData name="Rahul Mishra" userId="57c6469e-ac64-4888-811b-35f0aabddbad" providerId="ADAL" clId="{298514D2-65BB-4BC0-8A72-43D26E2C895D}" dt="2024-08-10T17:31:34.385" v="10" actId="27636"/>
      <pc:docMkLst>
        <pc:docMk/>
      </pc:docMkLst>
      <pc:sldChg chg="delSp modSp add del mod setBg delDesignElem">
        <pc:chgData name="Rahul Mishra" userId="57c6469e-ac64-4888-811b-35f0aabddbad" providerId="ADAL" clId="{298514D2-65BB-4BC0-8A72-43D26E2C895D}" dt="2024-08-10T17:31:34.385" v="10" actId="27636"/>
        <pc:sldMkLst>
          <pc:docMk/>
          <pc:sldMk cId="109857222" sldId="256"/>
        </pc:sldMkLst>
      </pc:sldChg>
      <pc:sldChg chg="add del">
        <pc:chgData name="Rahul Mishra" userId="57c6469e-ac64-4888-811b-35f0aabddbad" providerId="ADAL" clId="{298514D2-65BB-4BC0-8A72-43D26E2C895D}" dt="2024-08-10T17:31:17.506" v="2" actId="47"/>
        <pc:sldMkLst>
          <pc:docMk/>
          <pc:sldMk cId="0" sldId="258"/>
        </pc:sldMkLst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842.91333" units="1/cm"/>
          <inkml:channelProperty channel="Y" name="resolution" value="2949.324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8-23T02:34:14.00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12538 9761 2212 0,'-3'-10'288'0,"-3"3"-117"0,1 3-40 0,-2 3-23 0,7 1 2 0,0 0 9 0,-22 16 9 0,10 1-4 0,-3 12 6 0,-1 5-2 0,0 12-7 0,0 6-4 0,5-1-10 0,2 4-11 0,0-4-6 0,0 1-11 0,6-9-11 0,-3-2-5 0,2-2-7 0,3-4-2 0,-6-7-10 0,5-5 6 0,-2-2-6 0,3-4-3 0,-5-3-3 0,6-2-1 0,-2-4-8 0,0-1-36 0,1-4-54 0,1-3-63 0,0 0-45 0,0 0-49 0,-8-15-57 0,8 0-65 0,2-6-61 0,0-13-91 0,0-11-13 0,0-1-240 0,1-15-237 0</inkml:trace>
  <inkml:trace contextRef="#ctx0" brushRef="#br0" timeOffset="128.4">12440 9528 2140 0,'0'-14'69'0,"1"6"26"0,-1 1 22 0,0 2 7 0,0 5 18 0,0 0 36 0,0 0 13 16,0 0 9-16,15 31-7 0,-5 0-8 0,7 10-11 15,1 4-6-15,-2 3-15 0,4 1-12 0,-3 4-15 16,2-3-9-16,0 1-14 16,-1-1-7-16,0-4-14 0,-7-7-15 0,1-4-28 15,-1 1-35-15,-2-3-26 16,-2-8-43-16,-3-4-46 0,-3-3-59 0,3-3-56 0,0-3-81 0,-4-2-114 16,0-1-161-1,2-4 54-15,-2-5-313 0,0 0-326 0</inkml:trace>
  <inkml:trace contextRef="#ctx0" brushRef="#br0" timeOffset="447.91">12318 10199 2558 0,'0'0'154'0,"-13"1"19"0,13-1-3 0,-9 0-3 16,9 0 7-16,0 0-2 15,0 0-7-15,0 0-20 0,0 0-6 0,0 0-16 16,0 0-14-16,18-14-8 0,-3 8-29 15,4-1-45-15,2-2-59 0,8-1-62 0,-5 2-53 16,6-5-61-16,-5 5-69 0,-5 1-58 0,-4 2-77 0,0 0-88 16,-5 2 11-16,3-1-176 15,-3-1-161-15</inkml:trace>
  <inkml:trace contextRef="#ctx0" brushRef="#br0" timeOffset="766.59">13129 9906 1629 0,'0'0'-113'0,"2"-7"7"0,-2 7 7 0,0 0-9 0,0 0-27 0,0 0-229 0,0 0 124 0</inkml:trace>
  <inkml:trace contextRef="#ctx0" brushRef="#br0" timeOffset="1396.28">13100 9888 1045 0,'-4'-5'47'0,"4"5"25"0,0 0 18 16,0 0 24-16,0 0 17 0,0 0 9 0,0 0 7 15,0 0 13-15,0 0 6 0,0 0 4 0,0 0 5 0,0 0 1 16,0 0 0 0,0 0-4-16,9-7 0 0,-9 7 0 0,0 0-6 0,0 0-9 15,0 0-9-15,0 0-8 16,-9-10-9-16,9 10-10 0,-7-9-13 16,1 4-9-16,-1 0-9 0,-3 0-11 15,3 0-13-15,-5 0-4 0,0 1-7 0,1 2-8 0,-3 2-5 16,2 0-4-1,-6 2-3-15,1 3-10 0,-2 2 1 0,2 0-3 0,2 2-2 16,-4 3-6-16,5 0 0 0,3-2-5 16,4 0-3-16,-2 3 1 0,6 0 1 0,1-3-5 15,2 4 3-15,5-1-3 0,2 2 4 0,2 0 0 16,4-1-4-16,3-1 0 0,-1-1-3 16,2 2 3-16,0-2 0 0,0 0 0 0,-2-1-1 15,-1-3-3-15,-3 2 2 16,-1 1 6-16,-1-3 15 0,-1 0 25 0,-3 1 26 15,-1 0 18-15,1 1 20 0,-3 0 5 16,-7 1 11-16,1 0 4 16,1 0 0-16,-5-1 1 0,-1 2-2 0,1-2 4 15,-3-1-21-15,-1 0-7 0,0-4-9 16,3-2-12-16,-2 0-17 0,-1-3-41 0,3 0-49 0,9 0-53 16,-20-1-76-16,11-1-92 0,0-1-117 15,9 3-141-15,-14-5-180 0,10 1-48 16,4 4 80-16,0 0-539 0,0 0-652 15</inkml:trace>
  <inkml:trace contextRef="#ctx0" brushRef="#br0" timeOffset="1666.19">13571 9801 3491 0,'-10'-9'139'0,"1"0"38"0,0 5 19 0,0 3 5 0,9 1-8 0,0 0-4 0,-22 12-9 16,10 6-7-16,1 11-17 0,0 9-10 0,1 11-11 16,-3 8-15-16,4 2-12 15,-3 4-8-15,1 2-13 0,-2-2-4 0,2 0-10 16,2-1-6-16,-3-1-10 0,1-7-2 0,2-4-10 16,-1-11-14-16,0-3-18 0,3-4-28 15,2-9-36-15,-2-4-37 0,3-5-55 0,1-2-80 16,-5-5-89-16,5-4-91 0,3-3-101 15,0 0-148-15,-14-15 34 0,8-1-473 0,-3-16-560 16</inkml:trace>
  <inkml:trace contextRef="#ctx0" brushRef="#br0" timeOffset="1847.84">13148 9883 3181 0,'-4'-10'140'0,"-3"3"37"0,4 1 14 0,3 6 0 16,-3-10-11-16,3 10-18 0,0 0-11 15,0 0-11-15,0 0-14 0,0 0-14 0,0 0-10 0,13 23-20 16,-1-11-49-16,1 2-77 16,-2-1-99-16,13 10-114 0,-10-8-130 0,8 6-195 15,-1-2-11-15,-1 1 65 0,5-5-300 16,4-3-314-16</inkml:trace>
  <inkml:trace contextRef="#ctx0" brushRef="#br0" timeOffset="2436.46">13666 9684 2681 0,'-10'-6'233'0,"5"2"7"0,-1 2-6 0,6 2 5 16,0 0 14-16,-9 12 8 16,7-3-9-16,2 3-14 0,4 1-12 0,-2 5-18 0,-1 4-21 15,3 2-22 1,2-1-12-16,-4 2-20 0,1-1-11 0,-1 2-12 15,1-4-4-15,-1-1-11 0,-2-4-7 0,2 0-11 16,-1-5-4-16,-1 0-2 0,0-3 8 0,2 1 3 16,-2-5 14-16,0-5-14 0,0 0-10 0,0 0-6 15,0 0-8-15,0 0-6 16,-2-27-7-16,4 2-4 0,4-7-15 0,-1-3-3 16,1-1 9-16,2 5-12 0,0 6-7 15,-3 5-3-15,2 1-1 16,-3 4-4-16,5 4 1 0,-4 2-9 0,2 2 4 15,-1 4-2-15,2 1-1 0,-8 2-3 0,17 7-8 0,-10 0-5 16,5 3-12-16,-2 2-6 16,-1 5 1-16,1 1 6 0,-1-2 3 0,-1 5 2 15,-3 0 8-15,0-4 3 0,-2 0 0 16,-3-2 0-16,2-2 4 0,0-1 2 16,0 0 1-16,-2-6 3 0,4 1 7 15,-4-7-3-15,2 6-7 0,-2-6 1 0,0 0-2 16,11-23-13-16,-8 6-3 15,7-14-19-15,3-7-13 0,3-6-15 0,1-1-14 0,-3 11 1 16,0 2 10-16,0 5 9 0,-3 7 3 16,0 4 8-16,-2 5 1 0,-4 2 7 0,3 4 9 15,-5 5 4-15,-3 0 4 0,0 0 3 16,16 16 4-16,-9-5 4 0,-3 3-4 16,2 3 5-16,-3 0 0 0,1 4 2 0,1-2 1 15,-2 1-5-15,-1 2-4 0,0-2-16 0,0-2-10 16,0 0-28-16,0-2-44 15,-1-2-67-15,-1 0-71 0,2-1-73 0,0-5-98 16,0-1-136-16,0-2-61 0,-2-5 63 16,6 5-357-16,-6-5-399 0</inkml:trace>
  <inkml:trace contextRef="#ctx0" brushRef="#br0" timeOffset="3161.35">14531 8469 2553 0,'-14'-19'86'0,"5"1"54"0,2 8 41 0,-1 0 5 0,2 2-6 0,0 7 1 0,6 1 10 0,0 0 3 16,-15 33-6-16,12 1-9 0,1 11-12 0,4 15-15 0,0 10 19 16,1 9 4-16,5 24-4 15,-5 2-9-15,3 2-23 0,0 7-9 0,0-3-16 16,-2-3-10-16,-4-22-12 0,1 16-8 15,-1-20-7-15,-1-7-5 0,-1-3-9 0,0-7-5 16,-2-7-7-16,0-15-4 0,2-5-2 16,-4-13-5-16,6-3-1 0,-2-6-2 15,2-5-15-15,-2-4-31 0,2-7-28 0,0 0-27 16,0 0-31-16,0 0-21 0,4-38-17 16,-2 14-17-16,-2-4-12 0,-2-11-10 0,0 0 13 15,-1-1 18-15,-5 4 14 16,1 1 14-16,-5 7 17 0,-1 1 21 15,-1 9 23-15,-1 4 12 0,0 4 12 0,-6 1 22 0,4 6 19 16,-3-1 24-16,4 3 19 0,-2 1 16 16,3 1 13-16,0-1 6 0,15 0-3 0,-23 0-9 0,15 2-10 15,8-2 0 1,-13 0 0-16,13 0-1 0,0 0-5 0,0 0-2 0,0 0-6 16,31-13-8-16,-3 0-6 15,1 1-5-15,3-1-11 0,4-1-30 0,0-1-27 16,0 1-22-16,1 3-14 15,-4 1 0-15,-7 5 5 0,-5 2 7 0,-4 3 5 0,0 3 4 16,1 2 9-16,-4 4 12 0,2 3 15 0,-3 5 18 16,-1 2 17-16,-3 6 8 0,0 0 10 15,-1-5 8-15,-2 2 2 0,4 9-5 16,-1-2-5-16,1-8 2 16,-3-2-7-16,3 0-1 0,3 6-6 15,0-9-2-15,-2-2 0 0,1-7-3 0,1 0-2 16,1-6-4-16,-1-1-11 0,5-3-16 0,-2-6-12 15,0-1-10-15,1-4 0 0,2-7 6 0,-4-4 2 0,-3-3 9 16,-5-2 1-16,-3-6 10 16,-2-2 14-16,-6 0 14 0,0-4 7 0,-8 4 5 15,-1 2-4-15,1 2-1 16,-8 4-3-16,1 6-9 0,-3 7-18 0,-2 5-21 16,3 7-23-16,3 1-31 0,-3 6-45 15,-4 3-73-15,-10 6-71 0,3 5-70 16,2 4-86-16,3 2-123 0,-6 7-89 15,10-5 55-15,9 2-363 0,2-6-416 0</inkml:trace>
  <inkml:trace contextRef="#ctx0" brushRef="#br0" timeOffset="3766.62">15222 8645 2491 0,'-11'-16'112'0,"4"7"68"0,-4-1 33 0,8 4 5 0,-3 2 2 0,6 4 18 0,0 0 13 16,-13 26-2-16,9-3-10 0,-2 15-11 0,2 4-14 16,4 17-12-16,0 7-5 15,2 8 13-15,2 3 9 0,-2 0-22 0,0 6-15 16,-4 1-15-16,2-2-16 0,-4-3-11 15,0-6-23-15,4-7-7 0,-5-5-13 0,1-4-7 16,4-17-7-16,-2-3-9 0,1-9-15 0,-1-8-2 0,0-4 0 16,0-5-9-16,2 0-23 15,-3-6-39-15,3-5-10 0,0 0-13 0,0 0-10 16,0 0-6 0,0 0-13-16,-7-29 3 0,3 8 2 0,-3-9-1 0,-1-3 2 0,-2-2 9 15,1 3 3 1,-2 5 5-16,1 6 6 0,0 6 5 0,3 2-1 15,0 6 0-15,-4 1 4 0,4 1 7 0,0 4-2 16,7 1 4-16,-12 0-1 0,12 0 8 0,0 0-4 16,0 0 4-16,0 0 1 15,0 0 2-15,0 0 0 0,0 0 3 0,23-13-1 16,-6 3 2-16,7-8 0 0,3 2 3 16,2 0-4-16,-1 1 2 0,-3 1 1 0,-2 5 2 15,-4 2-4-15,-2 4-2 0,-4 3 11 0,3 1 10 16,1 3 11-16,-2 7 11 15,0 1 2-15,1 3 5 0,-1 9 5 0,-1 2-4 16,-3-4-7-16,-4-1-3 0,1-1 7 0,0 2 3 16,-5-2-12-16,5 0-2 0,-3-3 1 15,0-2-13-15,1 1-16 0,-5-4-18 16,1-1-35-16,0-3-44 0,2 1-56 0,-2-1-79 16,-2-3-105-16,0-5-96 0,0 0-108 0,0 0-162 15,0 0 47-15,0 0 65 16,0 0-437-16,3-26-501 0</inkml:trace>
  <inkml:trace contextRef="#ctx0" brushRef="#br0" timeOffset="3903.46">15478 9243 2806 0,'0'-5'87'0,"-3"0"77"0,3 5 28 0,0 0 5 0,-4-8-17 0,4 8-19 0,0 0-21 0,0 0-37 0,0 0-68 0,0 0-112 0,0 0-134 16,0 0-183-16,7 20-173 15,-1-11 57-15,-1 3-275 0,6 5-272 0</inkml:trace>
  <inkml:trace contextRef="#ctx0" brushRef="#br0" timeOffset="4221.43">15841 9505 2064 0,'-6'-13'88'0,"-1"1"49"0,3 2 44 0,-3-2 37 15,2 3 11-15,2-1 18 0,-3 2 11 16,4 1 11-16,2 7 4 0,-5-13-10 0,-3 10-17 16,8 3-9-16,0 0-7 0,-26 9 9 15,10 3 9-15,-4 8 2 0,-4 7-7 16,3 3 0-16,3 9-12 0,-5 3-6 16,9-8-13-16,-1 2-13 0,8 0-19 0,0-4-16 15,3-2-16-15,4-6-14 0,4-2-31 0,1-2-8 16,0 1-12-16,3-3-8 0,1-7-7 15,1 1-12-15,1-3-23 0,0-4-29 0,3 0-50 16,-1-3-51-16,3-4-64 0,-3-1-56 16,1 1-56-16,-2-3-70 0,0-1-74 15,0-2-80-15,-5 3-115 0,0-2-162 0,-1 1 61 16,-1 2-655-16,-5 4-823 0</inkml:trace>
  <inkml:trace contextRef="#ctx0" brushRef="#br0" timeOffset="5348.14">13643 11416 3970 0,'2'14'9'16,"0"-6"46"-16,-2 1 30 0,0-2 28 0,2-2 25 0,-2-5 13 0,4 7 4 0,-4-7-2 0,1 5 1 0,-1-5-9 0,0 0-5 0,0 0-11 16,0 0-11-16,25-9-12 15,-17 2-5-15,2-5-12 0,-1-5-14 0,-2-2-6 16,7-12-8-16,-3-4-10 15,0-15-14-15,0-5-17 0,-4-3-7 0,0-6-6 16,-3-1 1-16,5 0-3 0,-4 2-2 0,2 4 1 0,-1 4 0 16,-1 16 3-16,0 6-6 15,-3 9 2-15,0 5-2 0,0 3-6 0,0 5-1 16,-2 4 4-16,1 4 1 16,-1 3-5-16,0 0 2 0,0 0 6 0,11 19-2 15,-5 1-4-15,6 10 4 0,-1 4-1 16,7 8-2-16,-4 4 1 0,4-2 0 0,0 0-1 15,0-3 0-15,0-6 1 0,-4-4 1 16,2-6 2-16,-5-4-3 0,-4-6 0 16,1-1 3-16,-2-2 3 0,0-2-2 0,-1-2 3 0,-3-4 3 0,-2-4 2 15,6 7-3 1,-6-7-2-16,0 0-2 0,0 0 0 0,0 0 2 0,0 0-1 16,-4-27 4-16,-1 13-4 15,-5-5 2-15,-2 2 2 0,-1 1 0 16,-6-6 2-16,4 6 2 0,1 4-3 15,0 1-2-15,-2 4-3 0,1 2 3 16,1 5-3-16,14 0-4 0,-28 8 0 0,15 1-3 16,-3 3 1-16,1 12 0 0,4-4 1 0,3-3-11 15,4 0 0-15,0 1-7 16,4-1-5-16,2-2-3 0,2-1 0 0,1-2 3 0,2-1 3 16,0-3 3-16,3-3 4 15,0-4-1-15,-10-1 2 0,20-1 8 0,-4-4 1 16,0-5 10-16,8-7 9 0,-3-2 5 15,-1-5 22-15,1-3 10 0,-1 0 5 0,-2 0-6 16,2 3 1-16,-2 0-1 0,-2 6-1 0,-3 6 0 16,1-3-3-16,-7 7-14 0,2 1 0 15,5 2 0-15,-5 4-10 0,-9 1 5 16,23 4-5-16,-10 1-1 0,3 6-3 16,-3 1 0-16,3 3 0 0,-5 1-8 0,0 1 2 15,-1-1 0-15,-1 1-5 0,-1-2 6 0,-5-2 1 16,6-1-6-16,-6-1 1 0,1-3 2 15,0 0-3-15,-1 0 3 0,-1-3 6 16,-2-5 10-16,9 5-5 0,-9-5-6 0,0 0 1 16,0 0 3-16,16-26-5 0,-7 6 1 15,2-9-4-15,0 0-4 0,3-2-1 0,-2 5-4 16,-4 4 1-16,1 5-2 16,-1 3 1-16,0 2 2 0,-3 4-2 0,1 1 5 15,0 1-2-15,-6 6 3 0,13 0-7 16,-13 0 0-16,11 9 4 0,-2-1-12 0,-4 1-14 15,4 5-7-15,1 1-1 0,2 0-5 0,-3 4-17 0,2-1-33 16,-1-1-37 0,-1-2-41-16,3 0-45 0,-4-2-69 0,-1-1-76 15,1-4-82-15,-5 1-108 0,4-6-159 16,-2 2 50-16,3-3-538 0,-8-2-653 0</inkml:trace>
  <inkml:trace contextRef="#ctx0" brushRef="#br0" timeOffset="5756.13">14926 10847 3139 0,'-11'-4'70'0,"11"4"46"0,0 0 11 0,0 0 14 0,0 0 19 0,0 0 12 0,0 0 7 0,0 0-10 0,-1 18-1 0,1-18-5 15,3 15-1-15,-1-8-4 16,-2 6 5-16,0-2 7 0,-2 1-11 0,0-1-5 0,1 2-16 15,-5 1-11-15,0-3-16 0,3 1-4 0,-5-1-17 16,0-1-21-16,1 0-25 16,-3-3-23-16,2-3-27 0,8-4-21 0,-15 0-12 15,15 0-2-15,-15-18-4 0,9 3 6 16,2-6 8-16,-1-3 2 0,3-1 0 16,0 2 8-16,2 3 6 0,0 1 6 15,2 2 1-15,-2 5 0 0,0 0 4 0,4 3 6 16,-2 2 3-16,1 4 1 0,-3 3 3 15,12 0 0-15,-12 0-6 0,17 7 3 0,-5-3-1 16,-1 6-10-16,0-3-18 0,5 4-20 0,-3-1-25 16,-1-1-32-16,-1 0-34 15,-2-2-45-15,-2 1-32 0,4-1-29 0,-6 0-41 0,2-2-57 16,-1-2-79-16,2 1-123 16,-8-4-38-16,0 0 67 0,15-2-273 0,-9-5-271 15</inkml:trace>
  <inkml:trace contextRef="#ctx0" brushRef="#br0" timeOffset="5986.02">15070 10265 2132 0,'-10'-18'194'0,"3"2"61"0,2 4 36 0,-2 1 18 16,3 3 11-16,1 4 7 0,-1-4-8 0,4 8-24 16,-6-8-34-16,6 8-20 15,0 0 3-15,0 0-6 0,0 28-14 0,10 4-18 16,-9 6-25-16,10 13-6 0,-2 6-6 15,0 3-10-15,3 1-18 0,-3 3-13 0,2 1-9 16,1-2-19-16,1-4-8 0,0 2-23 16,-1-2-11-16,1-5-29 0,-1-2-50 0,-2-12-67 15,-1-3-76-15,-2-2-92 0,3-6-114 16,0-6-119-16,-7-5-146 0,5-8-122 0,-4-1 72 16,4-6-611-16,-5-3-755 0</inkml:trace>
  <inkml:trace contextRef="#ctx0" brushRef="#br0" timeOffset="6236.53">15426 10720 3701 0,'-3'-9'108'0,"1"4"28"0,-2 2 15 16,4 3 2-16,0 0 10 0,0 0 22 16,0 0 18-16,0 0-4 0,-5 30-7 15,4-3-6-15,-1 12-23 0,-4 14-14 0,2 10-23 16,1 4-13-16,-5 5-16 0,2 4-14 15,-2-1-12-15,3-1-35 0,-1 0-39 0,-1-4-35 16,2-7-40-16,-4-3-31 0,5-5-24 16,1-15-33-16,-3-5-33 0,4-8-33 15,1-9-41-15,-4-2-59 0,1-9-55 0,2-4-107 16,2-3-119-16,0 0 56 0,0 0-328 16,2-38-367-16</inkml:trace>
  <inkml:trace contextRef="#ctx0" brushRef="#br0" timeOffset="6406.34">15254 10873 2581 0,'-5'-9'157'0,"-1"2"34"0,4 4 22 0,2 3 14 0,0 0 10 15,0 0-5 1,0 0-13-16,0 0-22 0,-3 20-21 16,6-9-15-16,1 0-31 0,4 3-53 0,-3 0-77 15,3-2-102-15,2 1-123 0,-5 0-138 0,9 0-168 16,-7-2-61-16,5-1 62 15,0-2-305-15,0 2-321 0</inkml:trace>
  <inkml:trace contextRef="#ctx0" brushRef="#br0" timeOffset="6871.54">15896 10625 2165 0,'-5'-12'-18'0,"1"2"45"16,-1 0 33-16,1 2 26 0,-1-3 15 15,2 4 9-15,-3 0 9 0,2 1 6 0,1 1 5 16,-3-1-3-16,6 6-5 0,-14-1-4 16,14 1 1-16,-20 4 1 0,6 2 2 15,1 2 1-15,1 1-13 0,-3 3-12 0,3 1-14 16,1 1-6-16,2 1-7 0,4-4-5 15,-2-1-5-15,3 1 1 0,4 1 3 0,0-4 6 16,2 3 17-16,5-3 10 0,0 4 15 0,2-3 5 16,2 1 1-16,1 2 1 15,5-2 0-15,1 3-1 0,-1-2-8 16,2-1-11-16,-2 1-8 0,0 1-5 16,0 0 7-16,-6 0 16 0,3-2 19 0,-4 2 32 0,-7-4 14 0,3 5 5 15,-4-3 8 1,-1 1 2-16,-2 2-6 0,-3 1-3 0,-3-3-13 0,-3 3-16 15,-2 2-17-15,1-8-12 0,-5 4-14 16,2-3-16-16,-2-2-81 0,-1-4-12 16,-2 2 0-16,2-5 0 0,-2-1-127 15,1-5-87-15,-2-2-74 0,-3-9-92 0,4-6-74 16,6-3-42-16,2-4-43 0,7 2-52 16,8 5-62-16,3-11-19 0,8 2-613 15,0 2-743-15</inkml:trace>
  <inkml:trace contextRef="#ctx0" brushRef="#br0" timeOffset="7016.54">15821 10623 3263 0,'20'-15'-35'0,"-2"5"107"15,-6 2 91-15,2 3 58 0,-3 3 45 16,2 2 28-16,-13 0 14 0,23 8 9 16,-9 1-12-16,9 10-23 0,-6 3-25 0,3 4-24 15,-6 3-26-15,0 1-21 0,-3 5-39 16,0 0-54-16,-2-2-68 0,-4 0-77 0,1 1-83 16,-3-7-101-16,-1-6-102 15,0 2-98-15,0-8-109 0,0 0-169 0,0-4 67 16,-1-2-544-16,2-6-655 0</inkml:trace>
  <inkml:trace contextRef="#ctx0" brushRef="#br0" timeOffset="7176.53">16223 10375 3396 0,'-9'-12'163'0,"6"4"35"0,-5 3 7 15,6-2-15-15,2 7-20 0,-3-7-21 0,3 7-27 16,0 0-64-16,0 0-103 0,0 0-145 15,0 0-153-15,0 0-213 0,0 0-23 0,3 24 56 16,3-12-299-16,-1 2-307 0</inkml:trace>
  <inkml:trace contextRef="#ctx0" brushRef="#br0" timeOffset="7519.26">16490 10319 2299 0,'-5'-7'112'0,"-1"2"43"0,-1-1 25 16,1 3 12-16,6 3 8 0,-15 2-1 0,15-2 1 16,-22 8 3-16,11 1 1 0,-3 4-1 0,-8 7-9 15,7 4-13-15,-2-1-18 16,1 5-15-16,7-6-13 0,4-1-20 0,-1 0-10 0,6-5-7 16,2 2-10-16,3-3-11 15,3-1-4-15,2 1-7 0,1 1 0 0,10 2 10 0,1 0 15 16,-2-5 12-1,1 5-1-15,-4-5 4 0,-2 0 23 0,-3 0 25 0,-3-1 14 16,-1 0 16-16,-2 0 19 0,-1 2-1 16,-3-4-4-16,2 3-25 0,-4 0-14 0,-4-1-17 15,2 1-16-15,-5-1-12 0,-3 1-15 16,-1 0-93-16,-1-2-6 0,-3 1 0 16,0-4 0-16,1-1-110 15,-1-2-109-15,1-3-89 0,0 0-125 0,0-4-116 0,1 0-145 16,4-1-129-16,-2-1 86 0,11 4-732 0,-11-3-916 15</inkml:trace>
  <inkml:trace contextRef="#ctx0" brushRef="#br0" timeOffset="7757.58">16630 10836 4259 0,'-19'19'-15'16,"-10"-7"11"-16,-3 6 35 0,-14 2 28 15,-7 3 22-15,-8 0 1 0,-23 10-6 0,-8 0-6 16,-5-1-17-16,-7 2-11 0,-9 2-18 0,-11 2-28 0,-9 4-16 16,-39 17-21-1,36-13-27-15,-45 18-30 0,9-2-24 16,44-13-40-16,5 1-43 0,1-3-45 16,12-1-62-16,8-3-57 0,12-1-83 0,7-7-50 15,22-10-231-15,6 1-223 0</inkml:trace>
  <inkml:trace contextRef="#ctx0" brushRef="#br0" timeOffset="8221.58">16022 9789 1955 0,'-9'-10'11'0,"2"3"14"0,-9 2 1 0,-5-2-7 0,-3 3 0 0,-19-3 1 0,-2 3 3 0,-22 3 9 0,-8 1 6 0,-6 3 6 0,-28 1 5 16,-5 8 5-16,-10 4 9 0,-9 6 24 16,-16 9 11-16,-49 18 7 0,-2 6 10 15,-5 12 27-15,-5 4 11 0,4-1 7 0,10-2 1 16,13-4-13-16,49-15-10 0,10 0-12 0,13-6-14 15,7-5-9-15,17-3-14 0,25-13-8 16,4-1-11-16,14-4-5 0,12-4-22 0,10-3-42 16,4-2-67-16,5-3-67 0,5-1-62 15,2 0-81-15,6-4-108 0,0 6-174 16,0-6 45-16,0 0-252 0,0 0-256 16</inkml:trace>
  <inkml:trace contextRef="#ctx0" brushRef="#br0" timeOffset="13596.4">16612 9619 1137 0,'9'3'273'0,"-9"-3"-126"0,0 0-40 0,0 0-18 0,0 0 2 0,3 4 9 0,-3-4 7 0,0 0 7 16,0 0 9-16,0 0 17 0,0 0-2 15,0 0 4-15,0 0-3 0,0 0 1 0,0 0-4 16,0 0-1-16,0 0-2 15,0 0 12-15,0 0 0 0,0 0-6 0,0 0-12 16,0 0-6-16,-26-13-10 0,24 7-10 16,-4-2-12-16,4-4-11 0,2 0-4 0,0-2-7 0,2-2-10 15,2-1-8-15,1-3-5 16,1-1-5-16,8-6-4 0,-5 5-5 0,8-1-1 16,-3 2-4-16,-3 6-3 0,3 3-3 15,-2 0-3-15,2 3-3 0,-1 1-1 16,3 1 1-16,-1 2-5 0,-2 3 1 15,1 0-5-15,-3 6 2 0,3-1-1 0,-2 5 0 0,-2 3 2 16,0 6-3-16,-5 4 5 0,-1 3-6 16,0 13 5-16,-8 1 0 0,0 2 4 15,-5 1 4-15,3 0 0 0,-2 0 2 16,5-2-4-16,-3 2 5 0,6-2-2 0,0-1 0 16,4-1 0-16,1-1-3 0,3-3 0 0,0-1-1 0,3-2-2 15,2-5 1 1,1-8 1-16,-1-1-2 0,3-3 0 0,-2-2 0 0,0-5-4 15,3 0 3-15,-2-1-2 16,0-3 5-16,-1-1-4 0,-1-1-2 0,-1 0-1 16,-3 3 2-16,-9-3-6 0,19 1-1 0,-13 1-6 0,3 0 3 15,-3 5 1-15,1 4 2 16,2 5 3-16,-6 4 1 0,5 11 2 0,-3 3 1 16,1 4 4-16,0 5 8 0,2 10 10 15,1 3 17-15,0 1 0 16,7-2 3-16,-3 1-1 0,4-1-3 0,-2 0-2 15,5-1-3-15,-5-2-1 0,0-3-2 16,1-1-6-16,-5-13-1 0,-6 0-5 0,1-3 0 16,-4-4-1-16,-2-6 0 0,-8-3 0 15,3 1 17-15,-13 1 10 0,-4-2 12 0,-6 0 14 16,-5-4 3-16,-2-1 3 0,-1-4 8 16,-2-1 6-16,2-2 3 0,6-4 17 0,3 1-5 15,0-4-1-15,7 0-4 0,0 0-12 16,-1 0-6-16,4-2-11 0,2 0-9 15,2 0-7-15,3 1-8 0,10 1-20 0,-21-4-41 16,16 3-43-16,5 1-64 0,-16 0-60 16,16 0-76-16,0 0-95 0,-13 0-103 0,13 0-119 15,0 0-211-15,-12-4 15 16,12 4 93-16,0-8-535 0,0 8-669 0</inkml:trace>
  <inkml:trace contextRef="#ctx0" brushRef="#br0" timeOffset="14096.75">17788 10310 3128 0,'-8'-7'-90'0,"3"2"22"0,-5 0 28 0,3-1 35 0,-1 2 17 0,-2 0 30 0,1-1 26 0,9 5 32 0,-16-7 17 16,13 3-2-16,3 4-4 0,-8-5-9 15,8 5-14-15,0 0-8 0,0 0-10 0,0 0 4 16,0 0-12-16,46 0 0 0,-6 5-9 0,23 3-5 0,5-3-5 16,8 2-5-16,6-1-8 15,4 1-8-15,26 2-3 0,6-1 2 0,-1-1-5 16,-1 1-8-16,-6-4 4 0,-22 1 0 16,-8 1 2-16,-8-5-2 0,-7 1-2 0,-21 0 0 15,-9 0 0-15,-11-2 2 0,-5 1 0 16,-5-1 5-16,-3-1-1 0,-11 1 2 0,9 0-7 15,-9 0 2-15,0 0-9 0,0 0 5 16,0 0-30-16,0 0-48 0,0 0-70 16,0 0-75-16,0 0-109 0,0 0-180 0,0 0-75 15,0 0 59-15,0 0-213 0,-17-16-224 16</inkml:trace>
  <inkml:trace contextRef="#ctx0" brushRef="#br0" timeOffset="14406.46">18982 10252 1977 0,'0'0'58'16,"0"0"-1"0,0 0-3-16,0 0 14 0,0 0 12 0,0 0 15 0,41 8 10 15,-25 1 14-15,6 1 1 16,2 4 5-16,0 3 2 0,0 2 1 0,-5 2 2 0,-4-3 3 15,-5 0-3-15,-5 2 4 16,-3-1 11-16,-2 0 8 0,-7 3 2 0,-9 4-1 16,1 1-7-16,-8-3-8 0,-2-2-11 0,-1-1-12 0,-7 0-12 15,5-4-11-15,-7 0-7 16,3-1-8-16,3-5-10 0,5 1-7 0,7-3-16 16,1-4-37-16,5 2-48 15,4-2-57-15,-3 0-67 0,0-1-68 16,5 1-70-16,5-5-97 0,-6 4-192 0,6-4-10 15,0 0 62-15,0 0-262 0,0 7-289 16</inkml:trace>
  <inkml:trace contextRef="#ctx0" brushRef="#br0" timeOffset="15326.39">19875 10115 2284 0,'0'0'45'0,"-5"-7"17"0,5 7 21 0,-6-7 21 0,6 7 14 0,-3-5 12 0,3 5 12 0,-2-7-3 0,2 7-14 15,0-8-9-15,0 8-17 0,5-9-9 16,-1 5-6-16,1-1-14 0,-5 5-7 16,11-7-9-16,-11 7-7 0,11-1-7 0,-11 1-1 15,13 6-9-15,-7 1 1 16,0 3 3-16,-1 2 14 0,1 4 7 0,-3 4 8 16,-3 5 7-16,2 0 7 0,0 11 3 15,-2 2 1-15,0-1 1 0,2 4-2 0,3-1 1 16,-4 2-5-16,1-5-4 0,0 1-2 15,0-9-11-15,0-3 0 0,0-3-6 0,0-3-6 16,-1-2-4-16,-1 0-1 0,0-3 3 16,-1-1 15-16,-3-2 14 0,-4 2 6 15,-4-6 1-15,0 1-3 0,-8-1-4 0,0-3-6 0,-7-1-2 16,-2-2-9-16,3-1-6 16,-7-2-4-16,-3-3-6 0,4 2-6 0,-2-3-2 15,0 0-2-15,12 2-3 0,-1-2-7 16,6 1-13-16,-2-2-15 0,3 4-24 0,4-2-33 15,-1 2-49-15,4-1-65 0,-2-1-92 0,6 1-109 16,-2-2-141-16,3-2-197 16,4 0 68-16,2-2 67 0,3 0-348 0,4-7-411 0</inkml:trace>
  <inkml:trace contextRef="#ctx0" brushRef="#br0" timeOffset="15746.68">20237 10082 2477 0,'10'-15'65'0,"-6"4"61"0,2 3 48 0,-4 0 18 0,1 4-1 0,-3 0-9 0,0 4-12 0,0 0 22 0,0 0 15 16,0 0 11-16,-12 35-1 0,1-3-5 16,2 8-6-16,2 7-12 0,-2 9 0 0,4-2-20 15,1 5-9-15,2-4-10 0,0-10-11 16,2 0-18-16,0-3-11 0,0-3-11 15,0-8 2-15,0-7-9 0,2-5-9 0,-4 0-1 0,2-6 9 0,0 1 18 16,0-2 18 0,0-3 18-16,0-3 12 0,0 1 5 0,0-7-17 0,0 0-22 15,0 0-8 1,0 0-15-16,0 0-14 0,0 0-5 0,13-24-14 0,-4 16-32 0,-2-3-40 16,2 1 0-1,-1 2 0-15,2 2 0 0,-3-1 0 0,2 4 0 0,2 3 0 16,-11 0 0-16,18 5 0 15,-4 4 0-15,-1-1 0 0,3 4 0 0,-3 4 0 16,-1 0 0-16,2-1 0 16,-3 2 0-16,1 0-20 0,0 1-99 0,-3-4-44 15,-1-1-38-15,-1 0-52 0,1-2-57 16,-4-3-78-16,1 0-65 0,-3-1-78 0,3-3-167 16,-5-4-60-16,1 5 83 0,-1-5-557 15,0 0-694-15</inkml:trace>
  <inkml:trace contextRef="#ctx0" brushRef="#br0" timeOffset="16130.37">20729 10764 3447 0,'0'0'47'0,"9"0"51"0,-9 0 39 16,0 0 21-16,0 0 20 0,0 0 6 15,0 0-7-15,16-3-19 0,-11 2-15 16,6-5-14-16,3 1-13 0,1 0-13 0,5-4-9 15,1 2-10-15,-3-1-7 0,2 1-7 0,-1-2-7 16,-2-1-5-16,-2 3-5 0,-4-4-7 0,1 2-7 16,-4-1-8-16,-3-1-9 0,-1 1-6 15,-4-1-5-15,-2 1-5 0,-1 2 0 0,-9-1-1 16,-1 1-3-16,-9 4 1 16,-3 3-2-16,0 2 1 0,-14 6-1 0,-3 3 1 0,6 4 0 15,2 1 4 1,2 1 7-16,3 3 6 0,4 0 9 0,4 1 0 0,6-2 7 0,5-3 1 15,4-1 4-15,4-1 6 0,4 1-1 16,4 2 3-16,2-5-5 0,5 5 0 16,3-3-3-16,2-2-9 0,4-1 1 0,6 0-5 15,1-3-10-15,1 2-29 16,1-4-57-16,-4-3-78 0,-7 0-109 0,3-2-111 0,-2-2-132 16,0-2-205-16,-4 1 28 15,3-1 64-15,-4-1-410 0,4-2-496 0</inkml:trace>
  <inkml:trace contextRef="#ctx0" brushRef="#br0" timeOffset="16516.58">21373 10676 3048 0,'-20'0'77'0,"4"0"44"0,-2 0 26 0,3 3 21 0,2 0 20 0,0 1 2 0,2-1-7 0,-3 2-6 0,3 4-14 16,-1-1-13-16,2 3-14 0,7-2-11 0,-1 2-12 15,2 3-13-15,6-2-5 16,1 1-7-16,6 2-7 0,3-3-8 0,5 1-6 16,8 1-7-16,5-3-5 15,-2-3-7-15,-1-4-5 0,-4-1-7 0,-4-3-8 0,-2-3-5 16,-2 2 0-16,1-2-4 15,-3-2-1-15,-4-1-2 0,-3-1-8 0,-1-1 1 16,-5-1-1-16,-2-3-3 0,-2 1 0 16,-1-7-5-16,-6 1 4 0,-2-2 0 0,-2-6-2 15,-4 0 1-15,0 3-2 0,1 5-2 16,5 5-2-16,-1 1-5 0,-1 4-22 16,2 3-33-16,-2 2-40 0,0 4-74 0,-3 4-101 15,-3 3-127-15,6 3-215 0,-2 2-52 16,3 0 72-16,3 3-403 0,5-2-478 0</inkml:trace>
  <inkml:trace contextRef="#ctx0" brushRef="#br0" timeOffset="16966.4">21670 11006 3061 0,'-12'-9'157'0,"1"3"48"0,4-3 26 16,-2 2 10-16,2 2-4 0,2 0-13 0,1 0-23 15,-2 0-20-15,6 5-21 0,-3-7-19 16,0 2-14-16,3 5-15 0,5-11-12 0,-2 7-9 16,1-3-5-16,1 1-8 0,-3-1-10 15,2 0-3-15,0-1-10 0,-3-2-2 0,1-4-7 16,1 2-7-16,-6-5-3 0,3-2-5 16,-3-2-3-16,-1-1-3 0,-2 2-7 0,-3-1 2 15,1 1-4-15,-1 2-3 16,-1 5-2-16,1 1-5 0,-3 1 2 0,3 3-4 15,-3 3 3-15,3-1-3 0,-1 3-6 0,5-1 3 0,5 4-1 16,-12-5 0-16,12 5 2 16,0 0 2-16,12-11 1 0,4 2-1 15,13-3-1-15,5-2 1 0,2 2-4 0,1 5 4 16,-1-2-4-16,-3 6 0 0,-8 5-1 0,1 1-2 16,-3 6 0-16,3 5 0 15,-3 3 1-15,-3 6 0 0,-7 2 2 16,-4 2 2-16,-2-1 1 0,-2-2-3 0,-3 0-1 15,3 10 2-15,-5-6-4 0,2-6 4 0,2 0-1 16,-2-3-3-16,0-1-32 0,-1 0-43 16,3-2-57-16,-2-3-77 0,3-3-95 15,-2-1-115-15,7-2-172 0,-5-5-95 0,3-1 68 16,-8-1-435-16,0 0-528 0</inkml:trace>
  <inkml:trace contextRef="#ctx0" brushRef="#br0" timeOffset="17346.25">22228 10778 2861 0,'0'0'32'0,"0"0"27"0,0 0 13 0,0 0 19 0,0 0 4 0,0 0-10 0,0 0-4 16,10-5-8-16,-3 1-3 15,5 1-8-15,1-1-11 0,3 0-1 0,-4-1-7 16,4-2 2-16,1 0-6 15,-3-1 1-15,-1 2-6 0,-4-2-4 0,-1-1-4 16,1 0-3-16,-5 2 7 0,0-1 8 0,-4-1 1 16,-2-1 2-16,-4 2 0 0,1 1-4 15,-5 1 2-15,-3 3-5 0,-5-1 1 16,2 3 3-16,-6 4 4 0,-4 2 8 0,-7 6 10 16,1 1 5-16,1 5 6 0,6 2 2 15,3 2-4-15,1 1-3 0,3-2-3 16,9-1-7-16,4-2-1 0,1 0-3 0,6-1-3 15,2-1-3-15,3-1-3 0,7 1-1 16,1-1-7-16,11 0-6 0,1-2-29 0,2-5-56 16,-4-3-90-16,2-2-99 0,2-2-119 15,14-4-135-15,-7 0-143 0,0-5 59 0,-2-1-358 16,-6-2-419-16</inkml:trace>
  <inkml:trace contextRef="#ctx0" brushRef="#br0" timeOffset="17885.18">22901 9890 2533 0,'-9'-21'25'0,"6"4"33"0,-5 4 54 15,5 0 52-15,-3 5 25 0,4 1-3 16,-2 2-25-16,4 5 5 0,0 0 37 16,-17 12 13-16,10 7 4 0,-7 17-1 0,1 15-1 15,-5 7-11-15,5 8-13 16,-2 4-18-16,4 4-10 0,-2 19-19 0,3-20-14 15,-2 0-10-15,7-4-12 0,-3-2-14 0,2-2-3 16,2-5-14-16,2-3-9 16,2-14-6-16,0-4-5 0,2-9-13 0,-2-6-12 0,2-8-11 0,-2 2-7 15,2-5 0 1,0-4-12-16,-2-2-19 0,2-4-16 0,-2-3-8 0,0 0 1 0,0 0-1 16,0 0 0-1,0 0 3-15,-4-25 1 0,-3 7 3 0,-6-7 2 16,-1-3 5-16,-6-1 2 0,6 3 5 15,-4 2 6-15,3 6 12 0,4 4 9 0,-1 1-2 16,7 6-2-16,-3 0-1 0,3 1-1 0,-2 3 1 16,7 3 1-16,-5-4-1 0,5 4 3 15,0 0 4-15,0 0 0 0,0 0 0 0,34 2 1 16,-15-5-3-16,8-3-1 16,7 0 3-16,2-1-1 0,-1-1-3 15,-1 0 2-15,-8 3-4 0,-4 2-2 0,-6 0-3 16,-2 3-2-16,1 1 1 15,-5 4 7-15,-1 0 14 0,1 7 0 0,-2 0 11 0,-2 2-2 0,-5 0 2 16,3 3 1-16,-2-1-3 0,0 0-5 16,1 0-1-16,-3 3-6 0,0-2 0 0,2 0-1 15,-2-3-32-15,0-1-36 16,2 0-54-16,-4-1-72 0,2-2-107 16,2-2-104-16,-4 1-118 0,2-2-208 15,0-7 34-15,4 6 74 0,-4-6-448 0,0 0-528 16</inkml:trace>
  <inkml:trace contextRef="#ctx0" brushRef="#br0" timeOffset="18036.43">23062 10585 3174 0,'-3'-14'123'0,"-3"1"46"0,0 4 31 0,0-2 16 0,3 2 2 0,-1 4-13 0,0 0-25 0,2 0-22 0,2 5-41 15,-3-7-51-15,3 7-69 0,0 0-111 16,0 0-129-16,0 0-155 0,0 0-249 0,0 0 60 15,0 0 63-15,11 21-262 0,-8-13-274 16</inkml:trace>
  <inkml:trace contextRef="#ctx0" brushRef="#br0" timeOffset="18296.39">23362 10657 2198 0,'-14'-6'109'0,"14"6"30"0,-15 2 43 0,5 3 45 16,-3 2 29-16,-5 3 13 0,4 2 7 16,-8 9-9-16,1 1-16 0,5 2-15 0,-2 2-22 15,7-4-23-15,4-3-19 0,3 6-14 16,-3-6-13-16,7 1-18 0,-1-2-14 16,2 3-16-16,4-4-31 0,-1-1-31 0,-1-1-38 15,7-1-50-15,-5-3-56 0,4-2-81 16,2-4-89-16,-2-1-93 0,5-4-76 0,-1-1-113 15,2-5-60-15,-2 2 70 0,5-3-313 16,-3-1-349-16</inkml:trace>
  <inkml:trace contextRef="#ctx0" brushRef="#br0" timeOffset="18916.5">23468 10836 2323 0,'7'-10'43'0,"2"3"49"0,-6 2 36 0,1-1 37 0,-4 6 25 16,6-6 10-16,-6 6-1 0,3-3 13 15,-3 3 12-15,0 0 1 0,0 0-11 16,23 13-3-16,-13-4-13 0,-5-1-11 15,2 3-12-15,-4 3-7 0,3-3-15 0,-4 2-5 16,0 1-10-16,-2-1 4 0,-2 3 2 16,-4-3 10-16,3 1 1 0,-8 3-1 15,0-3-9-15,-3 0-9 0,-2-4-12 0,-2 1-15 0,0-5-9 16,0-1-20-16,3-4-8 16,2-2-19-16,-6-4-25 0,5-1-30 0,1-11-14 0,5-1-26 15,4-6-16-15,8-12-3 16,6-4-1-16,10-6 8 0,2 4 5 0,1 2 4 0,-4 11 4 15,2 4 3-15,-8 7 0 0,0 6 8 16,0 3 10-16,1 1 6 0,1 4 12 16,-1 2 0-16,-1 2-2 0,1 2 0 15,-1 0 5-15,0 3 0 0,2 0 0 16,1 2 2-16,-3-2-1 0,3 1 2 0,-4 0 0 0,-1-2 1 16,3-1-2-16,-1-1 1 15,3-2-16-15,-1-2-8 0,2-1-18 16,2-7-27-16,-2 1-15 0,8-10-9 0,-3-1-6 15,-2-5-16-15,-3-4-12 0,-4-2-11 0,-2-5-10 16,0-2-13-16,-4-14-4 0,0-5-19 0,-1-5 3 16,-1-3 5-16,-4-2 4 15,1 2 14-15,-5 1 17 0,-2 9 18 0,-1 15 28 16,-3 6 32-16,4 9 25 0,-6 10 19 16,2 3 25-16,2 6 30 0,-7 5 34 0,3 4 23 15,-6 9 26-15,-4 12 31 16,0 14 26-16,-1 12 22 0,8 5 13 0,-2 11-18 15,7 1 5-15,-2 9-9 0,2-3-18 16,2 1-10-16,0-4-14 0,5-3-16 0,-2-1-8 16,4-6-12-16,4-16-8 0,-1 13-19 15,5-19-5-15,6-8-7 0,0 1 9 0,6-2-22 16,1-8 1-16,5-4-48 0,-1-6-44 0,-4-7-47 16,0-2-68-16,3-2-78 15,-4-2-108-15,7-2-127 0,5-3-152 0,-5 0-165 16,-6 0 64-16,-3 0-616 0,2 3-781 15</inkml:trace>
  <inkml:trace contextRef="#ctx0" brushRef="#br0" timeOffset="19586.41">24821 10898 3720 0,'-2'7'-141'0,"0"0"36"0,0 0 23 0,2-2 20 0,0-5 20 0,-4 10 19 0,4-10 20 0,0 9 20 15,0-9 14-15,0 6 20 16,0-6 19-16,0 0 21 0,-2 8 21 0,2-8-2 16,0 0-6-16,0 0-11 0,0 0-8 15,0 0-5-15,0-31-6 0,2 17-7 0,0-5-6 16,2-3-7-16,0-2-2 0,3-9-2 16,-2 2 7-16,7 1 3 0,-4 5 2 0,-1 5-5 15,3 1-7-15,1 4-4 0,1-1-6 16,0 4-8-16,-1 5 0 0,2 5-4 15,2 2-6-15,3 4 0 0,2 3-2 0,7 8-2 16,-2 4-1-16,-2 3-2 0,-5 2 8 0,2 2 17 16,-7 0 20-16,-8-2 26 15,0-2 20-15,-5-1 22 0,-5 3 14 0,-2 6 20 16,-8-3 21-16,-2-4 3 0,-5 1 7 16,0-2-6-16,-3-2-11 0,-2-7-15 0,-1 1-15 0,3-5-12 15,1-4-14 1,-1-2-10-16,4 0-15 0,-4-7-11 0,3-2-26 0,-2-1-32 15,3-1-62-15,-4-11-71 0,7-2-80 0,4 2-80 16,8-1-96-16,3 3-90 0,5 0-114 16,1-2-162-16,6 2-10 0,5 1 74 0,1 3-537 15,3 1-667-15</inkml:trace>
  <inkml:trace contextRef="#ctx0" brushRef="#br0" timeOffset="20086.57">25136 10964 3151 0,'0'0'-15'0,"-11"3"38"0,11-3 48 0,0 0 53 0,-19-10 37 0,13 4 25 0,-1-1 9 0,3 0 3 0,1-2-7 0,-4 0-15 16,5-3-16-16,2 1-15 0,2 0-14 16,5-7-11-16,0 1-14 15,2 0-13-15,2 0-7 0,5 1-11 0,-3 3-9 16,3-1-9-16,-2 3-7 15,0 7-3-15,-3-1-7 0,1 3-7 0,1 2-2 0,-2 5 1 0,5 1-5 16,1 5-2-16,-3 3-2 0,-1-1 3 16,0 5 12-16,0 6 9 0,-2-2 9 15,-2-1 14-15,-4-3 3 0,-1 3 4 16,2-4 3-16,-5 0 5 0,-1-1-8 0,4-3-3 16,-4-1 6-16,3-3 16 0,-1-2 20 15,-2 0 10-15,0-7 10 0,3 11 8 16,-3-11-8-16,0 0-21 0,0 0-25 15,0 0-10-15,15-23-10 0,-6 6-7 0,7-11-8 16,4-3-7-16,-2 2-9 0,1 3-3 0,3 2-3 0,-8 7-7 16,-3 4 1-1,0 0-14-15,-4 6-4 0,0 2-1 0,4 4 2 16,-2 1-3-16,-9 0 6 0,18 13-2 16,-6-2-2-16,-1 2-3 0,1 3 0 0,5 6 1 0,-3 0-2 15,-5-4-2-15,10 4-2 16,0-1 4-16,-5-4-6 0,-5-5-31 15,0-2-27-15,-3-2-45 0,-1 2-41 16,4-4-34-16,-4 3-46 0,1-5-59 0,-2 0-101 16,1 0-114-16,-5-4-133 0,0 0-173 15,0 0 85-15,19-11-664 0,-13 6-838 0</inkml:trace>
  <inkml:trace contextRef="#ctx0" brushRef="#br0" timeOffset="21436.33">26055 10835 3768 0,'9'-10'-46'0,"-1"1"54"0,0 0 54 0,1 2 29 0,-2 4 29 0,3-2 9 0,0 4 1 0,-10 1 3 0,21 3 1 0,-14 2-3 16,6 1-9-16,-1 5-11 0,-1-1-6 15,-3 2-4-15,-2 2-6 0,0 1 7 16,-3 1 5-16,-3-3 12 0,0-1 12 0,-3 4 8 15,-3-1 6-15,-2-1 2 0,-3 0-11 16,-5-2-2-16,-1-2-8 0,0 0-11 16,0-3-19-16,2-2 1 0,0-1-13 0,1-4-6 0,14 0-7 15,-24-7-19-15,14-5-13 16,2-2-4-16,7-3-5 0,-1-4-7 0,5-2 3 0,3-2-14 16,-1 3 2-1,4 2-3-15,-6 4-6 0,3 1-1 0,0 4-4 0,-3 1-2 0,5 4 3 16,0 1 0-1,1 1-3-15,2 2 2 0,-11 2 6 0,29 2-3 0,-12 0-3 16,5 1 5-16,2-1-5 0,1 1 2 0,0 0-13 16,1-3-9-16,-4 0-5 0,-2 0-5 15,1-1-11-15,1-2-4 0,-2-4-11 0,1-2-1 16,4-5-15-16,-7 1-12 16,4-7-8-16,-5-2-7 0,-4-5-13 0,0-6-13 15,-3-3-14-15,0-5-27 16,-1-12-21-16,-1-6-17 0,-1-4-19 0,1-4 1 15,-3-2 9-15,-1 3 23 0,-2 1 18 0,-2 1 19 16,-4 20 21-16,2 2 34 0,-1 10 27 16,-3 8 21-16,2 6 10 0,-1 9 27 15,-3 7 34-15,8 2 23 0,-33 22 19 16,15 7 19-16,-9 19 22 0,-2 9 17 0,1 20 9 16,3 5 7-16,6 6 2 0,7-18-8 15,10 2-11-15,4-3-11 0,9-2-10 0,3-1-7 16,6-4 8-16,5-4 3 0,4-10 9 15,3-2-10-15,4-8-13 0,0-6 5 0,-10-12-9 16,5-3-4-16,-1-8-10 0,-4-8-8 0,-3-1-3 16,10-10-4-16,-5 0-4 15,3-8-5-15,-4-2-7 0,-1-1-1 16,-2-6-11-16,-4 0-2 0,-3-4-2 16,-2 3 0-16,-5 6-2 0,0 7 1 0,-5 2-8 0,-3 5 1 0,0 3 0 15,-2 5-1 1,0 0 2-16,0 0 1 0,-33 15 4 0,19-1-7 15,-6 8 0-15,2 1 2 0,0 1 0 16,7-4-3-16,1-3 0 0,3 1-10 0,1-5 0 0,2-1 8 16,1-2-5-16,1-1 4 15,2-2-2-15,0-7-3 0,5 8 3 16,-5-8 8-16,15-2-7 0,-15 2-1 16,25-9 4-16,-9 3-2 0,0-6-5 0,2 1 0 15,-1-2-2-15,-2 3-1 0,-4 2 0 16,0 1-9-16,0 2-4 0,-4 3 0 0,-7 2 7 15,0 0 8-15,16 15 10 0,-14 2 9 16,-2 9 18-16,-7 17 39 0,0 12 20 0,-6 6 9 16,-1 3 7-16,-3 5-1 15,-2-2-5-15,-1-2 0 0,-2-2-8 0,-3-1-51 0,0-6-52 16,-1-2 0-16,-3-7 0 0,-1-4 0 16,-1-1 0-16,-3-8 0 0,0-3 0 0,0-4 0 15,1-10 0-15,3-1 0 16,-3-8 0-16,8-2 0 0,7-5 0 0,0-2 0 15,1-6 0-15,2-4 0 0,4-4 0 16,1-14 0-16,8-9 0 0,7-14 0 0,15-6 0 16,5-3 0-16,13-20-161 0,7 3-15 15,9 7 6-15,3 2 15 0,4 7 9 0,3-1 9 0,-1 12 13 16,4 1 11-16,-3 2 10 0,4 5 12 16,-15 9 7-16,0-2 7 0,-1 4 10 15,-7-2 11-15,1 5 3 0,-6 0 6 16,-2 0 7-16,-9 8 4 0,-4-1 9 15,-2 1 16-15,-5 1 12 0,-4 7 10 0,-5 2 3 0,-1 1 1 16,-7 1-4-16,1 4-2 0,-2 5-1 16,-7-5-1-16,7 5 3 0,-25 5 0 15,6 2-2-15,-2 1 0 0,-4 7-1 0,7-2-2 16,2 1 1-16,7-4-2 16,3 2 0-16,3-2 5 0,3 0 5 15,3 1 4-15,5 3 6 0,6-1 9 0,8 6 18 16,3 0 23-16,1 2-3 0,-1-3 9 15,1 1 9-15,-3 1-3 0,0-1 1 0,-3-3 6 16,-4 4 3-16,0-2 2 0,-7-1-3 16,-1-4-7-16,-3 3 5 0,-1-1 3 0,-4 1 8 15,0-1 4-15,-5 0-2 0,-5 3-3 16,1-1-83-16,-7-2-20 0,-4 6 0 0,-3-4 0 0,-2-1 0 16,2-6 0-1,4-2 0-15,0-1 0 0,1-1 0 0,4-3 0 16,-2-3 0-16,3-2 0 0,0-2-104 15,1-2-253-15,5-6-97 0,5-7-84 0,4-15-69 0,12-11-77 16,13-8-104-16,7 1 74 0,3 1-628 0,1 1-797 16</inkml:trace>
  <inkml:trace contextRef="#ctx0" brushRef="#br0" timeOffset="21606.16">27716 10608 3576 0,'19'-17'-57'0,"-2"4"61"0,-3 0 63 0,-3 2 42 0,-2 3 41 0,-2-2 30 0,2 3-1 0,-4 4-15 15,1 0-13-15,-6 3 14 16,0 0 13-16,15 13-7 0,-13 3-18 0,-2 3-12 15,-2 4-11-15,-2 13-14 0,-5-1-10 16,-1-1-6-16,-2 0-53 0,1-1-52 0,2 0-59 16,-5-4-72-16,5-8-87 0,0-1-78 15,-2-3-75-15,4-7-100 0,2-1-179 0,1-6 55 16,4-3-418-16,0 0-494 0</inkml:trace>
  <inkml:trace contextRef="#ctx0" brushRef="#br0" timeOffset="21751.5">27889 10579 2945 0,'10'-29'66'0,"-5"5"60"0,-1 3 38 0,0 6 21 16,-3 1 2-16,-1 2-15 0,0 2-14 16,2 2-19-16,0-1-29 0,1 3-39 15,-3 6-52-15,5-6-67 0,1 4-78 16,-6 2-78-16,18-2-78 0,-9 1-87 16,4 1-122-16,1 0-39 0,-2 0-250 15,2 1-268-15</inkml:trace>
  <inkml:trace contextRef="#ctx0" brushRef="#br0" timeOffset="22026.29">28127 10469 2119 0,'2'7'-1'0,"-4"-2"48"0,2-5 40 16,-6 12 30-16,3-6 35 0,-3-1 15 16,-1 2 13-16,-4 3 5 0,0 0 9 0,4 1-4 15,-3 1-8-15,2-1-2 0,1 2-6 16,2 0-10-16,1 1-4 0,1 0-2 16,1-3-11-16,2 3-7 0,2 2-12 0,3-2-2 15,-2 1 2-15,1 2-15 0,0-3 5 16,-1 1-3-16,3 1 7 0,-2-1 4 15,-1 0 4-15,4 0-1 0,-5-3 10 16,-2 3 2-16,0-2 5 0,-4 3 15 0,-2-1 9 16,-6 3 3-16,-7 2-15 0,-5-1-12 0,-3 1-15 15,-3-2-12-15,-3-5-4 0,7 3-12 0,1-6-8 16,3-5-13-16,8 3-30 16,-2-5-41-16,1 2-57 0,1-5-83 0,5 2-104 0,9-2-142 15,-23-6-166 1,12 3-214-16,2-1-72 0,0 1 84 0,4-4-709 15,-3 2-902-15</inkml:trace>
  <inkml:trace contextRef="#ctx0" brushRef="#br0" timeOffset="22572.36">28975 10668 3826 0,'-9'7'-118'0,"-5"4"45"0,1-1 54 0,-1 4 32 0,1 1 22 0,-5 6 34 0,6-3 22 0,0 1 14 15,0 6 4-15,3-4 10 0,6-3-1 0,1-1 1 16,2-3-5-16,2 1 3 0,5-1-6 15,2 2-8-15,5-5-6 16,3-1-6-16,4-3-10 0,2-1-7 0,-3-5-8 0,3 1-4 0,2-5-4 16,-1-3-7-16,-2-1 0 0,-3 0 5 15,-4-2 1-15,-3-4 4 0,-3 1 0 0,-2-3-6 16,-7 0-9-16,0-3-1 16,-3-2-5-16,-6-10-5 0,-5 1-6 15,-1 2-3-15,-1 2-5 0,1 7-2 16,3 4-7-16,-4 2-18 0,3 6-28 0,-7 2-35 15,8 6-52-15,-6 1-76 0,-1 8-103 0,2 0-113 16,-1 5-171-16,9-4-95 0,5-2 69 16,3 1-417-16,8 1-502 0</inkml:trace>
  <inkml:trace contextRef="#ctx0" brushRef="#br0" timeOffset="22889.86">29476 10760 3068 0,'5'-6'113'0,"-3"3"30"0,-2 3 17 15,0 0 13-15,0 0 21 0,0 0 27 16,0 0 10-16,-18 15-4 0,5-3-1 0,2 4-7 16,-8 8-13-16,1 4-19 15,0-3-14-15,1 0-20 0,2 0-16 0,2 0-11 16,3-4-15-16,0-8-12 0,7 1 13 16,-3-5-10-16,2-1 21 0,1-1 40 15,-2-1 38-15,5-6 9 0,0 0-19 0,0 0-19 16,0 0-16-16,0 0-15 0,-5-31-16 15,6 10-15-15,8-12-13 0,0-3-8 0,4-10-57 16,4-7-32-16,5-5 0 0,2-6 0 16,8-15 0-16,7 5 0 0,2 0 0 0,1 8 0 15,-8 14-103-15,3 8-90 0,1 4-53 16,-2 3-66-16,0 6-74 0,-7 12-73 16,-1 4-67-16,-5 6-88 0,-4 6-163 0,-5 1 69 15,-5 4-607-15,-5 3-773 0</inkml:trace>
  <inkml:trace contextRef="#ctx0" brushRef="#br0" timeOffset="23056.26">29470 10643 3453 0,'-16'14'-4'0,"7"-3"21"15,0-3 18-15,3 2 33 0,2-4 49 0,0-1 38 16,2 1 30-16,2-6 32 16,0 0 16-16,10 12-12 0,1-9-24 0,11 1-23 0,4-2-15 15,18-1-31-15,-3-1-68 16,7-1-91-16,-6-3-109 0,2 1-156 0,-11-1-172 15,-5 2-212-15,-4 1 50 0,-6-1 70 0,-9 4-328 16,-9-2-370-16</inkml:trace>
  <inkml:trace contextRef="#ctx0" brushRef="#br0" timeOffset="24236.16">20525 12107 2201 0,'4'-25'179'0,"0"4"-52"0,-2 6 1 0,2 1 8 0,-4 1 2 0,1 5-18 0,-1 1-30 0,0 2-10 0,0 5 7 16,0 0 23-16,0 0 17 0,-19 18-3 0,10 0 5 16,-6 8 2-16,-1 1-2 0,3 0-3 15,0 1-6-15,1 0-7 0,0-6-6 0,5-5-1 16,0 0-5-16,-1-3-4 15,3-2-3-15,0-4 14 0,1 1 22 0,1-2 17 16,-3-4 3-16,6-3-20 0,0 0-12 0,0 0-12 0,0 0-11 16,-5-24-13-1,8 4-8-15,8-15-16 0,9-9-14 0,3-6-18 0,3 0-6 16,2-3-11-16,1 0-3 16,2 1 2-16,-7 4-2 0,1 7 0 15,-5 13-2-15,-5 1-1 0,-4 9-6 16,-1 4-3-16,-5 7 2 0,3 3-1 0,-8 4 3 0,0 0 1 15,19 14 2-15,-11 1 4 16,1 3 3-16,5 9 2 0,-1 4 0 0,2 0 1 0,4 3-3 16,-2 6 0-16,-2-8-1 0,3-1-2 0,-5-4 2 15,-1-7-3-15,-7-4 1 0,3-3 4 16,-3-3-1-16,-1 1 9 0,0-3 13 16,-2-1 11-16,-2-7 0 0,-3 8-4 15,3-8 0-15,-22 6-9 0,5-6-2 0,-4-2-2 16,-17-3-1-16,0-2 0 15,-6-2-7-15,4-1 0 0,-11-4-4 0,10 4 0 0,3 0-3 16,4 1-2-16,9 2-3 0,9 2-6 16,0 1-28-16,5 1-29 0,2 1-44 15,-2 0-36-15,11 2-46 16,0 0-81-16,-16 5-86 0,16-5-96 0,-4 9-161 16,4-9-109-16,4 11 82 0,-4-11-443 0,13 7-549 15</inkml:trace>
  <inkml:trace contextRef="#ctx0" brushRef="#br0" timeOffset="24516.35">20989 11611 3126 0,'-3'-22'6'0,"3"4"63"0,-2 2 51 0,2 4 38 0,-2 2 17 0,0 1-14 0,0 4-21 0,2 5-3 16,0 0 23-16,0 0 14 0,-5 27-1 15,-1-2-3-15,1 7-5 0,1 7-4 16,-1 1-5-16,2 3-9 0,-3 10-15 0,4 2-12 16,2-9-14-16,0-2-7 0,0-1-8 15,0-3-10-15,0-2-10 0,0-7-12 0,2-8-34 16,2 0-37-16,-2-4-45 0,0-4-60 16,-1-1-71-16,1-1-71 0,3-4-84 15,-1-4-125-15,1-2-155 0,3-1-51 16,-8-2 67-16,19-3-357 0,-6-4-442 0</inkml:trace>
  <inkml:trace contextRef="#ctx0" brushRef="#br0" timeOffset="24856.27">21325 11909 2743 0,'3'-6'23'0,"-3"6"13"16,0 0 18-16,0 0 43 15,0 0 35-15,0 0 17 0,-14 17 10 0,8-5 8 0,1 2-8 16,-1 1 0-16,0 4-10 15,2 2-8-15,0-3-16 0,2-2-8 0,2 3-10 16,0-6-11-16,2 3-5 0,4-5-9 16,-3 4-5-16,8-5-4 0,-2-1-5 0,2-2-9 15,1-2-6-15,1-2-3 0,1-3-3 16,1-2-10-16,-4 1-2 0,2-4-1 0,0-2-3 16,-1 0-2-16,-2-3-5 0,-3-3 1 0,-1 0-3 15,-4-5-4-15,0 1-5 16,-2-3 0-16,-4-2-6 15,-2-1 2-15,-7-4-19 0,-3 3-7 0,-2 5-10 0,-3 5-16 16,1 4-20-16,-2 5-32 0,3 3-44 16,-3 4-48-16,6 1-54 0,-5 4-54 0,-1 0-75 15,8 4-125-15,1 0-112 0,1 0 47 16,4 0-243-16,5 0-291 0</inkml:trace>
  <inkml:trace contextRef="#ctx0" brushRef="#br0" timeOffset="25156.35">21329 12052 2153 0,'8'2'10'15,"-8"-2"8"-15,11 3 6 0,-11-3 33 0,5 5 30 16,-5 0 42-16,2 3 35 0,-2 0 20 0,0 2 17 16,-2 4 3-16,1 3 1 0,-3 6-1 15,-2 9 0-15,3 3-5 0,-3 0-7 16,2 5 6-16,3-1-8 0,-2 0-12 16,3 3-12-16,0-4-4 0,0 0-5 15,0-9-16-15,0-4-12 0,-2-3-3 0,2-1-10 16,-4-3 1-16,2-2 17 0,1-2 4 15,-5 2 16-15,0-5 8 0,-1-1 3 0,-1 1-3 0,-5-2-16 0,-1-3-15 16,-3-2-13 0,-2-1-8-16,-1-3-13 0,-7-2-10 0,-2-2-13 15,-7-3-7-15,1-5-29 0,1-2-28 16,0-3-22-16,1-2-37 0,7 0-49 0,-1 0-36 0,5 2-39 16,4 3-46-1,5 4-67-15,3-1-90 0,3 5-91 0,3-3-115 0,0 1-195 16,4 1 63-1,8-4 75-15,4-1-443 0,10-6-554 0</inkml:trace>
  <inkml:trace contextRef="#ctx0" brushRef="#br0" timeOffset="25536.08">21849 11996 3111 0,'-15'-11'44'0,"2"4"35"0,-1 4 49 16,5 0 22-16,-3 1 13 0,3 0 4 16,9 2-11-16,-24 5-10 0,15 0-9 15,-2 4-10-15,3 1-10 0,0 1-12 0,3 2-10 16,1 1-9-16,2-2-6 0,2 2-8 16,4 0-5-16,2-1-6 0,-1 1-5 15,3-4-6-15,4 0-4 0,0 1-4 16,0-4-1-16,3 0-7 0,3-5-4 0,-2 0-2 15,2-2-6-15,-1 0-5 0,0-4-5 16,1-2-3-16,-5 0-3 0,-2-1-2 0,1-6 3 16,-7 2-4-16,1-3 0 0,-4-1-1 15,-4-1-1-15,-6-4 2 0,3 0 0 0,-11-5 0 16,7 6-2-16,-2 4-4 0,-1 2 2 16,3 3-3-16,-3 3-4 0,1 2-15 15,-1 2-22-15,2 1-35 0,10 2-34 0,-18 5-63 16,10 0-71-16,2 2-84 0,0 2-112 0,3 1-199 15,3-1 44-15,3 1 70 0,3 2-241 16,8 2-260-16</inkml:trace>
  <inkml:trace contextRef="#ctx0" brushRef="#br0" timeOffset="26026.1">22142 12162 2133 0,'0'0'83'0,"0"0"19"0,0 0 14 16,-1 7 21-16,1-7 23 15,0 0 12-15,0 0-1 0,0 0-11 0,-2 7-15 0,2-7-14 16,0 0-13-16,0 0-9 16,0 0-4-16,9 6-8 0,-9-6-6 0,9 0-6 15,-9 0-2-15,0 0-4 0,21-4-10 16,-13 0-3-16,0 1-10 0,-1-3 6 0,1 3-4 16,-3-4-6-16,-1 0-3 0,3-1-5 15,-6-4-7-15,-1-1-1 0,0-2-5 16,-1 0 0-16,-6-6-7 15,2-1-1-15,-3 1-4 0,1 1-3 0,-1 2-2 0,-2 1 2 16,3 2-5-16,-2 1 6 0,0 3-1 0,4 3-1 16,-3 1-4-16,-1 1 2 0,5 0-5 15,0 1 0-15,-2 0-2 0,6 5 2 16,-2-5 0-16,2 5 4 0,0 0 1 0,12-8 1 16,1 6-2-16,7-1 2 0,4-1-1 15,3 1-2-15,-1 3-4 0,1 0-1 16,2 3 0-16,-2 1-1 0,-4 1-2 15,4 8-2-15,-2 1 6 0,-7 1 5 0,-5 1 6 16,-1 1 3-16,-5 2 3 0,2 0 4 16,-3 2-5-16,1 1-1 0,-6-2-2 0,3-3-2 15,0 2 0-15,-2 0-3 0,-1-4-2 0,-1 3 0 0,2-3-6 16,0-1-30 0,0-1-35-16,-2-4-65 0,2-1-84 0,-2 2-80 15,2-3-100-15,-1-1-146 16,-1-6-103-16,2 7 57 0,-2-7-320 0,0 0-382 0</inkml:trace>
  <inkml:trace contextRef="#ctx0" brushRef="#br0" timeOffset="26226.53">22675 11965 2676 0,'6'-12'63'0,"-1"5"33"0,-4 0 27 0,1 2 6 0,-2 5 3 0,4-8-22 0,-4 8 17 0,0 0 14 0,0 0-5 0,7 20-12 16,-5-8-8-1,2 5-8-15,-4 4-11 0,0 2-11 0,-4 2-7 0,2-2-10 16,0 1-28-16,1 0-32 0,-5-1-46 16,2-1-64-16,-2 0-54 0,0-3-56 0,3-4-62 15,-5-1-67-15,5-1-135 16,-1-5-63-16,-3-1 54 0,6-3-145 0,1-4-126 16</inkml:trace>
  <inkml:trace contextRef="#ctx0" brushRef="#br0" timeOffset="26376.5">22687 11804 1859 0,'0'-22'45'0,"2"1"21"0,0 7 8 0,0 2 3 15,0 2-10-15,0 1-11 0,-2 4-16 16,1 0-30-16,-1 5-57 0,0 0-92 0,8-5-161 16,-8 5-315-16,0 0-114 0</inkml:trace>
  <inkml:trace contextRef="#ctx0" brushRef="#br0" timeOffset="27177.54">23131 11647 1947 0,'-8'-8'131'0,"3"1"-3"0,1 4-11 0,4 3-13 0,-8-3 1 16,8 3 23 0,-9 11 26-16,3 1 15 0,1 6 5 15,-4 4 1-15,2 10 6 0,-1 4-7 16,-1 1-7-16,5 5-7 0,-4-2-10 0,3 2-11 16,-1 0-11-16,2-5-11 15,1 1-12-15,-4-6-8 0,5-5-11 0,-1-4-7 0,1-5-8 16,-2-2-6-16,2 0-4 15,1-4-6-15,1-4 2 0,-4 3 3 0,2-2 3 0,-5-4-8 16,2 1-2-16,-4-1-6 0,1-3-5 16,-4 0-2-16,12-2-8 0,-22-2-1 0,8 0-5 15,1 1-3-15,-1-3-3 16,3 1-2-16,-1 2-5 0,-1-3-8 0,2 3-2 16,11 1-10-16,-15-4-18 0,15 4-17 15,-6-4-14-15,6 4-15 0,0 0-24 0,25-14-32 16,-4 9-49-16,15-10-26 0,0 3-32 15,11-5-16-15,2-2-5 0,-6-3 5 0,3 0 18 16,-4-3 17-16,-3-2 26 0,-5 0 19 0,-7 4 25 16,-5-4 38-16,-3-1 24 15,-2-1 34-15,-3 0 22 0,-3-2 23 0,-6-1 19 16,-3 6 22-16,1 2 13 0,-6 0 12 0,-3 4 11 16,3 2 19-16,-5 3 10 0,1 1 4 15,-1 4 5-15,-3 3 0 0,0 2 0 16,-2 3 7-16,-1 6-3 0,-4 1 7 15,2 5 0-15,-9 9-2 0,1 3-6 0,3 3-6 16,3 2-8-16,2 5-6 0,3-1-9 0,4 2-10 16,-1-1-6-16,2 1-6 15,5-1-6-15,-1-4-3 0,2-3-6 0,2-4-4 0,2-2-8 16,-2-1-4-16,0-2 1 16,-2-3-3-16,4 0-4 0,-2-5 4 0,0 1 1 15,2-1 1-15,0-2 0 0,-2-6-3 16,5 5-4-16,-5-5-3 0,0 0 0 0,21-4 3 15,-21 4 0-15,19-5 9 0,-13 2 2 0,4 1 3 16,-10 2-5-16,16-1 1 0,-16 1 8 16,16 1 7-16,-11 1 0 0,5 1 7 0,-4 4-5 15,3 1-1-15,-1-2-4 0,-1 3-2 16,3 1-3-16,-4-2-8 0,1 3-1 0,1 0-3 16,-2 0-4-16,0 0-4 15,-1-4-31-15,1 4-37 16,-3-1-59-16,4 1-77 0,-5-3-103 0,2 2-113 15,-3-1-152-15,-1-1-170 0,0-1 66 0,0 3-490 0,0-4-611 16</inkml:trace>
  <inkml:trace contextRef="#ctx0" brushRef="#br0" timeOffset="27776.43">23536 12303 3436 0,'0'-9'112'0,"0"9"35"0,0-9 25 0,0 9 8 0,0 0-15 0,2-6-16 0,-2 6-15 0,0 0-5 0,0 0 5 0,0 0-9 16,0 0-5-16,7 17-10 0,-7-9-5 15,-3-1-5-15,3 1-3 0,-4 0 1 16,1 0-7-16,1 1 1 0,-4-3 4 0,4 1 2 16,-1-2-6-16,3-5-1 0,-9 11-1 15,9-11-10-15,-5 7 5 0,5-7-3 0,0 0-4 16,0 0-4-16,0 0-17 15,0 0-3-15,-8-25-12 0,14 10-2 0,8-13 8 16,4 1-18-16,5 0 17 0,2 1-4 0,-2 6-6 0,1-3-3 16,-6 8-9-1,0 6 9-15,-6 3 7 0,-1 2 2 0,2 4 18 16,-13 0 17-16,25 9 1 0,-16-1 2 16,0 2 3-16,0 4-4 0,1-1-8 15,-4 1-1-15,-1 2-11 0,1-4-7 16,-2-1 1-16,-3 0-6 0,4-2-3 0,1-1-1 15,-4-1 0-15,-1 0 0 0,1-1 12 16,-2-6-56-16,4 6 0 0,-4-6 0 0,0 0 0 16,0 0 0-16,16-10 0 0,-13 1 0 15,7-1 0-15,-3 2 0 0,1 1 0 0,0-3 0 16,-3 4 0-16,3-1 0 0,-5 2 0 16,-3 5 0-16,12-5 0 0,-12 5 0 0,0 0 0 15,21 10 0-15,-13-3 0 0,-3-1 0 16,5 4 0-16,-3 0 0 0,1-2 0 15,2 2 0-15,-5-4 0 0,4-1 0 0,3 0 0 16,0-2 0-16,1-1 0 0,2-2 0 16,5-5 0-16,2-1 0 0,6-7 0 15,1 1 0-15,0-3 0 0,-4-2 0 0,0 0 0 16,-2-1 0-16,-1-2 0 0,-5-2 0 0,2-1 0 16,-2-1 0-16,1-1 0 15,-3-1 0-15,-4 5 0 0,-3 6-611 0,-2 3-272 16,-4 1-41-16,-4 6 103 0,-2 1-863 0,4 4-1120 15</inkml:trace>
  <inkml:trace contextRef="#ctx0" brushRef="#br0" timeOffset="28576.54">24955 12498 4359 0,'-7'5'-180'0,"0"2"53"0,-1-2 53 0,2 0 43 0,2-2 43 0,4-3 33 0,-9 9 24 0,7-7 22 0,2-2 10 0,0 0 2 16,-7 7 0-16,7-7-2 0,0 0-7 0,-4 5-6 16,4-5-4-1,0 0-2-15,0 0 4 0,0 0 2 16,0 0-4-16,13 5 2 0,-13-5-6 0,0 0 3 16,0 0-4-16,0 0-1 0,23-10-5 0,-19 4-2 15,-3 0-8-15,3-3-5 0,0-2 0 16,-4-2-10-16,0 0-2 0,-2-6-7 0,-2-2-6 15,-1 0-3-15,-5-8-4 0,-3 3 1 16,0 1-8-16,1 2 7 0,1 8-13 16,-3 0 4-16,3-1-8 0,0 5-5 0,0 2 1 15,0 0-3-15,4 4 3 0,-3 0 1 16,1 3-5-16,9 2-2 0,-15-2 0 16,15 2 3-16,-14 2-4 0,14-2-3 15,-6 5 8-15,6-5-3 0,0 0 4 16,0 0 3-16,33 6 1 0,-8-8-4 0,11-7 1 15,2 0 0-15,0 1 2 0,-2 0-4 16,-1-1 1-16,-9 4 0 0,-7-1-6 0,-2 1 0 16,-6 5 6-16,3 2 31 0,-3 1 12 15,-3 6 21-15,0 2 12 0,-2 2-5 0,-3 3 1 16,-3 1-1-16,2 0 2 0,-2 3-8 16,0 0-6-16,0-2-7 0,-2 4-6 0,2-1-4 15,0-2 0-15,-1-2-7 0,1 0-9 16,0-1-27-16,0-3-35 0,-2 1-39 0,2-2-63 15,0-2-63-15,0 1-63 16,0-1-77-16,-2-1-55 0,4-3-48 0,-2-1-56 0,0-5-83 16,3 7-81-16,-3-7 42 0,0 0-412 15,0 0-505-15</inkml:trace>
  <inkml:trace contextRef="#ctx0" brushRef="#br0" timeOffset="28861.51">25211 12416 2806 0,'6'-12'-16'0,"-2"-1"40"0,-3 5 48 0,3 0 42 0,-2 2 45 0,0-1 19 0,-2 7 10 0,2-8-9 15,-2 4-20-15,0 4-16 0,0 0 15 0,0 0 22 16,0 0 8-16,0 0-7 0,3 25-1 16,-3-12-13-16,-2 4-13 0,2 4-12 15,2 3-15-15,0 2-13 0,3-2-5 16,-2-2-6-16,3 0-7 0,1-4-12 0,1 0 8 16,2-2-2-16,-3-4 12 0,4-4-5 15,0-1-1-15,-2-3-11 0,2-4-17 0,-11 0-7 16,25-7-3-16,-11-1-3 0,0-3-7 0,-1-3-7 15,-1-1 19-15,-1-4-30 0,3-9-7 16,-4 6-16-16,-3-9-30 0,0 0-30 0,0 6-25 16,-3 2-29-16,-3 7-29 0,-1 1-44 15,0 3-62-15,0 4-74 0,-1 3-54 16,-5 1-72-16,6 4-112 0,-16-1-135 0,16 1 59 16,0 0-452-16,-19 10-554 0</inkml:trace>
  <inkml:trace contextRef="#ctx0" brushRef="#br0" timeOffset="29276.49">25520 12373 3240 0,'2'-11'109'15,"0"4"49"-15,-2 2 52 0,0 5 27 0,0-8 1 16,0 8-19-16,0 0-24 16,0 0-16-16,0 0 4 0,0 0-3 15,0 0-9-15,-13 25-15 0,10-9-11 16,-3 3-7-16,1 1-8 0,-3-1-1 0,2 2-25 15,-2 0-3-15,-1-3-9 0,6-2-8 0,-3-3 11 0,0 1-27 16,0-4-3-16,2 1 6 16,1-3-12-16,1-1-3 0,0 0-2 0,2-7 2 15,-4 7 3-15,4-7-10 0,0 0-9 16,0 0-5-16,0 0-10 0,19-36-2 0,-2 8-3 0,12-6-8 16,0 2-5-1,-5 6 0-15,2 2 1 0,-3 1-6 16,1 7-3-16,-10 2 0 0,2 3-1 0,-3 5-4 15,-5 1 8-15,3 1-2 0,-11 4-6 0,20 2 8 16,-20-2-3-16,15 13 2 0,-8-4-3 0,-2 1 10 0,2 3-10 16,-2 2 2-16,-3 2-1 15,4 1-2-15,-2-2-1 16,-3 1 0-16,1 1-4 0,0-3-16 0,3 1-40 16,-2-1-51-16,-1-3-54 0,2 0-69 0,0-3-114 15,-3 2-124-15,5-4-160 16,-2-2-121-16,2-1 70 0,2-1-559 0,-8-3-707 0</inkml:trace>
  <inkml:trace contextRef="#ctx0" brushRef="#br0" timeOffset="29846.32">26372 11687 3588 0,'-7'-20'-21'0,"0"4"59"0,1 2 54 0,0 3 31 0,2 3 1 0,-2 4-11 0,6 4-4 0,0 0 19 16,-21 18 5-16,6 8 1 0,-2 7 9 0,-2 11 7 16,4 7 11-16,-4 6 6 0,4 3 3 15,-2 2 4-15,-1 3-2 0,4-1-7 16,0 2 4-16,1-1-12 0,1-3-15 16,3-3-8-16,-1-7-15 0,5-10-13 15,-4-6-10-15,8-7-9 0,-3-5-5 0,2-5-10 16,-2-2-8-16,4-3-8 0,0-3-1 15,-1 0-5-15,1-3-6 0,0-1-19 0,0-7-26 0,3 5-19 0,-3-5-8 32,0 0-17-32,0 0-18 0,9-18-12 0,-9 5-13 15,0-2-6-15,-1-2-1 0,-3-2 4 16,-3-3 5-16,-6-4 11 0,2 4 6 0,0 4 5 16,-3 3 6-16,3 1 5 0,2 4 4 15,-1 2 4-15,3-2 2 0,1 4 0 0,1 3 7 16,3-2 0-16,2 5 5 15,-4-5 6-15,4 5 6 0,0 0 0 0,18-8 5 0,0 3 0 16,2 0 2-16,3-2 2 0,13-3 0 16,-1 2 2-16,2-1 0 0,-5 1 0 15,-5 1 4-15,-5 3-3 0,-5 1 3 0,-4 2 4 16,-1 1 21-16,1 1 16 0,-2 4 19 0,1 0 17 16,-2 5 13-16,-5 2 7 0,4 2 5 15,0 1-3-15,-4 1 0 0,4 0-1 16,0 4-7-16,-5-2-12 15,1-3-5-15,-1 0-10 0,-1 2-4 0,3-3 1 0,-2 2-15 16,0-3-1-16,0-1-21 0,-2-2-50 0,0-1-60 16,0-1-78-16,-1-1-100 0,-1 0-116 15,0 0-126-15,0-7-159 0,-3 7-79 16,3-7 74-16,0 0-546 0,0 0-682 0</inkml:trace>
  <inkml:trace contextRef="#ctx0" brushRef="#br0" timeOffset="30026.43">26444 12265 3563 0,'-7'-14'56'0,"3"2"40"0,3 2 33 0,-3 1 21 0,0 1 16 0,2 1 1 0,2 7-14 0,-3-14-13 0,1 9-20 16,2 5-16-16,0-8-44 0,0 8-65 16,2-9-88-16,-2 9-120 0,7-2-137 0,-7 2-212 15,14-3-52-15,-14 3 65 0,0 0-308 16,0 0-340-16</inkml:trace>
  <inkml:trace contextRef="#ctx0" brushRef="#br0" timeOffset="30576.24">26683 12330 2681 0,'0'0'165'0,"0"0"5"15,0 0 7-15,-6 10 19 0,6-10 37 0,-5 10 29 16,-1-6 4-16,3 4-8 15,-8 5-19-15,6-2-16 0,-3 5-6 0,3-2-17 0,-2-1-16 16,-2 2-4-16,4 0-19 0,-3 0-11 16,3 0-9-16,-4-3-10 0,6-1-9 15,-3-1-3-15,3-2-3 0,-1-1-1 16,0 0 0-16,0 0 3 0,4-7 8 16,-6 10 14-16,4-5 10 0,2-5 5 0,0 0-12 0,0 0-13 15,0 0-20-15,0 0-14 16,5-23-11-16,4 2-10 0,9-8-33 0,6-7-42 15,2 0 0-15,5 3 0 0,-3 2 0 0,-3 7 0 16,-4 3 0-16,-4 6 0 0,-1 3 0 0,-5 4 0 16,-2-3 0-16,2 5 0 0,-4 2 0 15,0 1 0-15,-7 3 0 0,18 0 0 16,-18 0 0-16,16 5 0 16,-10-2 0-16,-6-3 0 0,16 9 0 0,-9-4 0 15,-1 0 0-15,-1 0 0 0,-5-5 0 0,10 7 0 0,-4-3 0 16,-6-4 0-16,5 5 0 15,-5-5 0-15,10 5 0 0,-10-5 0 0,0 0 0 16,0 0 0-16,28-10 0 16,-6-1 0-16,4-4 0 0,5-2 0 0,-3 0 0 15,3 1 0-15,-4 3 0 0,-7 4 0 16,-2 0 0-16,-7 4 0 0,1 3 0 0,-5-2 0 16,-7 4 0-16,0 0 0 15,21 8 0-15,-15 0 0 0,-4 1 0 0,1 2 0 0,-3 0 0 16,2 3 0-16,-2 0 0 0,0-1 0 0,0 1 0 15,0-2 0-15,0 0 0 0,0-1 0 0,-2-1 0 16,2 0-44 0,0-3-395-16,0 1-156 0,0-1-189 0,0 0-90 15,0-7 84-15,2 9-797 16,4-4-1027-16</inkml:trace>
  <inkml:trace contextRef="#ctx0" brushRef="#br0" timeOffset="30976.13">27527 12371 4687 0,'0'0'62'0,"-17"-2"45"0,17 2 44 0,0 0 25 0,0 0 10 0,0 0 3 0,0 0-15 0,0 0-17 0,0 0-14 16,0 0-15-16,0 0-13 0,23-19-10 16,-12 15-13-16,1-2-7 0,-1-1-11 15,3-1-1-15,-1 0-13 0,-2 1-7 16,1 0 10-16,-1-2-17 0,-4-2-14 0,4 1-5 0,-6-1-4 15,-3 0-5-15,0 1-3 0,-4-2-8 16,-4 3-4-16,-6-1 0 0,-6 1-14 16,-7 4 13-16,-17 3 21 0,-2 6 1 0,-11 3-6 15,0 4 24-15,2 10 18 0,4 3 20 16,6 2 20-16,5 4 21 16,8 3 25-16,8-5 8 0,5 1 6 0,6 0 3 15,3-3-108-15,7-5-55 0,1-3 0 16,1 1 0-16,5 2 0 0,1-4 0 0,5 0 0 15,-1-2 0-15,4-1 0 0,3-3 0 0,-1-3 0 16,-2-1 0-16,-2-2 0 0,1 0 0 16,-3-1 0-16,-1-1 0 0,-2 1-131 0,-1-2-407 15,-7-2-158-15,0 0-224 0,0 0 82 0,0 0 92 16,0 0-724-16,-31 2-918 16</inkml:trace>
  <inkml:trace contextRef="#ctx0" brushRef="#br0" timeOffset="32881.23">11615 9778 774 0,'0'0'128'0,"3"-8"-6"0,-3 8-23 0,4-7 1 0,-4 7-10 0,5-5-1 0,-5 5 1 0,0 0-9 16,0 0 2-16,0 0 1 0,0 0 12 0,-22-2 7 15,22 2 8-15,-34 12 6 16,6 0 6-16,-3 2 2 0,2 0 5 0,-1 1-6 15,1-3 0-15,6 0 0 0,3-3-6 0,0 1 7 16,3-1-14-16,2-3-8 16,1 3-14-16,1-2-3 0,0-2-15 15,1 0-9-15,-1 0-3 0,3 0-6 16,1 1-8-16,2-1-3 0,-3-4-8 0,10-1-12 16,-12 6-4-16,12-6-18 0,-12 0-8 15,12 0-12-15,-11-6-5 0,8 0-14 16,1-2-2-16,0-3-1 0,2-3 5 0,0-5 1 15,4-5 6-15,-4-2-1 0,1-10 6 16,4 0 2-16,-1 2-1 0,0 5 5 0,-3 5 8 16,-1 4 16-16,0-1 5 0,0 4 14 15,0 0 15-15,2 1 2 0,-2 5-8 0,0 1-12 16,0 5-3-16,0 5 0 0,0 0-5 16,0 0 5-16,0 0 5 0,13 19 6 0,-5 0-9 15,7 8 1-15,3 0 2 0,2 3 2 16,7 6 0-16,3 0-5 0,-1-3-4 15,-4-8 5-15,0 1-2 0,0-2-7 0,-7-2-1 16,0-5 7-16,-7-3-4 0,-2-3 2 16,1-3-1-16,-4-1-2 0,-1-2 6 0,-1-1-1 15,-4-4-1-15,0 0-4 16,0 0 3-16,0 0-8 0,0 0 0 0,0 0 1 0,-15-29 0 16,5 13-1-16,1-1-7 15,-4-11 10-15,-1-1-2 0,1 0-5 0,-1 0 6 0,3 0-10 16,2 7 10-16,1 2 9 15,2 5 5-15,1 1-5 0,-1 4-1 0,2 2-6 16,3-1 2-16,-6 4-8 0,7 5 1 0,-4-4-3 16,4 4 2-16,0 0-2 0,0 0 3 15,-13 21 1-15,12-11-2 0,-1 4-2 0,-2 0-1 16,2-1 0-16,0 1 2 16,0 0-2-16,-2 1-5 0,2-3 10 0,0 0 1 0,0-3-6 15,2 0 1-15,-1-3 5 16,1 1-1-16,0 0-1 0,0-7 6 0,-2 9 2 15,2-9 1-15,3 6-2 0,-3-6-1 0,14 5 1 16,-3-3-4-16,2 0 2 0,3 0-1 16,1-1-3-16,0 3-2 0,3-1-4 0,-4 1-37 15,0 1-42-15,-1 0-60 16,0 0-67-16,-4 4-85 0,-3-2-106 0,-5 1-208 16,-1-1 47-16,1 2-244 15,-1-1-287-15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842.91333" units="1/cm"/>
          <inkml:channelProperty channel="Y" name="resolution" value="2949.324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8-23T03:04:17.67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18068 2435 421 0,'2'-5'272'0,"4"1"-69"0,-4-1-27 0,-2 5-20 0,3-7-23 0,-3 7-11 0,2-7-6 0,-2 7-15 15,0 0 0-15,4-6-9 0,-4 6-10 0,0 0-7 16,0 0-11-16,0 0 3 0,0 0 16 16,0 0 12-16,-33 27 12 0,10-5 19 0,-11 14 14 15,-6 5 14-15,-11 19 15 16,-6-3 10-16,-8 1-17 0,-2 4-7 0,8-1-1 15,-2-1-2-15,0 0-11 0,18-15-21 16,1-2-9-16,5-3-9 16,7-4-7-16,2-2-14 0,9-8 0 0,6-8-6 0,-1-2-3 0,5-1-9 15,-2-3-4-15,4 1-5 16,2-6-6-16,-1 0-6 0,2 0 0 0,3-1-2 16,1-6-8-16,-4 7-29 0,4-7-62 15,0 0-58-15,0 0-75 0,0 0-79 16,0 0-106-16,-5-25-155 0,10 10-97 0,0-6 61 15,-1 1-239-15,0-4-295 0</inkml:trace>
  <inkml:trace contextRef="#ctx0" brushRef="#br0" timeOffset="530.73">17607 2462 2041 0,'2'-7'-94'0,"-2"7"23"0,0 0 24 0,2-7 12 0,-2 7 9 0,4-5 13 0,-4 5 14 15,0 0 14-15,3-5 12 0,-3 5 13 0,0 0 12 16,0 0 10-16,0-7 9 0,0 7 4 16,0 0 4-16,0 0 1 0,0 0 1 0,0 0-8 15,0 0-3-15,0 0-8 0,0 0-11 0,0 0-5 16,0 0-2-16,0 0-6 16,0 0-5-16,0 0 4 0,-30 19 4 15,17-3 11-15,-6 4 2 0,1 2 9 0,3-3 4 16,1 5-10-16,3-5-8 0,2 0 9 15,5-5-6-15,3 1 4 0,1-1 0 16,1-2-1-16,-1 1-5 0,8 1-2 0,1-4 6 16,1 1-2-16,3-3 3 0,5-2-5 15,-5-3 0-15,0-2 10 0,0-1 10 16,-13 0-7-16,29-4 10 0,-14-2-9 0,-5 0-2 0,-1-5-2 16,2-1-5-16,-4-2-7 15,-3-1-9-15,-3 0-7 16,-1-3-3-16,-1 2-2 0,-1-4-8 0,-5 5-24 0,-2-2-29 15,2 4-18-15,-5 4-38 0,0 0-32 0,0 5-38 16,-4 4-46-16,-3 2-59 16,4 3-81-16,-7 1-163 0,6 3-46 0,-4 4 49 15,-3 4-60-15,8 5-66 16</inkml:trace>
  <inkml:trace contextRef="#ctx0" brushRef="#br0" timeOffset="952.86">17788 3230 1640 0,'-13'-2'42'0,"13"2"17"0,0 0 14 0,-24 7 10 0,19-3 11 0,-2 1 7 0,-1 0 8 0,3 0 4 0,-4 2 2 15,7 0 12-15,1 0 5 0,1-7 7 16,1 13 15-16,5-6-7 0,2-2 6 0,5 2-6 16,7-3-11-16,-4-2-6 0,7-2-14 15,0-2-9-15,4-2-6 0,-5 1 2 0,3-5 6 16,-5 2 2-16,-4-4-2 15,0-4-9-15,-3 0-9 0,-5-1-8 0,-2-1-10 16,-4-2-10-16,-2-3-7 0,-6-1-5 16,-6-6-14-16,3 7-17 0,-2 3-24 0,-3 3-27 15,-3 4-51-15,0 1-56 0,-3 4-67 16,4 3-84-16,-5 1-105 0,-1 2-209 0,9 0-3 16,-1 4 55-16,2-3-171 0,2 3-213 15</inkml:trace>
  <inkml:trace contextRef="#ctx0" brushRef="#br0" timeOffset="2554.42">18409 2995 1984 0,'-27'-3'68'0,"-1"1"29"0,3-1 18 0,-2 1 8 0,5 0 5 0,4-1 15 0,4 3 13 0,2-2 13 15,12 2 9-15,0 0 5 16,0 0-12-16,0 0-10 0,0 0-13 0,76-3-15 15,-4 3-16-15,12-2-7 0,4-1-23 16,24-1-39-16,-21 1-53 0,-3 1-49 0,-6 0-61 16,-10 2-49-16,-11-3-41 15,-21 3-37-15,-8-2-57 0,-10 0-107 0,-8-1-140 16,-3 3 36-16,-11 0-93 0,3-4-103 0</inkml:trace>
  <inkml:trace contextRef="#ctx0" brushRef="#br0" timeOffset="2819.98">18964 2731 1839 0,'0'0'94'0,"0"0"5"0,0 0-9 0,0 0 5 16,0 0 25-16,0 0 33 0,0 0 27 16,0 0 14-16,12 33 5 0,1-16-6 0,-1 7-5 15,1 2-16-15,1-1-17 0,-3 2-11 16,-3-2-10-16,-2-3-31 0,-6 2-1 15,0 2-16-15,-4 8-4 0,-8 0-7 0,0-4-8 16,-8 3-7-16,-1-6-9 16,-1 1-15-16,-5-5-44 0,0 0-48 0,0-3-51 15,2-3-59-15,9-5-68 0,-4-3-93 16,9-4-198-16,3-2-64 0,8-3 49 0,0 0-195 16,0 0-225-16</inkml:trace>
  <inkml:trace contextRef="#ctx0" brushRef="#br0" timeOffset="3399.58">19570 2910 2016 0,'0'0'94'16,"0"0"12"-16,0 0-10 15,0 0 12-15,0 0 36 0,0 0 28 0,-11 22 6 16,11-11 3-16,-3 2 5 0,1 2-9 15,2 4-10-15,-2 0-11 0,0 0-13 0,0 3-9 0,0-1-1 16,-1-3-5 0,-2 0-4-16,3-1-4 0,-1-2-5 0,-1-3 4 0,0-1 7 15,2 1 12-15,1-6 10 0,-3 1 9 0,4-7 4 16,-6 7-18-16,6-7-14 16,0 0-12-16,0 0-10 0,0-24-17 0,6 7-7 15,7-12-16-15,2-4-8 16,6-7-12-16,4 5-3 0,-6 6-12 0,1 1-1 0,0 6-3 15,-3 6-9-15,-6 3-6 16,1 3-3-16,0 3-5 0,-3 1 3 0,-2 4 0 0,5 2 3 16,-12 0-3-16,24 10-3 0,-10-4 5 0,1 3-4 15,-3 1 6-15,-1-1-8 16,-2 3 5-16,1-2-4 0,0 2-4 0,-7-3 6 16,5 1-1-16,-4-3-4 0,-2 0 5 15,4-2 3-15,-3 0 2 0,-3-5 8 0,0 0-7 16,10 3-2-16,-10-3-8 15,15-9-2-15,0-4-3 0,8-6 0 0,2 1-6 16,4-2 4-16,-4 2 1 0,1 4-2 16,-3 1-3-16,-6 5 0 0,0 3-4 0,-3 2 0 15,-3 3 1-15,2 3 7 0,1 4-1 0,-5 1 1 16,1 3 1-16,-3 3 1 16,1 1 3-16,-5 3 0 0,3-2-3 15,-2 2 4-15,-1-1 0 0,-2 0-3 16,-1 0 3-16,2-3-18 0,-2-1-34 0,4-1-45 0,-4-1-60 15,2-5-69-15,-2 3-95 16,2-6-120-16,-2-3-174 0,0 0-132 16,0 0 69-16,0 0-450 0,25-8-594 0</inkml:trace>
  <inkml:trace contextRef="#ctx0" brushRef="#br0" timeOffset="3719.62">20433 2866 3085 0,'-11'11'-5'0,"2"-3"46"0,0 5 35 0,-1-1 24 0,2-2 35 0,1 3 27 0,1-1 9 0,3-1 14 0,0 1 6 15,3-3 2-15,0 1 3 0,3 1-7 0,6-2-8 16,-4 0-17-16,6-2-17 0,1-2-14 16,1-2-8-16,0 1-17 0,5-2-8 15,-2-2-9-15,-2-2-11 0,-1 0-8 16,5-3-9-16,-5 1-7 0,1-3-7 15,-5 2-4-15,1-5-9 0,-4 2-5 0,-3-5-7 16,-1 2-4-16,-2-5-12 0,0-1-19 16,-4-2-13-16,3 0-11 0,-5-2 2 0,1 6-9 15,0 1-10-15,-3 3-15 0,-1 1-19 16,-3 6 1-16,1 0-31 0,-3 3-31 0,1-1-48 16,4 2-54-16,9 0-64 0,-19 3-105 15,11-1-194-15,8-2-35 0,0 0 70 16,0 0-288-16,0 0-349 0</inkml:trace>
  <inkml:trace contextRef="#ctx0" brushRef="#br0" timeOffset="4189.54">21036 2340 2613 0,'0'0'86'0,"0"0"-2"16,0 0 7-16,0 0 59 0,0 0 52 0,-11 24 28 16,0 6 26-16,2 6 10 0,-4 10 2 0,-1 4-18 15,3-1-2-15,-3 1-22 16,3-2-14-16,4-7-13 0,0-2-18 0,-4-1-14 0,4-5-15 16,0-1-18-16,1-6-7 15,1-5-18-15,2-6-1 0,3-1-15 0,-4-2-6 16,0-2-11-16,4-1 3 0,-1-4 13 15,1-5 4-15,0 9-15 0,0-9-8 0,0 0-9 16,0 0 0-16,0 0-12 16,0 0-12-16,-12-27 0 0,8 18-21 0,-2-5-14 15,-1-3-9-15,-2 5-1 0,-3-1-3 0,-3 2-4 0,-1 4 6 16,1 2-4-16,-2 3 0 16,-3 2 3-16,-2 3-3 0,-1 3 4 15,3 2 2-15,-7 6-6 0,8 0 7 16,4-3-4-16,1 5 6 0,1-3 5 0,3 3-6 0,2-2-3 15,1-1 1 1,5-1-1-16,0 0 5 0,4-3-22 0,2 1-31 0,1-1-43 16,5 1-57-16,4-1-71 15,0-4-102-15,8 0-107 0,-1-3-147 0,1-4-219 0,7 0 68 16,8-3 82-16,-12 0-419 0,-1-1-539 0</inkml:trace>
  <inkml:trace contextRef="#ctx0" brushRef="#br0" timeOffset="4719.7">20933 3048 2900 0,'0'0'-26'0,"-4"5"41"0,4-5 46 0,0 0 48 0,0 0 24 0,0 0 28 0,8 11 12 0,-8-11-10 0,15 2-7 0,-5-2-7 15,-10 0-12-15,18-4-3 0,-2 3-11 16,-1-5-10-16,-1 1-7 0,-2-3-10 15,4-1-5-15,-3-3-6 0,3-2-9 16,-3 1-7-16,0-1-4 0,-1-2-12 0,-3 1-5 16,-2 3-2-16,4 0-8 0,-6 0-5 15,2 4-4-15,-5-1-5 0,4 2-7 0,-4 3-1 16,-2 4-4-16,0 0-3 0,0 0 3 16,0 0 2-16,0 0 5 0,-22 18 1 0,13-11 7 15,4 6 0-15,-3 1-2 0,3-2-1 16,-1 2-3-16,2-2-1 0,0-2-3 15,2 3 0-15,2-5 0 0,2 0 0 0,0-1 0 16,4-2-1-16,2 0-3 0,3-1-3 16,3-2 5-16,-2-4-5 0,1 0 0 15,5-1-5-15,-1-4-2 0,4-2-4 0,-4-1 3 16,5 0-1-16,-8-1 0 0,4-1 2 16,-5 2-4-16,-2 1 1 0,-3 2 8 0,2 1 3 15,-3 0-3-15,-2 3-7 0,2 0-4 16,-7 3 5-16,0 0 17 15,0 0 13-15,0 0 13 0,-8 21 9 0,0-12 2 16,3 4 2-16,-3-2-2 0,0 3-2 0,2 0-7 0,1-2-2 16,-1-2-8-16,4 3-3 15,-1-4-3-15,1 0-3 0,0 0-22 0,2-9-33 16,4 11-40-16,-1-2-59 0,3-5-93 0,-6-4-105 16,21-2-123-16,-8-3-173 15,7-5-115-15,-4 1 82 0,9-9-438 0,-2 0-560 16</inkml:trace>
  <inkml:trace contextRef="#ctx0" brushRef="#br0" timeOffset="4969.81">21640 2385 2999 0,'-4'-5'-2'0,"4"5"24"0,-3-7 3 0,3 7 12 0,0 0 58 0,0 0 65 0,-11 21 22 16,8-3 32-16,-5 15 16 0,0 3 14 0,-1 15 19 15,-2-1 11-15,-3 1-21 16,1 1-22-16,2 0-22 0,-1-5-24 16,1 1-17-16,-3-2-8 0,4-6-19 0,-1-4-24 15,1-2-41-15,-1-1-46 0,4-3-52 0,-1-7-59 16,2-2-72-16,4-5-93 0,0-3-91 16,0-3-117-16,4-3-231 0,4-2-24 15,-2-2 68-15,-4-3-374 0,0 0-491 16</inkml:trace>
  <inkml:trace contextRef="#ctx0" brushRef="#br0" timeOffset="5289.73">21798 2913 2624 0,'0'0'-16'0,"0"0"48"16,0 0 43-16,0 0 28 0,0 0 26 0,-21 20 28 15,19-10 15-15,0-3 0 16,2 4 6-16,2-1-6 0,0 2-8 0,1-1-12 15,7 2-13-15,1-3-12 16,-3-1-10-16,8 0-10 0,-2-2 6 0,6-3-10 16,3 1-14-16,1-3-10 0,1 0-9 0,-2-4-7 0,2 0-7 15,-7 1-4-15,2-4 1 16,-6 0 10-16,2-2 2 0,-3-2-1 0,-3-3-5 16,-2-1-4-16,-5-3-9 0,-3-4-4 15,0-4-7-15,-5-10-4 0,-3 3-3 16,-4 1-6-1,1 8-7-15,-3 7-6 0,2 3-30 0,-10 3-46 0,6 4-70 0,-9 2-89 16,-2 6-104-16,-9 0-120 16,0 4-175-16,0 2-43 0,-5 1 75 15,2 2-325-15,-1 0-399 0</inkml:trace>
  <inkml:trace contextRef="#ctx0" brushRef="#br0" timeOffset="5619.59">19755 3458 2755 0,'-45'4'101'0,"-12"2"23"16,-1 1 20-16,9-1 16 0,7-2 31 0,2-2 24 16,13 2 21-16,4-2 2 0,9-1 0 15,4 3 2-15,10-4-4 0,0 0-5 0,38 1-17 16,42-2-25-16,46-3-12 15,34-1-20-15,16 0-40 0,66-1-38 0,8-2-15 16,6 5-22-16,-9-2-15 0,-11-1-15 16,-60 3-4-16,-8-2-5 0,-21 2-2 0,-14-1 0 15,-42 1 4-15,-15-1-2 0,-13 1 8 0,-22 3 1 16,-8-4 0-16,-9 2-3 0,-6 1-8 16,-9-1-30-16,-1 0-45 0,-8 2-55 0,0 0-77 15,0 0-91-15,0 0-103 16,0 0-129-16,0 0-188 0,0 0 63 0,-36 4-441 15,36-4-564-15</inkml:trace>
  <inkml:trace contextRef="#ctx0" brushRef="#br0" timeOffset="18081.98">23706 6085 2920 0,'11'-1'-47'0,"-11"1"33"0,14-2 29 0,-14 2 27 0,10 0 29 0,-10 0 37 0,0 0 36 15,11-4 28-15,-11 4 20 0,5-3 15 16,-5 3 8-16,0 0 9 0,0 0-6 0,0 0-14 15,0 0-18-15,0 0-16 16,-26-9-8-16,7 6-17 0,-10 1-11 16,1 2-8-16,-14-2-13 0,0 0-12 0,2 6-6 15,8-6-11-15,5 2-8 0,5 0-7 0,2 2-6 16,4-2-6-16,4 0-2 0,12 0-10 0,-24-2 0 16,24 2-2-16,-16-2-4 15,16 2-10-15,-14 0-2 0,14 0 1 0,0 0-4 16,-17 0-2-16,17 0-5 0,0 0 0 15,-14-1-1-15,14 1-4 0,0 0 0 0,0 0-3 16,-14 0 3-16,14 0-8 16,0 0 1-16,0 0-8 0,0 0-1 15,-18 3 3-15,18-3-2 0,-9 12 3 0,2-1 1 16,-2-1-5-16,0 7 3 0,2 0 6 16,-4 2-6-16,8 0-1 0,-1 2 8 0,0-3-6 15,6 4 4-15,2 1-1 0,8 6 3 16,3-2 4-16,4-1 4 0,10 5 1 0,5-1 1 15,4-3-3-15,1-2 3 0,6 0-3 16,-2 2 0-16,2-4-3 0,-8 2-1 0,-8-4 3 16,0 1-6-16,-5-2 1 15,-3 1 4-15,-7-2 3 0,-7-4 13 0,1 2 29 16,-8-1 17-16,-4 3 17 0,-5 0 14 0,-11 5 9 16,-7-1 18-16,-9 4 5 0,-1-5 7 15,-8-2-6-15,4-1-4 0,-6-3-7 0,10-4-102 16,-1-5-24-16,-2-1 0 0,8-3 0 15,5-1 0-15,4-2 0 0,3-2 0 16,4 1 0-16,-4-1 0 0,7-2 0 16,1 2 0-16,1-2 0 0,11 4 0 0,-13-7 0 0,7 5 0 15,2-1-177-15,4 3-167 0,-3-7-95 16,3 7-90-16,0 0-111 0,10-9-181 0,-5 4 62 16,6 2 82-16,5 0-617 0,2 1-753 15</inkml:trace>
  <inkml:trace contextRef="#ctx0" brushRef="#br0" timeOffset="18704.86">24783 6196 3353 0,'9'-8'-87'0,"-4"1"48"0,1-2 50 0,0 3 44 0,0-1 36 0,-2-2 32 0,-1 1 25 0,3 1 29 0,-2 1 19 16,-3 0 1 0,-1 6-7-16,7-8-18 0,-7 8-17 0,0 0 4 0,0 0 23 15,0 0 14-15,-31 37 5 0,5-4 1 16,-7 6 0-16,-4 5 6 0,1 6-4 16,0 3-13-16,-5 14-12 0,7-14-10 15,-1-1-12-15,7-4-16 0,3 0-13 0,0-5-15 16,4-4-9-16,4-8-9 0,3-2-8 0,1-4-9 15,6-5-10-15,-2-5-5 16,4-3-6-16,-1-1-6 0,5-3-3 16,-3-1-9-16,0 0-19 0,4-7-42 0,0 0-51 0,-5 5-54 15,5-5-51-15,0 0-62 0,0 0-74 16,0 0-93-16,-3-23-93 0,3 15-119 16,-2-4-167-16,0-1 69 0,-2-4 71 15,4 5-529-15,0-6-641 0</inkml:trace>
  <inkml:trace contextRef="#ctx0" brushRef="#br0" timeOffset="19249.98">24415 6061 3064 0,'0'0'-107'0,"2"-8"42"0,0 2 38 0,-2 6 36 0,3-6 35 0,-3 6 32 0,6-7 17 0,-6 7 21 0,2-6 1 16,-2 6 2-16,0 0 1 0,3-6-7 15,-3 6-11-15,0 0-7 0,0 0 0 16,0 0 20-16,0 0-1 0,0 0 2 16,-18 24-3-16,6-9 0 0,1 4 4 0,-4 6 0 0,-1 3-4 15,3-2-4-15,7-4-5 16,-1-3-7-16,3-2-11 0,0-1-2 0,2 1-4 16,2-2-5-16,4 1-6 0,0-6 2 15,1 3-5-15,5-2 0 0,2-3-1 0,-3-3-4 16,5-1-6-16,-1-2 3 15,0-2-4-15,-2-4-3 0,4-3 1 0,1 1 0 0,-3-3-5 16,-1-2-1-16,-1-3-8 0,-2-2-2 16,-2 1-2-16,-4-6-3 0,1 2-3 15,-6 0-2-15,2 2-2 0,-2 0-5 0,-3 0-5 16,-2 3-2-16,0 2-3 0,-4 3-3 16,-1 4-24-16,-1 2-32 0,-3 3-41 15,3 1-49-15,-4 3-67 0,2 1-75 0,-3 4-69 16,2-1-95-16,4 1-137 0,1-2-85 15,2 3 62-15,-4 0-428 0,12 0-509 0</inkml:trace>
  <inkml:trace contextRef="#ctx0" brushRef="#br0" timeOffset="19749.84">24893 6459 2663 0,'0'0'-40'15,"3"-5"40"-15,-3 5 29 0,0 0 44 0,0 0 39 0,0 0 42 0,-16 20 26 0,2-6 15 0,-3 8 3 0,0 2-2 0,-2 4-3 16,2-2-12-16,0 3-11 16,3-2-13-16,7-3-13 0,1-3-14 0,2-4-11 15,4 0-9-15,0 0-10 16,2-1-3-16,4-4-2 0,1 3-3 0,2-5-1 15,3 0 3-15,1-3-6 16,1-2-5-16,3-2-5 0,0 0 7 0,-4-6 10 0,1 2 2 16,1-2-5-16,-1-2-4 0,-3-2 5 0,0-4-6 0,-3-1-8 15,0-1-5 1,-5-2-4-16,-3-4-6 0,2 0-19 0,-4-2 6 0,2 2-8 16,-3 0-8-16,-5 0-11 15,2 6-20-15,-3 1-38 0,-2 1-38 0,-3 5-53 0,-1 1-72 16,-3 3-92-1,4 2-102-15,-4 0-114 0,3 2-178 0,3-1-13 0,5 1 73 16,7-2-497-16,0 0-589 16</inkml:trace>
  <inkml:trace contextRef="#ctx0" brushRef="#br0" timeOffset="20339.57">25550 6245 3116 0,'-12'-6'6'0,"5"1"32"0,0 0 67 0,-1 0 50 0,3-1 37 0,4 2 3 0,1 4-5 0,-4-11-5 0,6 4-3 0,-2 7-7 0,10-13-8 16,-1 8-12-16,0 1-18 0,5 1-12 16,1 0-9-16,5 6-15 0,-4 0-9 0,4 6-6 15,-1 1-10-15,1 11 1 16,-4 3 0-16,-7 5 4 0,-5 0 8 0,-10 5 8 15,-3 6 8-15,-10 6 12 0,-6-1 6 16,-8 0 16-16,3-3 10 0,-2-2 10 16,-3-3 3-16,9-2 9 0,3-10 5 0,2-1 1 15,7-6-2-15,7-4-5 0,1 1 5 16,6-5 3-16,4 0-178 0,5-1 0 0,13-1 0 16,12 5 0-16,5-7 0 0,8-1 0 15,0-1 0-15,5-1 0 0,-3-1 0 0,0-2 0 0,-2 2 0 16,-4-2 0-1,-13 0 0-15,-1 0 0 0,-8 0 0 0,0 0 0 16,-6 0 0-16,-4-2 0 0,-11 2 0 16,22 0 0-16,-22 0 0 0,15 0 0 0,-15 0 0 15,0 0 0-15,12-2 0 0,-12 2 0 0,0 0 0 16,0 0-419-16,0 0-247 0,0 0-217 16,0 0 31-16,0 0 89 15,0 0-804-15,0 0-1010 0</inkml:trace>
  <inkml:trace contextRef="#ctx0" brushRef="#br0" timeOffset="22539.76">26860 6370 4018 0,'-11'3'-184'0,"-1"1"48"0,1-1 46 0,2-1 40 0,2 0 42 0,7-2 45 0,-14 1 42 0,14-1 33 0,-11 0 25 16,11 0 25-16,0 0 16 0,-13 3 8 15,13-3-2-15,0 0-10 0,0 0-10 0,0 0-9 16,0 0-3-16,0 0-13 0,38 0-13 16,-24 0-8-16,1 1-15 0,4 1-12 15,-1-1 0-15,-1 1-20 0,0 1-3 0,0-1-8 16,-1-1-10-16,-4 1-26 15,2-2-23-15,-1 2-38 0,-2 0-34 16,3-1-40-16,-5 1-52 0,-9-2-70 16,22 0-75-16,-13 0-80 0,3-2-122 15,-12 2-160-15,13-5 68 0,-11 2-459 0,-2 3-533 0</inkml:trace>
  <inkml:trace contextRef="#ctx0" brushRef="#br0" timeOffset="22823.15">26742 6654 3130 0,'-13'9'41'0,"2"-2"26"15,3-2 26-15,0-2 37 0,5 1 31 16,3-4 21-16,-6 6 19 0,6-6 14 0,0 0-4 16,0 0-15-16,29 4-18 0,-7-4-20 15,5 0-15-15,5-2-16 0,9 1-12 16,-2 0-13-16,-6 1-10 0,-5-3-6 15,-5 3-19-15,-2-1-24 0,-2-1-21 0,-4 2-20 16,1 0-21-16,-5-2-20 0,1 2-21 16,-12 0-35-16,16-2-17 0,-8 2-65 0,-8 0-67 15,0 0-74-15,10-5-101 0,-10 5-187 0,0 0 9 16,0 0 59-16,-7-10-325 16,7 10-348-16</inkml:trace>
  <inkml:trace contextRef="#ctx0" brushRef="#br0" timeOffset="25490.14">27716 6318 2525 0,'0'0'64'0,"-9"-1"11"0,9 1 4 0,0 0 17 0,0 0 12 0,-16 0 15 0,16 0 5 0,0 0 4 0,-11 3 4 16,11-3-2-16,-8 2 5 0,8-2-5 0,0 0 10 15,0 0 3-15,0 0 6 0,0 0 3 0,-6 5 10 16,6-5-2-16,0 0-11 16,0 0-3-16,0 0-11 0,0 0-1 0,0 0-3 15,23-17 5-15,-23 17-8 0,5-6-1 16,-5 6-1-16,9-5-7 0,-9 5-10 0,0 0-8 15,5-5-16-15,-5 5-15 16,0 0-10-16,0 0-6 0,0 0-4 0,0 0 13 0,0 19 3 16,-1-4 8-16,-6 6 10 15,3 3 11-15,-3 12-1 0,1 4 4 0,1-1-4 16,1 1-4-16,0-1-3 0,0-2-10 16,4 1-11-16,-2-9-5 0,2-3-3 15,0 0-6-15,0-6-8 0,0-2-2 0,0-3-6 0,0-1-3 0,0-2 1 16,-2-2-6-1,2-1-32-15,-2-1 0 0,2-1 0 0,0-7 0 0,-2 14 0 16,1-8 0 0,1-6 0-16,-10 8 0 0,2-5 0 0,-1 0 0 0,-4 0 0 15,-5 1 0-15,4-2 0 0,-4 2 0 0,1-1 0 16,3-1 0-16,3-1 0 0,-1 3 0 16,12-4 0-16,-20 3 0 0,12-1 0 15,8-2 0-15,0 0 0 0,-8 5 0 0,8-5 0 16,0 0 0-16,25 8 0 0,-5-6 0 15,8 2 0-15,8-1 0 0,4-1 0 16,0-1 0-16,1 3 0 0,-9-4 0 0,-4 2 0 16,-5-2 0-16,0 0 0 0,-4 0 0 0,-4 0 0 15,-1-2 0-15,-3 4 0 16,0-4 0-16,-11 2 0 0,16-2 0 0,-9-1 0 0,-7 3 0 16,9-4 0-16,-9 4 0 15,9-5 0-15,-9 5 0 0,0 0-183 0,0 0-577 16,0 0-176-16,-25 12 81 15,14-6 91-15,-5-1-832 0,1 5-1037 0</inkml:trace>
  <inkml:trace contextRef="#ctx0" brushRef="#br0" timeOffset="31099.46">27906 6082 4071 0,'-4'-9'-204'0,"4"9"37"0,-5-8 19 0,-1 2 28 0,3 1 24 0,-6 0 29 0,2 0 27 16,-1-1 25-16,-2-2 16 0,1 3 18 0,0 2 9 15,-3-4 10-15,3 2 7 16,-2-1 9-16,-2 2 7 0,2 0 3 16,0 0 9-16,-3 1-5 0,3 0 4 15,-3 0-5-15,2 1 4 0,-1 0-11 0,-5 0 1 0,-1 2-5 16,-2 2-13-16,-4 2 5 15,-3-1 3-15,-12 3-7 0,-1 5-4 0,4-1-2 16,-11 7-1-16,2 6-1 16,3 2-7-16,-2 4 2 0,4 4-2 0,3 3-5 0,4 4 18 15,2 4 11-15,-2 6 8 0,8 5 10 16,0 5 6-16,1 3-3 0,3 5 4 16,6-1-5-16,2 4-2 0,5 3-2 0,7 1-2 15,4 0-5-15,5-4-5 0,9-1-5 16,4-5-4-16,7-3-3 0,9 10-4 0,1-19-3 15,12 7-7-15,-3-17 1 16,3-4 0-16,5-4-5 16,3-3-2-16,2-7 1 0,2-9-3 0,0-2-1 0,0-7-6 0,-8-7 1 15,7-8 0-15,3-5-5 0,-2-7 2 16,-2-4 1-16,-1-9 8 0,-5-3 6 16,12-15 9-16,-4-10 5 15,-6-5 7-15,-1-4 2 0,-5-8-9 0,1-4 12 16,-5-9-20-16,-6-6-4 0,-7-3-8 15,-8-2 2-15,-8 5-4 0,-11 18-6 0,-6 0 1 16,-12 6-5-16,-14-11 5 0,-7 12-5 16,-3 19-5-16,-18-3 1 0,5 21-3 15,-11 2-3-15,-1 9-18 0,-7 5-33 0,3 7-35 16,-4 3-37-16,6 6-54 0,1 3-64 16,9 3-91-16,-4 6-108 0,14-4-181 0,-1 1-52 15,8-1 74-15,9 0-455 0,5-5-525 16</inkml:trace>
  <inkml:trace contextRef="#ctx0" brushRef="#br0" timeOffset="31829.51">27405 5226 2979 0,'8'-9'10'0,"-3"4"13"0,-1 2-5 0,1-1-7 0,-5 4-1 0,0 0 22 0,0 0 38 16,0 0 32-16,1 24 12 0,-7-6 1 0,-1 13 6 15,-3 3-4-15,-2 3-8 16,-1 10-8-16,0 1-8 0,7-10-9 16,-3 1-9-16,0-5-2 0,-1-1-10 0,6-5-9 0,-2-8-2 15,1 0-5-15,1-4-2 0,-2 0-3 16,3-4-4-16,-2-1-5 0,1-2 2 0,2-1-1 16,-1-2-4-16,3-6-18 15,-4 5-20-15,4-5 4 0,0 0-8 0,0 0-7 16,-4-18-10-16,4 3-16 0,4-7-10 15,3-12-14-15,6-4-6 0,5-8-7 16,5-4 1-16,2 0 6 0,5 2 5 16,3 0 1-16,-5 3 10 0,3 4 5 0,-1 4 4 15,-6 10 1-15,-2 2 10 0,1 3-2 0,-4 6 6 0,-4 4 6 16,1 8-2-16,-2-2 7 16,2 6 0-16,-1 2 3 0,1 3 4 0,2 3 1 0,-4 3 0 15,-3-1 3 1,-4 1 5-16,1 4-3 0,-8-2 3 0,0 1 2 0,-6 0 0 15,-1 0 1-15,-2 1 1 16,-5-1 12-16,3-4 20 0,-2 1 19 0,-1-3 9 0,1-1 13 16,-3-2 1-16,7 0 9 0,-3-1-7 0,3-1 2 15,0 0-11-15,-1 1-7 16,4 1-8-16,-2-1-5 0,1 6-9 16,2-2-4-16,-2 6 2 0,2 2 2 15,-1 1-10-15,2 3 2 0,4 0 4 0,2 5-5 0,4-1 4 16,1 7-2-16,3-2 5 15,1-2-10-15,-1-6-3 0,0-4 1 0,-5-3 0 16,3-1-3-16,-5-2 1 16,1-3 2-16,1 1 0 0,-2-2 4 0,-1-2-1 0,2-2-6 15,-4-3-27-15,4 5-50 0,-4-5-67 16,0 0-73-16,0 0-77 0,0 0-127 16,5-15-188-16,-3 7 36 0,0-3 62 0,0-1-193 15,2 1-181-15</inkml:trace>
  <inkml:trace contextRef="#ctx0" brushRef="#br0" timeOffset="32249.6">28022 5490 2112 0,'0'0'105'0,"2"7"-1"0,-2-7 13 0,0 0 21 0,0 0 17 0,0 0 14 0,0 0 18 15,0 0-2-15,0 0-5 0,0 7-12 16,0-7-20-16,0 0-13 0,0 0-14 0,0 0-11 16,22-11-12-16,-15 6-10 0,0-1-10 15,3 2-5-15,-2-4-4 0,-3 1-12 0,3-2-2 16,-5 1-11-16,1-3-6 0,1 3-6 16,-5 1-2-16,0 7-7 0,-7-14-5 15,0 11-5-15,-6-2 2 0,-5 5-3 0,-7 1-1 16,-11 6-2-16,0 3 3 0,0 2-3 15,0 2-5-15,6-2 6 0,1 7-2 0,4 1 5 16,6 0 10-16,6-2 3 0,3-2 12 16,4 1 8-16,4-3 1 0,2-1 3 0,4 3-1 15,4-3 0-15,5 3-2 0,11 1-9 16,2-2-3-16,5-2-3 0,-1-3-5 16,-4-3-22-16,-1-2-30 0,-4-2-42 15,1-1-64-15,-2-2-81 0,-3-2-80 0,3-1-112 16,2-4-162-16,-3 0-61 0,1-3 63 15,-4-2-313-15,-3-1-359 0</inkml:trace>
  <inkml:trace contextRef="#ctx0" brushRef="#br0" timeOffset="32799.87">28274 5408 2363 0,'0'0'-28'0,"0"0"40"0,-8 26 24 0,6-16 23 15,-1 3 32-15,1 3 22 16,-3-1 21-16,3 2 15 0,-1 1 5 16,1-1-3-16,-4-2 3 0,5 1-1 0,-3-3-3 0,0 1 2 15,-1-2 5-15,-2 1 2 0,3-4 2 16,-1 2-4-16,-1-4 2 0,5-1 4 16,-3-1 4-16,4-5-1 0,-9 9-8 15,9-9-15-15,-5 3-15 0,5-3-10 16,0 0-11-16,0 0-18 0,0 0-9 0,4-28-7 15,4 14-10-15,3-1-7 0,0 1-9 16,1 0-5-16,3 0-4 0,-3 6-8 16,-1-1-4-16,2 2-4 0,-1 2-3 0,-3 2 0 15,-9 3-1-15,20 0-4 0,-20 0-3 0,20 7 1 0,-10-3-1 16,-3 3-3 0,3 0 3-16,-3 0 0 0,0 0-6 0,0 1 0 0,-2 0 3 15,-3-3-1-15,2 2 2 16,-4-7-5-16,2 11 5 0,-2-11 1 0,2 9 4 15,-2-9 4-15,2 5-4 16,-2-5 3-16,0 0-8 0,0 0-1 0,0 0-5 16,21-25 4-16,-7 11-9 0,4-5 0 15,2 5 1-15,-4 1-2 0,0 2 4 0,0 2-7 16,-2 3 2-16,1 0-2 0,-1 4 5 16,-1 2-3-16,-13 0 0 0,25 5-2 0,-14 1 1 15,1 3 0-15,-3 3 4 0,0 0 0 16,0 2 2-16,-4-1 1 0,-1 1-1 15,0 2 0-15,-2-1-2 0,-1-1 3 0,-1-1-28 0,0-1-46 16,0 0-50-16,0 0-59 16,0-3-77-16,2-1-85 0,0 1-68 0,-2-4-94 15,0-5-156-15,8 9 8 0,-2-8 69 0,-6-1-359 0,17-1-423 16</inkml:trace>
  <inkml:trace contextRef="#ctx0" brushRef="#br0" timeOffset="33214.55">28937 5536 2437 0,'7'-7'11'0,"-3"2"43"0,-2 2 18 0,2-2 19 0,-4 5 23 0,0 0 8 0,0 0-6 0,0 0-8 0,0 0 29 15,0 0 18-15,0 0-1 0,0 0-2 0,9 19-4 16,-11-5-3-16,0-3-8 0,-2 5-11 16,1-1-3-16,-6 3-6 0,-2-4-3 15,2 4-5-15,-2-5-10 0,-1 1-8 0,-1-1-8 16,-3-2-8-16,5-3-7 0,-2 2-3 15,1-3-4-15,-1-4-8 0,1 0-3 0,12-3-5 16,-18-2-5-16,18 2-5 16,-18-8-5-16,13 1-12 0,1-3-16 0,4-4-13 0,4-3-16 15,5-1-4-15,1-2 2 0,9-4 1 16,-4 7 3-16,-2 5-2 0,1 4 4 16,-3 1-2-16,0 3 3 0,-2 4 2 15,-9 0 1-15,20 7 10 0,-12 1 11 16,2 1 2-16,-3 5 4 0,-1 0-1 0,2-1 4 0,-4 5-1 15,3-6-1 1,-2 5-2-16,-1-2-2 0,3 1-1 0,-4-3-3 0,1-1-10 0,0-1-17 16,-1-1-19-16,1-2-16 15,0-1-15-15,-1-1-33 0,2-1-43 0,-5-5-38 16,11 3-26-16,-3-1-25 0,-8-2-20 16,0 0-17-16,26-10-16 0,-15 2-1 15,7-3 6-15,-3-3 10 0,8-8 27 0</inkml:trace>
  <inkml:trace contextRef="#ctx0" brushRef="#br0" timeOffset="33370.51">29169 5650 1916 0,'21'-23'-89'15,"-1"5"55"-15,-4 4 52 0,-5 1 19 0,-1 5 3 0,-2 4 5 16,-3 0 42-16,-5 4 54 16,0 0 22-16,0 0 18 0,14 12 15 0,-12-2-11 15,-2 2-5-15,-5 2-12 0,5 3-14 0,-3 0-14 16,1 2-14-16,-2-2-12 0,0-1-11 16,4 4-31-16,-1-5-31 0,1-1-63 0,-2-2-61 15,2 0-58-15,0-1-59 16,0-3-67-16,0-1-98 0,0-7-150 15,0 6 15-15,0-6-143 0,0 0-141 16</inkml:trace>
  <inkml:trace contextRef="#ctx0" brushRef="#br0" timeOffset="33504.61">29405 5435 1760 0,'0'-7'33'15,"0"2"11"-15,0 5-6 0,-1-8-5 0,1 8 2 16,-6-4-6-16,6 4-1 15,0 0-24-15,0 0-56 0,0 0-103 0,0 0-163 0,0 0-185 16,0 0-9 0</inkml:trace>
  <inkml:trace contextRef="#ctx0" brushRef="#br0" timeOffset="33886.86">29524 5570 1448 0,'0'4'92'0,"0"-4"-1"0,-2 8 24 0,2-8 27 15,-5 13 27-15,1-5 31 0,1 3 12 16,-5 2-3-16,3 1 4 0,-5 1-14 0,0 2-14 0,3-1-19 16,-2 1-12-16,0-3-16 15,2 0-8-15,0-2-11 0,1-3-12 0,0 1-10 16,2 0-1-16,-2-5 4 0,3 1 16 16,3-6 16-16,-4 9 12 0,4-9-17 15,0 0-13-15,0 0-15 0,0 0-8 0,0 0-11 0,25-24-8 16,-10 8-10-16,10-4-12 15,2 2-7-15,-1-1-7 0,-4 3-2 16,-2 4-7-16,-3 3-3 0,-4 6-9 16,-2-1-1-16,0 4-2 0,-11 0 2 0,14 6 0 15,-5 1-3-15,-2-1 4 0,-1 3-2 0,-3 1 0 16,1 2 0-16,-2-1-3 0,3 2 0 16,0 0 0-16,-1-2-1 0,-2 2-13 0,-1-3-30 15,3 0-39-15,2 0-45 0,-3-3-46 16,3-2-63-16,0 1-69 15,4-4-81-15,-3-1-98 0,-7-1-157 0,23-7 34 16,-8 0-357-16,2-3-434 0</inkml:trace>
  <inkml:trace contextRef="#ctx0" brushRef="#br0" timeOffset="34269.92">30432 5041 2509 0,'3'-14'43'0,"1"4"18"0,1 3-3 16,-5 7 8-16,-3-5 39 15,3 5 59-15,0 0 32 0,-20 20 28 0,0 8 18 0,-3 10 16 16,1 3 2 0,-1 5 3-16,0 2-12 0,0 4-12 0,1 1-13 0,2 1-19 15,-1 0-8-15,2-5-19 0,4-2-20 0,4-9-11 16,0-4-14-16,0-2-12 16,4-10-15-16,1-2-13 0,1-5-11 15,-2-3-2-15,6-2 0 0,-3 0 1 16,2-3-1-16,-2-1-11 0,4-6-10 15,0 0-8-15,0 0-23 0,0 0-14 0,0 0-18 16,-25-21-11-16,18 11-19 0,-2-6-5 0,-1 4-1 16,-1 3 5-16,-2-1-4 0,-3 5 4 15,-1 1 5-15,2 4-1 0,-5 2 7 0,2 2 15 16,-4 4 4-16,4 3 12 16,-9 2 1-16,10 3-3 0,2-3 4 0,5-2-2 15,0 1 2-15,1 1-2 0,6-2 5 16,-2-1-2-16,5-2-28 0,2 1-47 0,2-2-75 15,7 0-104-15,0-1-123 0,9-1-143 16,-4-5-199-16,8 1-44 0,-3-2 81 16,4-3-515-16,3 1-649 0</inkml:trace>
  <inkml:trace contextRef="#ctx0" brushRef="#br0" timeOffset="34632.81">30630 5788 3457 0,'-6'5'6'0,"6"-5"23"0,0 0 18 0,0 0 30 0,0 0 16 0,0 0 10 0,0 0-4 0,-8 6-14 0,8-6-12 0,0 0-8 16,0 0-5-16,0 0-3 0,0 0-8 16,22-15-7-16,-17 8 2 0,3-4-4 0,-3-1-10 15,2 0-5-15,-4-3 1 16,-3-1 3-16,0 3-1 0,-3-4-3 0,-6 3 6 15,2 1 8-15,-10 4 5 0,0 0 14 0,-6 2 17 0,1 5 17 16,-5 2 18-16,2 5 14 16,-9 2 7-16,3 7 15 0,4 0 12 0,6 0-3 15,6 1 4-15,1 0-1 0,7 4-8 0,3-3 8 16,4-1-15-16,0 2-9 0,8 0-14 16,1 1-11-16,7 4-12 0,3-2-12 0,-2-4-35 15,2-5-48 1,0 0-61-16,7-1-68 0,-1-1-78 15,-2-4-96-15,2-1-98 0,-1-2-83 0,-2 0-82 16,-1-2-131-16,-3-2 5 0,0 2-533 16,0-1-685-16</inkml:trace>
  <inkml:trace contextRef="#ctx0" brushRef="#br0" timeOffset="34969.49">30828 5898 3269 0,'0'0'-32'0,"0"0"41"0,0 0 43 0,0 0 54 15,0 0 38-15,0 0 24 0,0 0 18 16,0 0-3-16,18 0-15 0,-18 0-16 15,0 0-10-15,11-7-3 0,-4 2-2 0,0 0 0 16,0 0-3-16,-2-4-7 0,3 1-8 16,-3-4-14-16,3-4-8 0,-2 0-12 15,0-7-6-15,1-8-9 0,-1-3-9 0,-3-1-5 0,-1 6-5 16,1 4-7-16,-3 4 5 16,-3 2 3-16,1 3-4 0,2 4 1 0,0-3-6 15,0 7-5-15,0-1-6 16,0 9-8-16,0-12 5 0,0 12 15 0,0 0 9 15,0 0 0-15,0 0 0 0,29 19-1 16,-10 2-5-16,8-1-6 0,0 4-3 16,4 5-5-16,-9-5-3 0,1 1-6 15,-2-3 0-15,-4 0-24 0,-5-4-23 0,-3 0-24 16,-4-4-35-16,-5-1-36 0,0-1-41 0,-1 2-44 0,-9 0-67 0,3-2-79 16,-11 0-94-1,2-4-140-15,-15 3-125 0,1-1 56 0,-7-3-439 0,-7-4-561 16</inkml:trace>
  <inkml:trace contextRef="#ctx0" brushRef="#br0" timeOffset="35282.66">27339 5895 3227 0,'-25'-2'26'0,"4"-2"5"0,6 3 31 0,5-1 55 0,0-2 34 0,5 1-3 0,5 3-8 0,11-9-14 15,21 1-10 1,33-1-3-16,17 6-10 0,48 3-14 0,18 3-7 16,19 3-13-16,11 5-2 0,64 5-8 15,5 7-7-15,-4-1-7 0,-5 2-6 0,-4 2-3 16,-17-4-11-16,-57-5-12 0,-9 1-14 15,-18-3-17-15,-17-3-31 0,-36-6-39 16,-14 0-33-16,-18-3-28 0,-8 1-32 0,-13-3-63 16,-8-2-81-16,-8-3-113 0,-3 2-134 15,-6-1 28-15,-2 3-207 0,0-7-240 0</inkml:trace>
  <inkml:trace contextRef="#ctx0" brushRef="#br0" timeOffset="39702.48">24964 8169 3130 0,'-14'-2'208'0,"3"-2"-16"0,1 2 15 0,4-3-13 0,0 0-16 0,6 5-4 0,0-12-23 16,6 4-17-16,6-2-14 0,12-10-4 16,8 5-7-16,15-4-10 0,3 4-8 0,0 3-8 15,-5 5-7-15,-6 1-10 0,-4 6-7 16,-7 2-8-16,6 5-2 0,-5 6-7 15,-4 2-1-15,-7 6 0 0,-6-2 16 0,-10 4 22 0,-4 3 25 16,-7 11 19-16,-12 9 11 16,-11 3 13-16,-6 1-10 0,-5-4 5 0,0 0 12 15,-2-4 10-15,8-3 5 0,1-3-5 0,3-5 1 16,10-9-5-16,8-5-14 0,1-3 0 16,7-4-7-16,2 1 6 0,3-3-40 0,4 0-105 0,-1 3 0 15,9-4 0-15,4 2 0 16,2-3 0-16,5 0 0 0,4-2 0 15,-3 2 0-15,5-5 0 0,2 1 0 16,-2-2 0-16,1 0 0 0,-5 0 0 0,-2 0 0 16,0-2 0-16,-2-1 0 0,0 1 0 0,-5 0 0 0,-1-2 0 15,-1 3 0-15,-1-2-223 16,-6-1-242-16,3 1-110 0,-2 0-142 0,-6 3-130 16,6-9 58-16,-6 4-767 0,0 5-999 15</inkml:trace>
  <inkml:trace contextRef="#ctx0" brushRef="#br0" timeOffset="39924.98">25680 8566 4544 0,'-10'5'12'0,"10"-5"39"16,0 0 32-16,-12 0 34 0,12 0 36 0,0 0 26 15,0 0 17-15,0 0 3 0,0 0-10 16,0 0-10-16,0 0-16 0,0 0-21 0,-14-5-13 15,14 5-21-15,0 0-60 16,0 0-91-16,0 0-100 0,0 0-132 0,0 0-135 16,-16 2-148-16,16-2-174 0,0 0 52 15,0 0 81-15,0 0-439 0,0 0-512 0</inkml:trace>
  <inkml:trace contextRef="#ctx0" brushRef="#br0" timeOffset="40273.15">26230 8247 2950 0,'-2'-11'54'0,"2"5"43"0,0 6 31 0,-6-10 19 0,6 10 28 15,-13-7 19-15,13 7 11 0,-19-2 10 16,19 2 6-16,-31 8-2 0,11-3-5 0,-1 3-12 16,-6 6-11-16,2 3-20 0,6-4-8 15,5 3-17-15,7-1-15 0,2 2-8 16,3-1-2-16,5 0-7 0,3 5-16 0,8 5-8 15,1 0-8-15,0 2-6 0,2-3-8 16,0-1-7-16,0 2-8 0,-3-7-2 0,4 2-10 16,-7 1-2-16,-6-5 3 15,-1-3-2-15,-2 3-3 0,-4-3 9 0,0-1 15 16,-5 5 10-16,-4-4 9 0,-2 2-1 0,-8 3-2 16,-4-4-6-16,-2-1-7 0,3-4-7 15,-6-1-2-15,-6-1-11 0,-3-6-22 0,7 0-53 16,-1-2-72-16,-6-3-66 15,1-2-80-15,1-4-113 0,1-3-120 16,4-5-142-16,1-4-166 0,2-1 58 16,7-8 86-16,-4-7-544 0,10 7-654 0</inkml:trace>
  <inkml:trace contextRef="#ctx0" brushRef="#br0" timeOffset="40689.71">25083 7793 3395 0,'-63'3'-61'16,"-7"5"44"-16,-2 7 46 0,-22 9 42 0,7 10 54 15,-1 9 33-15,2 14 26 0,3 4 17 16,4 8 12-16,9 6 4 0,9 4 2 16,17 5 5-16,11 2 8 0,22-18-8 15,13 5-17-15,21 17-7 16,13-2-12-16,25-3-16 0,22-4-16 0,17-7-10 15,47 8-16-15,-21-25-9 0,3-11-15 16,0-8-29-16,13-8-6 0,2-7-10 0,3-10-5 16,-2-5-23-16,-10-8-11 0,-6-13-8 0,-13-5 2 15,-10-8-7-15,-11-7 1 0,-16-8 6 0,-7-4-3 16,-11-6-5-16,-9-8-2 16,-6-5-1-16,-10-12-3 0,-9-10-1 0,-10-4-9 15,-11-8-8-15,-10-5 16 0,-11-5 4 16,-14 2-11-16,-9 6-5 0,-10 6-10 0,-9 8-22 15,-11 13-21-15,-12 10-27 0,-11 16-26 16,-11 11-33-16,-6 13-36 0,-5 11-61 0,1 12-79 16,0 7-70-16,5 4-106 0,27 2-222 0,9 1 51 15,13-2 63-15,15-1-429 16,9 2-513-16</inkml:trace>
  <inkml:trace contextRef="#ctx0" brushRef="#br0" timeOffset="41319.74">24942 7611 2953 0,'8'-28'-68'0,"-3"4"25"0,4 4 25 0,-4 1 14 0,4 1 22 0,-1-2 23 0,0 2 34 0,1 0 20 0,1 5 29 0,-7 4-12 16,1 2-19-16,-4 7 5 0,0 0 50 16,-6 47 30-16,-6 9 18 0,-15 28 14 0,-9 21 9 15,-16 15 11-15,-24 50 0 0,-4 13-3 16,-4 6-11-16,1 3-20 0,0-2-17 0,13-8-19 16,13-11-16-16,23-49-1 0,1-10 13 15,12-7 0-15,5-8 8 0,7-27-7 0,0-4-10 16,-3-7-11-16,6-2-17 15,3-16-11-15,1-3-8 0,-4-11-9 16,6-4-1-16,-1-6-18 0,1-4-12 16,-2-1-22-16,2-1-27 0,0-5-37 0,0-6-72 0,0 0-98 15,0 0-91-15,0 0-87 0,13-29-73 16,-6 11-78-16,9-11-115 0,0-13-104 0,7-3 65 16,4-4-593-16,7-3-733 15</inkml:trace>
  <inkml:trace contextRef="#ctx0" brushRef="#br0" timeOffset="41624.74">26620 7834 3737 0,'-7'-15'23'0,"-1"3"6"0,3 5 2 16,-4 2-7-16,2 5-10 0,7 0 12 15,-29 25 44-15,4 14 42 0,0 17 28 0,-16 28 24 16,-2 17 5-16,-6 18-4 16,-13 43-12-16,-5 6-10 0,1 2-13 0,-6 3-12 15,0 2-10-15,6-5-9 0,1-6-8 16,20-40-11-16,3 1-8 0,2-12-2 0,4-8-13 16,5-11-15-16,8-10-23 0,6-20-22 15,2-8-25-15,-3-6-34 0,9-14-44 16,-2-5-46-16,3-11-52 0,-2-6-79 0,5-7-98 0,-2-7-123 15,7 0-137-15,-18-21 50 16,7-9-406-16,-3-17-473 0</inkml:trace>
  <inkml:trace contextRef="#ctx0" brushRef="#br0" timeOffset="42229.85">24695 7691 2655 0,'-29'2'-31'0,"8"-2"42"0,4 2 18 0,3-2 18 0,3 0 5 0,11 0-8 0,0 0-6 0,0 0-5 0,61-7 4 0,6 4-6 16,17 1-1-16,32 0-2 16,14 1-4-16,5 1-2 0,8 0-20 0,-1 1-35 15,-2 1-48-15,-9 0-55 0,-11-4-63 16,-29 2-94-16,-9-2-185 0,-11 1-145 0,-12-4-122 15</inkml:trace>
  <inkml:trace contextRef="#ctx0" brushRef="#br0" timeOffset="43259.55">23958 7054 1833 0,'-69'-11'16'0,"0"3"15"0,-1 0 9 0,0 1 2 0,-1 3 3 0,7 1 2 16,0-3 5-16,13 6 8 0,5-1 10 15,12 1 6-15,7 0 9 0,7 0 8 0,2 0 2 16,9 0-4-16,9 0 1 0,0 0-6 16,63-2-5-16,26 5-8 0,57-1-9 0,33 2-1 15,79 4 2-15,12 6-16 0,-7-2-4 16,-10 0-3-16,-20-1-13 0,-64-5-11 0,-13-3-7 16,-12 3 3-16,-21-8-2 0,-39 0-19 15,-12 0-6-15,-23 1-15 0,-19-3-23 0,-13 0-19 16,-16 0 2-16,-1 4 4 0,-34-10 11 15,-21-1 3-15,-17 2 2 0,-31-2 6 0,-9 4 6 16,-12-2 12-16,-11 3 1 0,-16 2 12 16,-5 1 12-16,-8 3 12 0,-3-2 12 15,9 4 14-15,9 1 7 0,21 2-1 0,39-2-6 16,16 3-3-16,24-3-4 0,13 5 0 16,16-4-3-16,19 4 0 0,13-1-5 15,25 4-3-15,32 1 2 0,33 5 5 0,20-3-33 16,18-2-34-16,2 1-45 0,5 0-62 15,2-2-96-15,-9-1-200 0,-6-6-51 16,-10-7-134-16,-33-1-125 0</inkml:trace>
  <inkml:trace contextRef="#ctx0" brushRef="#br0" timeOffset="48212.84">25118 6025 1809 0,'0'0'203'0,"4"3"-70"0,-4-3-38 0,0 0-16 0,2 6 16 0,-2-6 16 0,0 0 20 0,0 0 9 0,0 0-9 15,0 0-10-15,0 0-9 0,0 0 2 16,0 0 0-16,0 0-3 0,9-12-16 16,-9 12-4-16,2-9-7 0,-1 4-11 0,-1 5 19 0,-1-12-8 15,1 5-7-15,-2 1-9 16,0-2-6-16,-2 0-5 0,1-1-6 16,-3-1-3-16,-1 1-8 0,-2-3-4 15,2 5 1-15,0-6-8 0,-6 4 0 0,2-1-5 16,-1 1 0-16,1 1-3 0,0-1-3 15,-3 2 0-15,1 1-1 0,-4 0-3 0,-2 3 0 0,2 1-1 16,-4-1-6-16,-5 0 8 16,4 2-5-16,-4-1-2 0,3 2 0 0,0 0 1 0,0 0 0 15,0 0-2-15,2-1 1 0,-1 1-3 16,2 0-1-16,-1-2-1 0,3 2 1 16,-2 0-1-16,6-2 3 0,-4 2-3 0,3-2 1 15,-1 2 0-15,2 0-3 0,-2 0-1 16,1 0 0-16,-1 2 0 0,0 0 3 0,-4 0-2 15,3 1 0-15,0 1 2 16,0-1-3-16,0 1 0 16,1-1-2-16,2 2 8 0,-2 0-3 0,5-1-5 0,-5 1 5 0,5 1-4 15,0 0 4-15,-5 3-1 16,5-3 4-16,-3 5-2 0,3-3-4 0,2 3 0 0,-5 2 4 16,5-1-1-16,-2 2 2 15,-3-1-3-15,3 2-2 0,-1 0 6 0,3 2-2 16,-1 2 2-16,0-2-1 0,3 4-1 15,-1-1 3-15,1 1-4 16,1 1 3-16,0 0-1 0,0-1-1 0,1 3-3 16,-1-2 5-16,5 1-4 0,-3-2 2 0,-3 3-3 15,4 1 6-15,-1-3-3 0,0 2 0 0,1 0 1 16,-3-1-2-16,2 0-1 0,0 2 3 16,-2-3 0-16,2 0-4 0,1 0 0 0,-1-1 2 15,0-3 0-15,3 2 0 16,-1-4-2-16,-2 2 5 0,1-1-3 0,1-2 2 15,1 1-2-15,-1 2 0 0,0-6 3 16,2 2-1-16,-2 2 0 0,2-3-1 0,-2 3 2 16,0-3-1-16,2 5-1 15,0-1 22-15,0 4 5 0,4-3 1 0,-4 1-2 16,4 4-2-16,-2-1-5 0,-1 1-2 16,4-2 0-16,-1 2 1 0,-1 1-1 15,3-1-7-15,-1-4 3 0,-3 2-2 0,4-4 1 16,0 6-4-16,0-5 2 0,-2-1-3 15,1 3-1-15,3-2 0 0,0 0 1 0,-3 0-4 16,3-2 3-16,1 1-1 0,-1 0 1 16,0-3 2-16,1 1 3 0,-2-3 3 0,4 0 3 15,-2-1 3-15,0-2 1 0,1 0-2 16,-1 0 1-16,4-2-2 0,-1 2-1 0,-1-3-5 16,2 1 2-16,1 0-2 0,1-2-4 15,1 2-2-15,-2-2 1 0,2 0 1 0,1 0-2 16,0-1-3-16,1-1 3 0,-1 1-1 15,-2-4 2-15,0 0-1 0,3 0 5 16,-2-2 2-16,4-2 2 0,-4 0-1 0,4 1-1 16,1-3 8-16,-5 1 5 15,8 0 3-15,-1-4 5 0,-3 2 3 0,-1-1 0 0,5-3-4 16,-4 3-3-16,7-6 6 0,-4 4-5 16,-2 2 6-16,-3-2 3 0,2 0-1 15,-3 0 1-15,4 1 6 0,-4-1 0 16,0 0 7-16,0-2 4 0,0-1-6 0,1 0 2 15,-3 1-11-15,2-1 2 0,-3-1-19 16,1-2-1-16,-1 4 4 0,-2-2-7 16,1 3-2-16,-1-3 2 0,1 0-10 0,-2 0 2 15,1-1-1-15,-1 0 3 0,3-1-3 0,-4-1-4 0,-3-2 7 16,7-8-3-16,-3-4-4 16,0-4 3-16,1-2-2 0,-3-13 6 0,0 0-16 0,5-6-1 15,-3 1 0 1,0 2 4-16,-6 1-4 0,1 11-1 0,-4 0-7 0,-4 1-10 15,-2 4 11-15,-6-1-1 16,-3 5-3-16,-12-10 2 0,-6 6 2 0,-5 3-2 0,-3 6-3 16,-8 1-46-16,-1 2-34 0,-6 5-41 15,0 6-44-15,11 4-52 0,-1 4-65 16,0 3-60-16,10 4-49 16,-7 1-63-16,7 6-156 0,6 3-48 0,7 0 63 15,5 2-440-15,5 0-518 0</inkml:trace>
  <inkml:trace contextRef="#ctx0" brushRef="#br0" timeOffset="49201.31">25211 6093 2755 0,'-6'-9'-64'0,"0"-2"25"0,1-1 33 0,1 0 20 0,0 1 16 0,1-5 24 15,-1-2-5-15,1 2 20 0,1-2 13 0,4-2 0 0,1-3 9 16,3-1-2-16,6-8-5 15,0 3-8-15,7-2-6 0,8-5-7 16,1 3-3-16,8 2-10 0,4 2-4 16,6 1-7-16,10 6-4 0,7 4-4 0,3 1 2 0,4 2-6 15,7 9 1-15,1 3-9 0,2 4 4 0,-1 6-9 16,2 3 8-16,-6 4-2 16,-2 3-8-16,-2 2 1 0,-7 3-2 0,-5 0 0 0,-1 1 2 15,-7 1 0-15,-2-2-2 16,-2 1-1-16,-8-1 1 0,-4-5-1 15,-3-1-3-15,-4 1-1 0,-1-4 4 16,0 3-3-16,-6-6 4 0,-2-3-5 0,-5 0-3 0,-1-2-2 16,-2 0 0-16,-1 0 1 15,-3-2-3-15,1-1-19 0,-5-1-68 0,-3-1-67 16,10 4-103-16,-10-4-153 16,0 0-151-16,0 0 60 0,0 0-219 0,-24-20-212 0</inkml:trace>
  <inkml:trace contextRef="#ctx0" brushRef="#br0" timeOffset="49479.81">26683 5713 1923 0,'0'0'-7'15,"0"0"4"-15,17-5 10 0,-17 5 20 16,27 9 5-16,-4-1 15 0,6 8 2 15,2 2 4-15,-6 3 18 0,4 1 13 0,-4 2 4 16,-6-1-1-16,0 0 5 0,-9-2-2 16,-3-2-2-16,-7 0 2 0,0 0-4 0,-5-1-2 15,-11 10-4-15,-7-2-8 0,-9 2-2 16,-8 0-10-16,-3-4-5 0,-7-3-1 0,-4-1-13 16,0-3-25-16,-6-1-66 0,7 0-75 15,7-8-112-15,6-1-213 0,9-2-51 16,6-3 50-16,9-2-101 0,4-4-54 0</inkml:trace>
  <inkml:trace contextRef="#ctx0" brushRef="#br0" timeOffset="56942.62">6238 4530 525 0,'0'0'276'0,"0"0"-93"0,-18 6-3 0,18-6-17 0,-5 2-6 0,5-2-9 0,-6 4-4 0,6-4 1 15,0 0 12-15,-12 7 1 0,12-7 13 0,-7 3 2 0,7-3 6 16,0 0 0-16,-9 5-3 16,9-5 10-16,0 0 4 0,-9 7 5 0,9-7 3 15,-3 5-4-15,3-5-9 0,-4 9-6 0,4-9-4 0,0 10-5 16,0-10-3 0,7 12-5-16,0-5 0 0,2 2-10 0,4-2-15 0,5 1-7 15,-2 0-13 1,5 0-6-16,1-2-11 0,-1 0-2 0,1 1-9 15,1-1-6-15,-1-1-8 0,-2 0-7 16,-1-1-9-16,-1-1-7 0,-2 1-4 0,2 0 2 16,-5-3-9-16,1 1-2 0,1 1 11 15,-3-3 11-15,-12 0 5 0,25 0 4 16,-13-1-6-16,-1-1-5 0,2 0-3 0,1-1-11 16,-3-1 5-16,3 0-14 0,-1 1 9 15,5 0-8-15,-5-1-3 0,1-1-7 0,-2 0 4 16,-1 2-6-16,2-2 6 0,-4 1 7 15,0-1 10-15,1 3 2 0,-1-3 0 0,1-1-3 16,-3 4-2-16,1-3-1 16,0 1-2-16,-1-1-2 0,0-2-4 0,2 2-5 15,-2-2-5-15,2 2-1 0,-3-4-4 16,6 1 1-16,-3-1-6 0,3-1 0 16,-1-1 0-16,-1 1 17 0,0 0-1 0,1-2-32 15,-2 1 0-15,-2 0 0 0,2-1 0 16,0-1 0-16,-3 3 0 0,-1-3 0 0,2 0 0 15,-4 2 0-15,1 0 0 0,-2 1 0 16,2-2 0-16,-3 2 0 0,-1-1 0 0,4 1 0 0,-4 0 0 16,0 1 0-16,2 0 0 0,-4 0 0 15,2 0 0-15,0-2 0 0,-4 0 0 16,3 0 0-16,-3-3 0 0,-2-1 0 0,0 1 0 16,0 1 0-16,3-1 0 15,-5-1 0-15,1 3 0 0,-2-3 0 0,0 4 0 0,0-1 0 16,2 0 0-1,-4 2 0-15,2-2 0 0,0 2 0 0,1-1 0 16,-2 1 0-16,1-1 0 16,2 3 0-16,-5-1 0 0,4 2 0 0,1-1 0 0,-3 2 0 0,2-2 0 15,-1 1 0-15,2 2 0 0,-3-2 0 0,0 2 0 16,1 1 0-16,-1 0 0 16,-1 0 0-16,0 1 0 0,-1-2 0 15,1 1 0-15,-1 1 0 0,-1-1 0 16,4 2 0-16,-3-1 0 0,0 0 0 0,1 1 0 15,11 2 0-15,-21-5 0 16,12 3 0-16,9 2 0 0,-16-2 0 0,16 2 0 0,-18 0 0 16,18 0 0-16,-20 0 0 0,20 0 0 15,-21 0 0-15,10 2 0 0,11-2 0 0,-18 2 0 16,7 0 0-16,11-2 0 0,-21 3 0 0,12 0 0 16,-2-1 0-16,1 1 0 15,-1 1 0-15,-2-1 0 0,2 1 0 0,0-1 0 16,1 3 0-16,-1-1 0 0,2-2 0 15,-1 0 0-15,0 4 0 0,1-1 0 0,0-1 0 16,-1-2 0-16,2 4 0 16,1-2 0-16,-3 0 0 0,2 2 0 0,1 0 0 15,-2-2 0-15,2 2 0 0,-2-1 0 0,2 1 0 16,-2 4 0-16,0-3 0 16,2 0 0-16,1 0 0 0,-1-1 0 15,0 0 0-15,4-1 0 0,-5 3 0 0,5-4 0 16,-3 0 0-16,2 2 0 0,-2 0 0 15,2-2 0-15,1 4 0 0,-5-2 0 0,4 0 0 16,-1 1 0-16,1-1 0 16,0 1 0-16,-4 1 0 0,6-1 0 0,-3 1 0 15,-1 1 0-15,3-1 0 0,-4-1 0 16,3 3 0-16,1-1 0 0,-1-2 0 0,0 3 0 16,2-1 0-16,-1 1 0 0,-1-2 0 15,-1 2 0-15,4 1 0 0,-3-2 0 16,2 2 0-16,0-1 0 0,0 1 0 0,2 0 0 15,0 0 0-15,0-2 0 0,0 0 0 16,2 4 0-16,-2-2 0 0,4 2 0 0,-2-3 0 16,1 3 0-16,4 1 0 15,-2-2 0-15,-1-3 0 0,0 1 0 0,1-1 0 0,-1-2 0 16,1 1 0-16,-2-2 0 0,1-1 0 16,-2 0 0-16,-2-6 0 0,7 12 0 15,-5-7 0-15,-2-5 0 0,4 6 0 0,-4-6 0 16,4 7 0-16,-4-7 0 0,0 0 0 15,1 8 0-15,-1-8 0 0,0 0 0 16,0 0 0-16,7 5 0 0,-7-5 0 0,0 0 0 16,0 0 0-16,0 0 0 0,0 0 0 0,0 0 0 15,0 0-30-15,18-11-535 0,-14 9-151 16,4-1-222-16,-2-1 75 0,1 0 95 16,-7 4-698-16,18-9-915 0</inkml:trace>
  <inkml:trace contextRef="#ctx0" brushRef="#br0" timeOffset="59489.58">14332 4098 3642 0,'0'0'-194'0,"11"-2"51"0,-11 2 41 0,0 0 33 0,7-3 33 0,-7 3 25 0,0 0 25 0,7-4 23 15,-7 4 9-15,0 0 13 0,0 0 7 0,0 0 1 16,4-8 5-16,-4 8 3 0,0 0 2 16,0 0-4-16,0 0 9 0,0 0 0 15,0 0-2-15,0 0 7 16,0 0 0-16,0 0 2 0,0 0-2 0,0 0-4 15,-13-9-2-15,13 9-6 0,-16-5-2 0,7 1-5 16,9 4-5-16,-16-2-3 0,4-2-5 16,1 2-3-16,-2-1-6 0,2 1-5 0,0 0-5 15,-3 0-5-15,2 2-1 0,-1 0-4 16,-1 2-2-16,3-2-3 0,-3 0-1 16,1 2 0-16,-1-2-4 0,1 2 0 15,-1-2-5-15,1 1 1 0,0 3-1 0,1-2 0 16,1 0-3-16,-1-2 1 0,1 1-3 15,2 0 4-15,9-1-4 0,-18 4-3 16,9-1 2-16,2 2-1 0,-2-3-1 16,9-2-2-16,-18 4 4 0,11 1-2 0,-4-2 3 0,0 2-6 15,2-1 2-15,1 1 1 16,-1 0 2-16,-3 1-3 0,2 0-3 0,-1-1 4 16,2 2-2-16,-1 2 3 0,2-2-5 15,-3 1 5-15,1 0-3 0,3 1 2 0,-2 0-2 16,1-2-1-16,2 0 4 0,-4 1 0 15,3 1-3-15,2-3 5 0,-4 2-3 16,4 0 1-16,-3 0-3 0,3 1 3 16,-1 2 0-16,0-5 0 0,0 5-1 0,2-1 1 15,1-2 1-15,-3 5-2 0,3-3 1 0,-4 1 0 16,3 3 1-16,1-3 0 0,-1 0-1 16,0 3-1-16,1 0 0 0,-1 0-1 0,-2-2 1 15,5 1 5-15,-2 0-1 0,-1-1 0 16,2-1 3-16,0 2 2 0,2-1 0 15,-2 1-2-15,2 1 4 0,-1-2 1 16,1 2-1-16,0 0 7 0,0-3 6 0,0 3-1 16,-2 0-2-16,4 0-2 0,-2 0 1 0,0-1 3 15,0 1-4-15,0-2-1 0,0 0-1 16,1 0-3-16,-1 0 2 0,2 0 6 0,0 0 0 16,2 0-1-16,1 0 2 15,-2-1 0-15,3 0-4 0,-3-1 0 0,3-1 0 16,1 2-1-16,4-2-1 0,-2 2-3 15,-2-1 3-15,5-2-1 0,-3 1 8 0,2-2 6 16,0 0 1-16,-2-2 0 16,2 2-2-16,5-3-3 0,-5 2 1 15,4-4 4-15,0 1 0 0,1 1-2 0,1-2-1 16,2-1-2-16,-1 1-2 0,0 0-5 16,1-2 4-16,2 1-7 0,-4-1 2 0,5 2-19 15,-4 0-1-15,0-2-1 0,-4 0 8 16,8 0 16-16,-8 0 7 0,4 0 13 0,-3-2 4 15,0 2 3-15,-2-2 8 0,1-1 13 16,-1 1-5-16,1-1-4 0,-1 1 4 0,-2-3-5 16,1 1-1-16,-1-1-5 0,-2 0-12 0,5-1-1 15,-5 0-3-15,3 1-5 16,-2-2 4-16,3 0-3 0,-1 0-8 0,-1-1 2 0,0-1 0 16,-1 1-3-16,1 0-6 15,-2-1 3-15,1 0 1 0,0-1-2 0,-1 1-1 0,-1-1-1 16,1 0-4-1,3-1-3-15,-2 1 6 0,-3 0-5 16,0-2 1-16,3 0-2 0,-4 0-1 0,3 0 4 16,1-2 3-16,-5 0-1 0,5-3-3 0,-2 0 1 15,-1 2 0-15,1-1-5 0,-2 1 5 16,1-4-6-16,-1 4 2 0,-2-1-3 16,-1-1 2-16,1 2 2 0,1-3 2 0,-3 3 1 15,-1-2 5-15,-1 2-1 0,0 0-3 16,0-2-17-16,-1-1-1 0,-1 0 0 0,-3-2 0 0,1-1 0 15,-1 1 0 1,-1-1 0-16,3-1 0 0,-5 3 0 0,2 2 0 0,-2 3 0 16,1-1 0-16,0 1 0 0,-5-1 0 15,0 2 0-15,1 3 0 0,-1-1 0 0,1 3 0 16,-3 1 0-16,3 2 0 0,-3 0-27 0,2 2-113 16,-3-1-59-16,1 4-76 15,-1-3-80-15,3 5-100 0,1-1-103 16,2 1-142-16,9-2-124 0,-16 3 88 15,16-3-598-15,-7 4-790 0</inkml:trace>
  <inkml:trace contextRef="#ctx0" brushRef="#br0" timeOffset="60829.55">6382 3705 3440 0,'2'-7'-142'0,"-2"7"35"0,0 0 26 0,2-7 24 0,-2 7 21 0,0 0 13 0,3-6 17 0,-3 6 9 16,0 0 7-16,0 0 0 0,0 0 5 16,0 0 2-16,3-9-1 0,-3 9 0 0,0 0 1 15,0 0-4-15,0 0 5 0,0 0-2 16,0 0-1-16,0 0 11 0,0 0-1 15,0 0 12-15,0 0 10 0,0 0 13 0,0 0 21 16,0 0 19-16,0 0-1 0,-26 17 0 16,13-10 6-16,2 4-8 0,-6 0 1 0,2 1-7 15,-8 7-4-15,5-4-2 0,-6 3 1 16,5-5-5-16,4 0-10 0,-1-2-4 0,5 0-6 16,-2-1-10-16,1-1-5 0,5-3-2 15,0 1-5-15,-2-2 1 0,4 1-5 16,5-6-4-16,-11 8 4 0,7-6-11 15,4-2 1-15,-10 5-1 0,10-5-9 16,-7 4-9-16,7-4-30 0,0 0-48 0,0 0-43 16,-13 3-63-16,13-3-50 0,0 0-57 15,0 0-61-15,-11-10-70 0,11 5-95 0,0 5-47 16,0-15-238-16,2 7-283 16</inkml:trace>
  <inkml:trace contextRef="#ctx0" brushRef="#br0" timeOffset="61539.71">6102 3709 2040 0,'0'0'-62'0,"0"-16"37"0,0 8 30 0,-2-1 23 16,2 0 29-16,0 1 23 0,0 8 25 16,0-16 17-16,-1 10 8 0,1 6 2 0,0-11-3 15,0 11-14-15,0-10-14 0,0 10-4 0,0 0-8 16,0 0-13-16,0 0-4 16,0 0 13-16,0 0-1 0,24 19 4 0,-12-5-6 15,1 1-7-15,4 8 2 16,4 1-4-16,1-1-8 0,-2-1-7 0,-1 1-8 15,3-4-18-15,-8-4 1 0,-3 1 0 16,1-6-10-16,-2 0 4 0,-5-2-3 16,1-1 0-16,-2-2-8 0,0 1 7 0,-4-6 0 0,7 9-5 15,-7-9 1-15,6 7 1 0,-6-7 10 16,0 0-17-16,0 0-17 0,0 0-23 16,0 0-27-16,0 0-11 0,0 0-9 0,0 0-15 0,-15-34-5 15,9 21 4 1,-2-6 7-16,3 0 5 0,-3-1 8 0,3 0 4 15,-4 0 6-15,0 1 10 0,0 3 8 16,4 1 13-16,-8 0 16 0,8 3 16 0,-2 0 28 16,-4 1 10-16,4 0 18 0,1 2 14 0,-1 2 4 0,3 1-11 15,0-1-10 1,4 7 1-16,-8-4-1 0,8 4 15 0,0 0 12 0,0 0-4 16,-11 26-6-16,9-12-5 15,2 5 2-15,0 1-2 0,0 0-8 0,2 4-8 16,0 1 3-16,2 0-9 15,-2-1 6-15,-1-1-10 0,1-3-8 0,2-3 0 16,-2 3-3-16,3-6-1 0,-4-1-5 16,-1-1 1-16,0-2-1 0,0-1-2 15,0-1-1-15,0-1-4 0,0-7-5 0,0 10-8 0,0-10-8 16,0 0-20 0,-8 4-17-16,8-4-9 0,0 0-4 0,0 0-13 0,-24-17-3 15,14 8 5-15,2-1 4 16,-3-1 3-16,-1 1 8 0,3 0 3 0,-4 0 6 0,1 1-7 15,-1 0 14-15,-1 1-3 16,1 1 8-16,1 0 12 0,1 2 4 16,6 0 17-16,-3 1 8 0,8 4 7 0,-10-6 2 15,10 6 3-15,-7-6 13 0,7 6 1 16,0 0-6-16,0 0-10 0,17-6-7 0,-2 3 12 16,6 2-4-16,4 0-11 0,2-3 5 15,-1 2-7-15,3 1 2 0,-3 1-5 16,-1-4 4-16,-5 2 1 0,-2 1-7 0,-2 1 0 15,-3-2 1-15,-1 0-13 16,-12 2-11-16,18-2-29 0,-18 2-41 0,14-1-50 16,-14 1-61-16,11-2-72 0,-11 2-114 15,0 0-205-15,4-3 20 0,-4 3 68 0,0 0-118 16,0 0-118-16</inkml:trace>
  <inkml:trace contextRef="#ctx0" brushRef="#br0" timeOffset="62209.88">6764 3678 1792 0,'-18'0'45'15,"9"2"20"-15,9-2 21 0,0 0 14 0,-25-2 20 0,25 2 7 0,-16 0 0 0,16 0-4 0,0 0 11 0,0 0 12 16,0 0 3-16,0 0-13 16,0 0-4-16,0 0-6 0,50 3-8 0,-23-3-24 15,2 0-8-15,-3 0-4 0,1 0-11 16,-7-1-5-16,0 1-5 0,-5-2-7 15,-2 2-6-15,-13 0-1 0,25 0-4 16,-25 0-8-16,15-2-3 0,-15 2-10 0,14 0 0 0,-14 0 2 16,0 0-12-16,13 2-19 0,-13-2-36 0,0 0-52 15,7 2-63-15,-7-2-84 16,0 0-123-16,0 0-236 0,0 0 44 16,0 0 68-16,0 0-113 0,0 0-100 15</inkml:trace>
  <inkml:trace contextRef="#ctx0" brushRef="#br0" timeOffset="62879.74">7087 3638 1802 0,'2'-12'107'0,"-2"12"34"0,0-7 19 0,0 7 17 0,0 0 10 0,5-8 5 0,-5 8-5 0,0 0-9 0,0 0 11 16,0 0 14-16,0 0 2 15,0 0-9-15,29 15-11 0,-19-3-3 0,-1 0-8 16,2 4-4-16,0 2 0 0,-2-4-13 0,0 4-18 0,-2-5-9 16,2 1-10-16,-2-1-10 15,2-1-26-15,-5-1-9 0,5-2-5 0,-6 1-2 0,1-3 10 16,1 1 6-1,-1-3 4-15,0 0 13 0,-4-5 9 0,8 9 1 16,-8-9-4-16,0 0-20 0,13 0-4 16,-13 0-8-16,0 0-5 0,19-15-13 15,-13 6-2-15,1-3-7 0,4-3-5 0,0-4-10 0,-4 2-10 16,0-4 3-16,1 4-39 16,-4 3-40-16,2 2-41 0,-4 2-63 0,2 0-73 0,-3 3-69 15,1 2-66-15,-2 5-69 16,2-7-104-16,-2 7-208 0,2-5 57 15,-2 5 79-15,0 0-346 0,0 0-433 16</inkml:trace>
  <inkml:trace contextRef="#ctx0" brushRef="#br0" timeOffset="63298.43">7440 3613 2535 0,'0'0'3'0,"0"0"34"0,15-2 9 0,-15 2 9 0,0 0 2 16,0 0 3-16,0 0 0 16,0 0 3-16,15-2-9 0,-15 2-1 0,0 0-4 15,0 0-6-15,23 4-6 0,-23-4-2 16,15 1 0-16,-6 1-3 0,-9-2-2 0,16 0-5 16,-16 0 9-16,0 0 15 0,17-2 3 0,-17 2 17 15,0 0 3-15,9-7 1 16,-9 7-8-16,5-5-2 0,-5 5 1 0,0 0-15 15,-2-12 1-15,2 12 1 0,0 0-11 16,-10-6 0-16,10 6 2 16,-17 0 7-16,17 0-7 0,-25 6 20 0,13-1-2 15,1 2 2-15,-4 5-6 0,5-2 6 16,1 4 3-16,1 0 3 0,0 0 3 16,4 1-4-16,4-1-6 0,0 0 0 0,0-1-6 15,7 1-3-15,-2 0-4 0,3-2-4 16,3 0-5-16,3 0-1 0,1-4-5 0,-2 1-2 15,-2-4-5-15,5 0-7 0,-5-1 0 16,2-1-9-16,-1-1-37 0,1-1-38 16,-13-1-54-16,21-1-75 0,-21 1-68 0,20-2-82 15,-11 0-127-15,-2-2-182 0,-7 4 60 16,11-4-289-16,-11 4-366 0</inkml:trace>
  <inkml:trace contextRef="#ctx0" brushRef="#br0" timeOffset="63679.71">8066 3366 2620 0,'-2'-9'51'0,"2"9"17"0,-5-12 13 0,1 7 12 0,4 5 17 0,-5-9-11 0,5 9-8 0,0 0-17 16,0 0 0-16,0 0 33 16,-22 15 7-16,12 3 8 0,-5 11 11 0,0 5 12 15,-6 9 2-15,2 4 0 0,-4 2-3 0,3-1-12 16,-2 0-5-16,-1 1-5 0,0-2-9 16,1-2-9-16,3-4-8 0,0 0-10 15,3-10 9-15,-1-2-9 0,4-1-5 16,2-9-11-16,1-2-5 0,0 1-8 0,3-6-3 15,1 1-6-15,0-4-6 0,0-2-4 16,3-1-11-16,-1-1-32 0,4-5-59 16,0 0-82-16,0 0-95 0,0 0-111 15,0 0-133-15,0 0-231 0,15-16 53 0,-5 6 75 16,-1 0-298-16,2-1-367 0</inkml:trace>
  <inkml:trace contextRef="#ctx0" brushRef="#br0" timeOffset="63961.58">8197 3810 2383 0,'-13'-2'122'15,"13"2"45"-15,-21-3 15 0,21 3 8 16,-15-2 10-16,15 2 20 0,-12-2 15 0,12 2 5 15,0 0-7-15,-11-2-7 16,11 2-33-16,0 0-18 0,0 0-13 16,0 0-18-16,0 0-15 0,0 0-14 0,61-1-14 0,-32 1-62 15,13-2-72-15,-1 0-73 0,-9 2-73 16,-5-2-76-16,-2 1-72 0,-4-2-77 0,-2 1-153 16,-5-2-74-16,-7 3 58 15,-7 1-240-15,8-4-301 0</inkml:trace>
  <inkml:trace contextRef="#ctx0" brushRef="#br0" timeOffset="64199.73">8287 3578 2403 0,'-6'-5'113'0,"6"5"37"0,-5-7 26 0,5 7 14 16,0 0 2-16,-8-5-7 0,8 5-5 0,0 0 17 15,0 0 31-15,-17 17-5 16,11-7-15-16,1 4-22 0,-2 3-19 0,0 2-14 15,2 0-18-15,-3 2-10 16,4 1-9-16,-2-1-19 0,4-3-52 0,2 1-58 0,-2-2-59 16,2-1-66-16,0 1-68 0,2-2-57 0,0-1-71 15,3-3-72-15,-4-2-129 16,5-2-75-16,1 0 48 0,1-1-231 0,-1-4-280 16</inkml:trace>
  <inkml:trace contextRef="#ctx0" brushRef="#br0" timeOffset="64459.95">8451 3745 2357 0,'8'-13'68'0,"-3"5"32"0,1 0 43 16,-1 3 27-16,1-3 12 16,-6 8-11-16,7-5-12 0,-7 5 21 0,0 0 29 15,0 0 0-15,7 19-12 0,-5-9-11 0,0 2-17 0,1 0-17 16,-1 0-11 0,4 2-15-16,0 0-13 0,-2 1-9 0,3-3-9 15,-1 2-7-15,-1-5-10 16,1 1-4-16,-2-2-3 0,0 1-10 0,2-2 3 15,-3-2-3-15,-3-5 2 0,10 9-9 16,-10-9-5-16,12 2-7 0,-12-2-3 0,0 0-3 16,18-7-7-16,-18 7 0 0,16-13-9 15,-9 1-5-15,2-3-35 0,0-4-47 16,4-8-64-16,0-1-70 0,-1 1-80 0,1 1-91 16,-1 4-149-16,-5 5-193 15,0 3 62-15,-5 2-418 0,2 2-541 0</inkml:trace>
  <inkml:trace contextRef="#ctx0" brushRef="#br0" timeOffset="64850">8815 3600 2926 0,'0'0'-29'0,"-8"9"18"0,8-9 7 16,-4 7 6-16,4-7 15 0,0 0 25 15,0 7 22-15,0-7 12 0,0 0-2 16,15 7-13-16,-5-3-1 0,-10-4-10 0,23 0-4 15,-11 0 5-15,-12 0-8 16,23-3-4-16,-12 3 3 0,-11 0-2 16,16-3 9-16,-16 3 10 0,14-5 18 0,-6 1 5 15,-8 4 1-15,3-8-8 0,-3 8-10 0,0-11-6 16,0 11-6-16,-7-10-15 0,7 10 2 0,-20-5 0 16,9 7-2-16,11-2 10 15,-34 6 18-15,11 3 15 0,-4 3 11 16,2 2 18-16,5 0 3 0,6-1 10 0,1 3 4 15,6-2 2-15,0-1 17 0,6 0 18 0,1-2 15 16,4 1-1-16,4 0-5 16,1-2-6-16,8 1-28 0,0-3-5 0,4 1-17 0,2-1-14 15,0-2-8-15,1-3-13 0,1 1-16 16,-5-3-58-16,0 3-75 0,0-4-66 16,-6 2-81-16,0-2-98 0,-3 1-120 0,-1-1-130 15,-10 0-233-15,12 1 75 0,-12-1 83 16,0 0-423-16,0 0-531 0</inkml:trace>
  <inkml:trace contextRef="#ctx0" brushRef="#br0" timeOffset="66234.45">13965 3424 2854 0,'-11'-2'-46'0,"0"0"30"0,11 2 29 0,-16-4 19 0,16 4 24 0,-13-4 15 0,13 4 26 0,-14-3 10 0,14 3 18 0,-9-2-9 0,9 2 4 15,0 0-9 1,0 0-10-16,0 0-9 0,-13-2-6 0,13 2-5 0,0 0-12 0,0 0-5 16,38 4-5-16,-17-2-9 0,10-1 2 0,8 1-9 15,5 0-2-15,-4-2-12 16,-4 0-3-16,-11 1-45 0,-3-1-42 16,-6 0-59-16,-1 0-64 15,-3 0-89-15,-12 0-115 0,9-3-221 0,-9 3 46 16,0 0-191-16,0 0-244 0</inkml:trace>
  <inkml:trace contextRef="#ctx0" brushRef="#br0" timeOffset="66470.08">14068 3264 2069 0,'0'0'69'0,"0"-10"44"0,0 10 14 0,-2-8 2 15,2 8-6-15,0 0-6 16,0 0-3-16,0 0 52 0,0 0 16 0,0 0 17 15,0 0-2-15,-1 38-12 0,1-20-17 16,0 3-13-16,-2 2-9 0,0 4-15 16,-1 9-12-16,1-7-12 0,0 5-8 0,-1-5-10 15,-3 4-13-15,1-8-41 0,-1-2-44 16,2-1-43-16,-4-2-53 0,2-1-64 0,1-1-69 16,-1-5-88-16,3 1-76 0,-1-4-183 15,4-1 1-15,4-4-248 0,-1-1-317 0</inkml:trace>
  <inkml:trace contextRef="#ctx0" brushRef="#br0" timeOffset="66779.92">14344 3521 2407 0,'10'-4'84'0,"-8"-1"26"0,-2 5-6 0,3-7 1 16,-3 7 12-16,0 0 32 0,0 0 36 16,0 0 3-16,0 0-3 0,-11 27-5 15,9-15-12-15,0 0-9 0,-1 5-12 16,1-2-16-16,0 3-10 0,2-5-8 0,4 5-12 15,-1-1-7-15,1-2-9 0,4 1-8 16,-3-3-4-16,7 3-5 0,-3-6-5 0,2 0-5 16,1-3-7-16,1 0-2 0,-1-2-6 15,1-2-5-15,-2-3-2 0,-11 0-3 16,25-3-5-16,-11-2 3 0,-1-4-7 16,0-5-2-16,1 0-8 0,3-12-6 0,-5-2-24 15,-5 5-32-15,0 2-34 0,2 0-37 0,-6 0-41 16,-1 4-58-16,2 0-58 15,0 1-79-15,-3 3-85 0,1-1-217 0,0 4 43 16,2-2-292-16,-1 2-388 16</inkml:trace>
  <inkml:trace contextRef="#ctx0" brushRef="#br0" timeOffset="67119.92">14922 3446 2338 0,'-3'7'-13'0,"1"0"39"16,0 0 18-16,2-7 10 0,0 10 14 0,0-10 19 15,-3 10 25-15,3-10 14 16,-2 11 12-16,4-4-5 0,1 0 8 0,-3-7-6 16,11 13-7-16,-6-6-12 0,4 0-11 0,2-2-7 15,3 0-13-15,1 0-6 16,1-2-9-16,-3 1-1 0,1-1-13 0,-2-1 0 0,-12-2 0 16,20 0-1-16,-20 0 4 15,13-5 1-15,-10 0-6 0,-3 5-13 0,0-12-5 16,0 12-5-16,-12-14-1 15,-6 9-7-15,-2 1-1 0,-11 2 1 0,-13 8 12 0,-11 4 9 16,0 6 18 0,5 1 12-16,8 3 4 0,10-1-2 0,7 4 0 0,8 1 4 15,7-4 6-15,9 1 2 0,6-2 2 0,13 6-7 16,8 2-8-16,12-2-7 0,8-2-5 16,2-2-8-16,-1-3-12 0,-7-5-30 0,-2-2-61 15,2-3-71-15,-8 0-84 16,-5-2-95-16,-6-3-107 0,-4-1-206 0,-5-2-83 15,-5 0 72 1,-7 0-375-16,0 0-472 0</inkml:trace>
  <inkml:trace contextRef="#ctx0" brushRef="#br0" timeOffset="71749.6">17889 4173 2528 0,'0'0'-92'0,"0"0"37"0,0 0 21 0,0 0 21 0,0 0 20 0,0 0 20 0,0 0 24 0,0 0 20 15,-27-4 13-15,27 4 9 0,-11-5-1 0,5 1-2 16,6 4-2-16,-11-5 4 0,11 5-2 0,-11-7 2 16,11 7 2-16,-11-6 1 0,6 3-12 0,5 3-5 15,-9-4-2-15,9 4-8 0,-11-6-4 16,11 6-9-16,-14-5-7 0,6 1-2 16,-4 1-7-16,12 3-7 0,-20-4 6 15,6 3-9-15,-1 1 0 0,1-2-7 0,-2 2-5 16,0 0 4-16,-2 2 0 0,-2 0-11 15,4 1 2-15,-6 4 0 0,7-2-1 0,-2-2-2 16,1 6-2-16,2-2 0 16,-2 1 5-16,-1 0-3 0,5 1-5 0,-1 2 0 15,2-1 4-15,-1-2 0 0,3 3-4 0,0 1 5 16,-1-1-3-16,0 2 0 0,1-3-3 16,-3 5-8-16,3 1 7 0,0-1 1 0,-2-1 1 15,2 3-1-15,0 0 1 16,2 0 1-16,-4-1-1 0,4 3-3 15,2-4 5-15,-1 0-2 0,-1 2-3 16,4-3-3-16,-3 2 11 0,3 0-2 0,-1 0-2 16,0 2 2-16,2-3-3 0,1 1 1 15,-1-1 3-15,0 0 0 0,-3 1 0 0,3-2 6 16,0-1 0-16,2 1 3 0,0-2 5 0,0 3 3 16,0-3 5-16,0 2 2 0,0 0 1 15,2 0-1-15,0-3 1 0,0 3-4 16,3 0-4-16,-2 0 1 0,1 1 3 15,0-5 2-15,-1 4-2 0,3 0-1 16,-1-2 2-16,0-2 1 0,1 2 1 0,-3-2 6 16,3 1-3-16,-1-1-2 0,-1 0 6 0,4-1 3 15,2 1 1-15,-1 0-1 0,1-1-2 0,3 0 1 16,2-2-1-16,1 0 4 16,-2-3-15-16,6 1 7 0,-5 0 2 15,4-1 8-15,-2 0 4 0,0-2 7 16,-1-1-2-16,-1 1 7 0,-2-2 7 0,2 0 1 0,3 0 3 15,-5-2-2-15,2 1 0 16,0-3-8-16,3 2-1 0,-4-2-7 0,4 1-2 16,0 0-4-16,2-1-5 0,-1 1 2 15,0-1-9-15,0-2 9 0,1 1 2 0,-6-1-5 16,4 1 22-16,-3 0 10 0,-1-2 6 0,-2 2-1 16,3-2 0-16,-3 0-9 15,-1 0-2-15,1-1-4 0,-1-1-5 0,1 1-6 0,0-3 0 16,-1 1-8-16,-2 1 0 15,1-3-1-15,-3 3-1 0,5-2-1 0,-2-1 0 0,-5 0-4 16,4 0 4 0,-1 0 0-16,-3 0 3 0,6-2 0 0,-8 1-2 0,5-1-2 15,-5-2 0-15,1 3 0 0,1-3-8 0,-2-1-3 16,-3 2 3-16,4-4-6 16,-4 2-22-16,4-2-6 0,-2 0 0 0,-1 0 0 0,-1 2 0 15,2-4 0 1,-2 5 0-16,0-3 0 0,2 0 0 0,-2 0 0 15,0 0 0-15,0-1 0 0,-2 0 0 16,0-3 0-16,1 0 0 0,-5-1 0 0,-1-7 0 16,-2-1 0-16,0 1 0 0,0 4 0 0,-3-1 0 0,-3 4 0 15,-1-2 0-15,0 4 0 16,-6 5 0-16,-2 2 0 0,-5 1 0 0,5 5 0 16,-1 2 0-16,-2 4-74 0,0 0-80 15,1 3-35-15,-3 1-45 16,2 2-46-16,-11 2-62 0,4 4-60 0,5 3-61 15,-3-1-90-15,5 6-199 0,6-5-5 0,8-2 86 16,4 1-458-16,2 2-598 16</inkml:trace>
  <inkml:trace contextRef="#ctx0" brushRef="#br0" timeOffset="72909.73">18350 4722 2909 0,'-9'2'-54'0,"9"-2"45"0,-14 1 31 0,14-1 29 0,0 0 28 0,-17 0 29 0,17 0 16 0,0 0 24 15,0 0-6 1,0 0 3-16,0 0-11 0,0 0-13 0,0 0-11 0,0 0-3 16,0 0 2-16,44 0 1 0,4 0-6 15,20 0-10-15,6 0-6 0,10 0-5 16,2-3-14-16,1 3-4 0,-1 2-9 0,-8-6-2 16,-6 4-7-16,-18 2-3 15,-9-2-6-15,-11 0-5 0,-9-2 2 0,-3 2-6 0,-8 0-3 16,-2 2-3-16,-12-2-2 15,0 0-4-15,0 0 1 0,0 0-1 0,0 0-6 0,0 0 1 16,-70 2 0 0,28-2-3-16,-4 1 1 0,-5-1-3 0,-5-1 2 0,-8 1-5 15,1 1 4-15,-4-2-6 0,4-1 6 0,14 4-5 16,2-2 0-16,0 0-2 16,6 1-1-16,10-1 0 0,8 2 2 15,5-2-5-15,2 0 4 0,5 0-2 16,11 0 3-16,-18 2 0 0,18-2-1 0,0 0 6 0,0 0-2 15,0 0 4-15,47-4-2 16,-6 3 0-16,15 1 1 0,10-2-4 0,2 2 0 0,4 2 3 16,-2-1-1-16,-6 1 0 15,-17 0-5-15,-6-2 4 0,-8 0-2 0,-11 3-1 16,-5-3-5-16,-6 0 5 0,-11 0-3 0,0 0 2 16,0 0 1-16,0 0-5 15,-47 7 2-15,6-4 2 16,-13-3-2-16,-12 4 3 0,-6-2-1 0,2 2-2 15,2-4-3-15,5 3 2 0,15-2-1 0,6 1 3 0,10-2 0 16,11 2 1-16,1-1-2 16,7 1 1-16,8-1 2 0,5-1 3 0,0 0-2 0,0 0 1 15,0 0-2-15,68 6 1 0,-20-5 5 0,17 1-3 16,3 2-4-16,3-2 0 16,-7-1-20-16,-1 1-18 0,-17 0-13 15,-12-2-5-15,-7 0-11 0,-5 0 0 0,-10 0-6 16,-1-2-16-16,-11 2-20 0,11-3-18 0,-11 3-31 15,0 0-43-15,0 0-62 16,-33-8-88-16,18 5-144 0,-9 2-118 0,2-3 60 16,-3 2-200-16,4-1-243 0</inkml:trace>
  <inkml:trace contextRef="#ctx0" brushRef="#br0" timeOffset="73469.97">18842 5068 2086 0,'5'-5'99'0,"-1"2"43"0,-4 3 46 0,0 0 22 0,2-11 16 0,-2 11 7 0,0 0-9 0,0 0-14 15,0 0-11-15,0 0-10 0,0 0 1 0,-54 21-1 16,14 3 10-16,2 5 24 16,-1 5-7-16,-2 4-5 0,1 2-9 0,-1-1-5 15,4 2-15-15,1-2-17 0,3 3-12 16,1-3-5-16,7-3-23 0,5-7-11 0,-1-1-8 0,3-3-16 15,5-4-4 1,2-4-6-16,3-1-7 0,0-5-12 0,3 0-24 0,-3-2-50 16,5 0-32-16,-2-3-46 15,3-3-47-15,2-3-92 0,0 0-104 0,0 0-90 16,0 0-100-16,0 0-158 0,-7-17-36 0,5 7 86 0,0-3-464 16,0-5-566-16</inkml:trace>
  <inkml:trace contextRef="#ctx0" brushRef="#br0" timeOffset="73859.8">18406 5075 2832 0,'1'-8'-47'15,"1"2"43"-15,2-1 29 16,-2 2 23-16,0 0 31 0,-2 5 24 0,0-8 23 15,0 8-5-15,0 0-11 16,0-7-9-16,0 7-7 0,0 0 2 0,0 0 8 0,0 0-4 16,-27 19 5-16,16-11-7 0,1 3-5 15,0 1 3-15,3 0-1 0,0 0-16 16,5-2-2-16,-5 2 2 0,7-3-5 0,-2-1-4 16,2 0-4-16,2 1 12 0,0-2 2 15,5 0 1-15,-2-2-2 16,-5-5-12-16,17 3 0 0,-7-3-8 0,-10 0-5 15,0 0-5-15,29-6-2 0,-20 1-6 0,-4-1-7 16,3-1 3-16,-5 0-2 16,2-2-6-16,1 0-4 0,-5 0-2 0,-1-1-3 0,0 1-4 15,0 1-1-15,-1-1-11 0,-3 2-16 0,0 2-28 16,0 0-26-16,4 5-39 16,-12-2-48-16,12 2-61 0,0 0-56 0,-23 9-66 15,14-4-106-15,4 0-221 0,3 2 46 16,-2 2 73-16,6-3-238 0,2 5-270 15</inkml:trace>
  <inkml:trace contextRef="#ctx0" brushRef="#br0" timeOffset="74240.89">18822 5427 2303 0,'0'0'83'0,"9"-4"9"0,-9 4 7 0,0 0 11 0,0 0 14 0,0 0 10 0,0 0 2 0,0 0-2 0,0 0-8 0,-13 21-6 16,13-21-10-16,-1 13-7 16,-1-5-11-16,2 0-1 0,0-1-10 0,0-1-2 15,2 1 5-15,-1 0 13 0,1 0 12 16,2-1-2-16,3-3-7 0,2 1-1 0,-9-4-6 15,14 3-5-15,-3-5-5 0,-11 2-2 16,18-4-6-16,-9 0-1 0,3 0 2 0,-4-3-1 16,-1-2-5-16,2 1-4 0,-8-2-5 0,3 0-7 15,0-3-4-15,-2 2-4 16,-4 2-6-16,-2-2-4 0,0 3-7 0,-6-1-3 16,1 3-14-16,-2 2-32 0,-3 1-52 15,1 1-74-15,-1 0-79 0,1 2-73 16,-1 2-93-16,14-2-141 0,-24 0-130 15,16 2 70-15,8-2-364 0,0 0-434 16</inkml:trace>
  <inkml:trace contextRef="#ctx0" brushRef="#br0" timeOffset="75543.78">19523 4868 2727 0,'-17'2'43'0,"0"-1"32"0,3-1 20 0,14 0 29 0,-22 0 23 0,22 0 22 0,-16 0 24 0,16 0 25 0,0 0 1 16,0 0-21-16,0 0-16 0,0 0-18 16,0 0-10-16,72-10-11 0,-12 4-14 0,7 1-10 15,3 2-13-15,2-2-10 0,1 0-5 16,-10 2-14-16,-16-1-3 0,-2 3-11 15,-15-3-5-15,-8 4-6 0,-2-2-6 16,-7 2-2-16,-13 0-4 0,0 0-8 0,0 0-2 16,0 0 0-16,0 0-6 0,0 0 1 0,-71 2-4 0,30 0-4 15,0 0-1-15,1-1 2 16,6 1-6-16,9 0 1 0,7-1-1 16,0-1 4-16,7 0-9 0,11 0 2 15,-19 2-3-15,19-2 0 0,-13 1 1 0,13-1-5 16,0 0 1-16,0 0 3 0,0 0-1 15,0 0-25-15,0 0-39 0,49 2-43 0,-33 0-57 16,-4-2-73-16,2 0-66 16,-1 0-64-16,-13 0-82 0,22 0-150 0,-13 0-64 15,-9 0 75-15,14 0-319 0,-14 0-384 16</inkml:trace>
  <inkml:trace contextRef="#ctx0" brushRef="#br0" timeOffset="78730.14">26491 4339 2516 0,'-11'0'4'0,"0"-2"17"0,11 2 19 0,-16-7 7 0,10 0 16 0,1-2 17 0,0-2 4 0,1-2 13 0,1-6 3 16,3 0-10-16,0-4 3 15,3-2-11-15,6-10-9 0,2-2-10 0,5-8-4 0,4-1-3 16,5 0-9-16,3-4-5 16,7 4-9-16,3-5-4 0,19-9-4 0,7 4-10 15,3 8 0-15,4 4 2 0,-10 15-3 0,6 3-7 16,3 5 6-16,2 6-5 16,1 5 5-16,-1 3-11 0,-2 5 5 0,-1 7 0 15,-8 4-2-15,-4 4-2 16,-6 5 0-16,-6 0 1 0,-11 2 4 0,-5-3 5 15,-7 3 5-15,1 1 14 0,-6-1 6 0,-4 0 17 16,-3-2-4-16,0 1 5 16,-5-1 4-16,1-3-5 0,-1 0-6 0,1 2 0 15,-1-3-7-15,-4-2-4 0,1 0 2 0,0-2-9 16,0 0-2-16,-2-1-12 0,2 0-41 0,-2-2-64 16,-2 1-73-16,2-1-82 15,-6-2-118-15,2 0-217 0,-2-1-12 0,6-4 68 16,-13 3-155-16,13-3-173 0</inkml:trace>
  <inkml:trace contextRef="#ctx0" brushRef="#br0" timeOffset="79249.62">27683 3766 2094 0,'6'-6'86'0,"-4"4"-6"0,-2 2 11 0,0 0 39 0,0 0 33 0,5 26 27 0,-1-11 12 0,-1 4 4 15,1 4-4-15,-1 11 0 0,6 0-8 16,2 2-8-16,11 9-11 0,5-4-5 0,-1-2 2 15,10-4-14-15,2-6-6 16,5-5-8-16,-4-3-10 0,-3-9-1 0,2-4-13 16,-5-7-10-16,-7-2 4 15,3-3-7-15,3-7-8 0,-1-4-9 0,-4-1-7 0,-2-7-12 16,-4-2-4-16,-4-3-15 0,-4-3-27 0,0-3-43 16,-2-4-48-16,0-2-52 15,-4-1-51-15,0-10-66 0,-3 10-80 0,0 3-71 16,-2 11-88-16,0 5-196 0,-2 4 11 15,0 6 78-15,-4 1-273 0,2 2-339 0</inkml:trace>
  <inkml:trace contextRef="#ctx0" brushRef="#br0" timeOffset="99031.72">10508 8177 1128 0,'0'-8'277'0,"0"8"-69"0,0 0-36 0,-4-6-12 0,4 6-7 0,-2-7-2 0,2 7-3 0,-3-5 0 16,3 5 7-16,-8-5 16 0,8 5 2 0,-8-4 10 15,8 4-4-15,-6-8 2 16,6 8 2-16,-9-3-3 0,9 3-3 0,-4-6-1 0,4 6-4 15,0 0 0 1,0 0-5-16,-10-6-3 0,10 6-8 0,0 0-1 0,0 0-1 16,0 0-5-16,-2-7-9 0,2 7-6 0,0 0-11 0,0 0-1 15,0 0-18-15,0 0-14 16,0 0 0-16,0 0-15 0,0 0-5 0,0 0-2 16,0 0 8-16,0 0 9 15,0 0 10-15,0 0 0 0,47 3 3 0,-28-1-5 16,9-2-12-16,0 0-7 0,17 0-20 15,-4 0-2-15,4 2-8 0,-6 0-2 0,3-2-6 16,0 3-6-16,-11-2 7 0,-1 1-8 16,-6 2-5-16,3-3 1 0,-6 1-5 15,3 0-1-15,-2 1-4 0,1 1 0 0,-4-2 2 16,3 1 2-16,0-1-8 0,-1-1-1 16,0-1 4-16,1 0-7 0,1 0-4 15,2 2 9-15,-2-2-6 0,0 0 2 16,-4 1-4-16,2 1 0 0,0-2 0 0,-2 0 0 15,2 2-2-15,-6-1 8 0,4-1-3 16,2 2-8-16,-2-2 10 0,2 2-7 16,0 0 0-16,0-2 5 0,4 0-5 0,0-2 0 15,4 0-1-15,-4 0-1 0,4 1 0 16,0-1 8-16,9-1-9 0,-10 0 3 0,-3 1-1 16,-4 2-2-16,1-2 4 0,-6 2-4 15,-2-1-1-15,-1-1 2 0,1 2-4 0,-14 0 8 16,22 0-5-16,-22 0-2 15,21 0 0-15,-21 0 0 0,20 0 0 0,-11 2 3 16,-9-2 1-16,25 1 4 0,-7-1-2 16,5 0 4-16,1-1-9 0,2 1 3 0,3-3-3 0,-1 3 5 15,-2-3-1-15,3 0 7 0,-4 3-8 16,-4-2-2-16,0 0 5 0,-2 1 7 0,-6 2-7 16,3-2-2-16,-5-1-2 0,-1 2-6 15,-10 0 4-15,18-2-4 0,-18 2 2 16,12-2-2-16,-12 2 5 15,15 0 2-15,-15 0-1 0,9-1 0 0,-9 1 0 16,14 0 2-16,-14 0-3 0,15-2 5 0,-15 2-4 0,18 0 4 16,-9-1 0-16,1 1-7 0,3-2 2 0,0 0 3 15,1 2-3-15,4-2-1 16,-2 2-2-16,1 0 3 0,0-1-3 0,4 2 4 16,1-1 2-16,5 2-2 15,2-2-2-15,0 2 3 0,-1-2 3 0,15-2-2 0,-14 2 0 16,3-2-4-16,-6 1 1 15,-2-1 5-15,-2 0 0 0,-4 0-5 16,2 1 5-16,-8-2-2 0,2 0 0 16,-3 3 2-16,-11 0 8 0,20 0 5 0,-20 0 4 0,16-1 3 15,-16 1-1-15,14-4-1 0,-14 4-4 0,15-1-4 16,-15 1 1-16,20-3-3 0,-9 0 0 16,1 3 2-16,1-3-10 0,4 2 2 15,3-3 9-15,2 2-12 0,1 0-1 0,2-1-2 16,-1 0 0-16,-3 1 0 0,-3 2 0 0,-4 0 0 15,2-2 0-15,-3 2 0 16,1-2 0-16,-3 2 0 0,-2-1 0 0,-9 1 0 16,21 0 0-16,-11 0 0 0,-10 0 0 0,15-2 0 15,-15 2 0-15,17 2 0 0,-17-2 0 16,14 0 0-16,-14 0 0 0,13 0 0 16,-13 0 0-16,9 0 0 0,-9 0 0 15,0 0 0-15,18-2 0 0,-18 2 0 16,0 0 0-16,11 0 0 0,-11 0 0 0,0 0 0 15,15-2 0-15,-15 2 0 0,11 0 0 16,-11 0 0-16,0 0 0 0,18-2 0 16,-18 2 0-16,17 0 0 0,-9 0 0 0,-8 0 0 15,17-1 0-15,-17 1 0 0,13-3 0 16,-13 3 0-16,11 0 0 0,-11 0 0 0,0 0 0 16,13 3 0-16,-13-3 0 0,0 0 0 0,9 1 0 0,-9-1 0 15,3 7 0 1,-1-1 0-16,0 0 0 0,-4 3 0 0,2 1 0 0,-2 2 0 15,2 2 0-15,-1 2 0 16,-3 0 0-16,2 7 0 0,-3-1 0 0,4 3 0 0,-7 7 0 16,3 1 0-1,-1-1 0-15,1 3 0 0,-2-1 0 0,2-3 0 0,-3 1 0 16,4-4 0-16,-1-6 0 16,-2 1 0-16,4-2 0 0,-3 2 0 0,4-4 0 0,-1-1 0 15,-1 0 0-15,0-3 0 0,2 1 0 16,-1-1 0-16,0-3 0 0,-1 1 0 15,2-2 0-15,1 1 0 16,-1 0 0-16,2-1 0 0,-4-2 0 0,2 2 0 16,2-1 0-16,-2 0 0 0,2 1 0 0,0 0 0 0,-1 0 0 15,1 1 0-15,-2 0 0 0,2-2 0 16,0 1 0-16,0 0 0 0,0 0 0 16,0 1 0-16,-2-2 0 0,2-1 0 0,0-3 0 0,-2 3 0 15,2-9 0-15,2 14 0 16,-2-9 0-16,0-5 0 0,-2 10 0 0,2-10 0 15,0 9 0-15,0-9 0 16,0 0 0-16,2 10 0 0,-2-10 0 0,0 0 0 0,-2 7 0 16,2-7 0-1,0 0 0-15,2 9 0 0,-2-9 0 0,0 0 0 0,0 0 0 0,0 0 0 16,2 7 0-16,-2-7 0 0,0 0 0 0,0 0 0 16,0 0 0-16,0 0 0 15,0 0 0-15,0 8 0 0,0-8 0 0,0 0 0 16,0 0 0-16,0 0 0 0,0 0 0 15,0 0 0-15,0 0 0 0,2 8 0 16,-2-8 0-16,0 0 0 0,0 0 0 16,0 0 0-16,0 0 0 0,0 0 0 15,0 0 0-15,0 0 0 0,0 0 0 0,0 0 0 16,0 0 0-16,0 0 0 0,0 0 0 16,0 0 0-16,0 0 0 0,0 0 0 0,0 0 0 15,0 0 0-15,0 0 0 0,0 0 0 16,0 0 0-16,0 0 0 0,0 0 0 0,0 0 0 15,0 0 0-15,0 0 0 16,0 0 0-16,0 0 0 0,0 0 0 0,0 0 0 0,0 0 0 16,0 0 0-16,0 0 0 15,0 0 0-15,0 0 0 0,0 0 0 0,-2 9 0 0,2-9 0 16,0 0 0-16,0 0 0 16,0 0 0-16,-4 7 0 0,4-7 0 0,0 0 0 0,0 0 0 15,0 0 0-15,0 0 0 16,0 0 0-16,0 0 0 0,-7 7 0 0,7-7 0 15,0 0 0-15,0 0 0 0,0 0 0 16,0 0 0-16,0 0 0 0,0 0 0 0,0 0 0 16,0 0 0-16,0 0 0 0,0 0 0 0,0 0 0 15,0 0 0-15,0 0 0 0,0 0 0 16,0 0 0-16,0 0 0 0,0 0 0 16,0 0 0-16,0 0 0 0,-11 1 0 0,11-1 0 15,0 0 0-15,0 0 0 0,-21 0 0 16,21 0 0-16,0 0 0 0,-18 0 0 15,18 0 0-15,-22 0 0 0,22 0 0 16,-21 0 0-16,10 4 0 0,-4-5 0 0,15 1 0 0,-28-3 0 16,10 3 0-16,-1 0 0 0,-2 3 0 15,2-6 0-15,4 6 0 0,-2-3 0 16,2 0 0-16,-1 0 0 0,1 0 0 16,0 0 0-16,0 1 0 0,1-1 0 0,1 0 0 15,1 0 0-15,-1 1 0 16,2-1 0-16,-1 0 0 0,-1 0 0 0,13 0 0 15,-25-1 0-15,12 1 0 0,-1 0 0 0,3-1 0 16,-4 1 0-16,2 0 0 0,13 0 0 16,-23 0 0-16,10 0 0 0,1 0 0 0,-3 0 0 15,-1 1 0-15,3-1 0 0,-1 1 0 0,1 1 0 16,1-2 0-16,-2 2 0 0,-1 0 0 16,-3-2 0-16,5 3 0 0,-6-1 0 0,4 0 0 15,1-2 0-15,0 0 0 16,-4 0 0-16,3 0 0 0,0 0 0 15,-3 0 0-15,1 0 0 0,3 0 0 16,-4 1 0-16,0-1 0 0,6 2 0 0,-6-2 0 16,3 2 0-16,-1-2 0 0,4 2 0 15,-6-1 0-15,7-1 0 0,-2 2 0 0,-1-1 0 0,1 1 0 16,1 0 0-16,1 1 0 0,2-1 0 0,9-2 0 16,-18 2 0-16,18-2 0 0,-16 2 0 15,16-2 0-15,-18 1 0 0,7 3 0 0,11-4 0 16,-19 3 0-16,8 0 0 15,-1-2 0-15,0 2 0 0,0 1 0 16,1-3 0-16,11-1 0 0,-18 5 0 0,8-3 0 16,-1 1 0-16,-1-1 0 0,1 3 0 0,-1-3 0 15,12-2 0-15,-19 5 0 0,12-3 0 0,7-2 0 16,-18 5 0-16,9-5 0 16,9 0 0-16,-16 5 0 0,16-5 0 0,-15 2 0 0,6 1 0 15,-1-1 0 1,3-1 0-16,-3-1 0 0,10 0 0 0,-21 4 0 15,10-4 0-15,-1 2 0 0,1 0 0 16,0 0 0-16,-3-1 0 0,3 1 0 0,-3 0 0 0,3-1 0 16,-2 3 0-16,-1-2 0 0,3-1 0 0,-3 0 0 15,3 2 0 1,0-3 0-16,-1 3 0 0,-1-2 0 0,1 1 0 16,-1 0 0-16,2 0 0 0,-3-1 0 0,1 1 0 15,-1 2 0-15,3-3 0 0,-2 1 0 16,0 0 0-16,2-1 0 0,-3 3 0 15,1 0 0-15,-3-3 0 0,5 1 0 0,-2 2 0 16,-1-1 0-16,1-2 0 0,1 3 0 16,-1-3 0-16,-3 1 0 0,4-1 0 0,-6 3 0 15,1-2 0-15,0 0 0 0,-7 1 0 16,-1 1 0-16,-2 1 0 0,0-4 0 0,-1 3 0 16,-8 1 0-16,5 0 0 0,4-1 0 15,1-1 0-15,-10 1 0 0,7-1 0 0,4-2 0 16,7 1 0-16,-6 0 0 0,5 0 0 15,2-1 0-15,2 1 0 0,-2-2 0 16,3 2 0-16,-1-2 0 0,3 2 0 0,-1-2 0 16,1 2 0-16,-2-2 0 0,1 1 0 0,-1-1 0 15,-1 2 0-15,-1-2 0 0,-4 2 0 16,3-2 0-16,-5 0 0 0,2 1 0 16,2-1 0-16,-3 2 0 0,1-2 0 15,-1 2 0-15,-3-2 0 0,-2 2 0 0,-3-1 0 0,3 3 0 16,1-3 0-16,0 1 0 15,2-1 0-15,3 1 0 0,0 0 0 0,1 0 0 16,4-1 0-16,0-1 0 0,2 2 0 16,-3 0 0-16,3-2 0 0,2 2 0 0,-3-2 0 15,1 0 0-15,1 1 0 0,-1 1 0 16,0-2 0-16,-1 2 0 0,3 0 0 0,-3-2 0 16,3 1 0-16,0 1 0 0,11-2 0 15,-21 0 0-15,14 2 0 0,7-2 0 0,-20 2 0 16,13-2 0-16,7 0 0 0,-16 2 0 15,16-2 0-15,-13 1 0 0,13-1 0 16,-14 1 0-16,14-1 0 0,-11 1 0 0,11-1 0 16,-13 4 0-16,7-2 0 0,6-2 0 15,-13 2 0-15,13-2 0 0,-11 3 0 16,11-3 0-16,-8 2 0 0,8-2 0 0,-12 4 0 0,12-4 0 16,-9 1 0-16,9-1 0 15,0 0 0-15,-14 2 0 0,14-2 0 16,0 0 0-16,-11 2 0 0,11-2 0 15,0 0 0-15,0 0 0 0,-14-5 0 0,14 5 0 0,-5-7 0 16,3 0 0-16,2-1 0 16,-2-5 0-16,4-2 0 0,2-2 0 0,-1-5 0 0,4-11 0 15,-2-3 0-15,1-2 0 0,1 1 0 16,-3-1 0-16,3-2 0 0,-2-3 0 16,2-8 0-16,-3-4 0 0,4-2 0 15,-5 1 0-15,6-1 0 0,-6 2 0 0,1 1 0 16,0 8 0-16,-3 0 0 0,1 4 0 15,0 3 0-15,0 2 0 0,-2 10 0 0,0 3 0 16,2 7 0-16,-2 1 0 16,0 1 0-16,0 5 0 0,0-2 0 0,0 1 0 0,0 3 0 15,0-1 0-15,0 3 0 0,0-3 0 16,0 4 0-16,0-2 0 0,0 7 0 16,0-12 0-16,0 7 0 0,0 5 0 0,-2-12 0 15,2 6 0-15,0 6 0 0,-2-8 0 16,2 8 0-16,0-7 0 0,0 7 0 15,-2-7 0-15,2 7 0 0,0 0 0 0,0-8 0 16,0 8 0-16,0 0 0 0,0 0 0 16,-2-9 0-16,2 9 0 0,0 0 0 0,0 0 0 15,0 0 0-15,0-7 0 0,0 7 0 0,0 0 0 0,0 0 0 16,0 0 0-16,0 0 0 16,0 0 0-16,4-5 0 0,-4 5 0 0,6-3 0 15,-6 3 0-15,19-7 0 0,-3 3 0 16,6-3 0-16,1 4 0 0,2 0 0 0,2 1 0 15,2 0 0-15,-6 1 0 16,1-1 0-16,-5 2 0 0,-1-2 0 16,-2 4 0-16,-3-2 0 0,1 0 0 0,-5 0 0 0,-9 0 0 15,21 0 0-15,-13 0 0 0,-8 0 0 16,16-2 0-16,-16 2 0 0,12 0 0 0,-12 0 0 0,0 0 0 16,13 0 0-1,-13 0 0-15,0 0 0 0,11-2 0 0,-11 2 0 0,0 0 0 16,0 0 0-16,0 0 0 15,5 6 0-15,-5-6 0 0,0 0-189 16,-17 13-493-16,-32 8-289 0,27-15 101 16,1 1 86-16,4 1-813 0,0-3-1037 15</inkml:trace>
  <inkml:trace contextRef="#ctx0" brushRef="#br0" timeOffset="101919.67">12264 8390 4114 0,'0'0'-151'0,"10"-5"45"0,-10 5 37 0,6-4 38 0,-6 4 41 0,3-5 51 0,-3 5 33 16,4-4 32-16,-4 4 14 0,0 0 7 0,6-7 3 0,-6 7-2 15,0 0-3-15,0-7-3 0,0 7-5 16,0 0-10-16,0 0-9 0,0 0-8 16,0 0-5-16,0 0 1 0,0 0-8 0,0 0-4 15,0-9 5-15,0 9-1 0,0 0 0 16,0 0-1-16,0 0 6 0,0 0-3 0,0 0-3 15,0 0-1-15,0 0-2 16,-6-9-17-16,6 9-7 0,0 0-5 0,-13-2 2 0,13 2-12 16,0 0-8-16,-19-1-5 0,19 1-2 15,-18 0-7-15,18 0-5 0,-15-2-2 16,15 2-1-16,-19 0 3 0,19 0-3 16,-17 2-3-16,5-1-3 0,12-1-16 0,-18 0-1 15,18 0-2-15,-19 2-1 0,9 0 2 16,-2 1-5-16,12-3 8 0,-14 2-4 15,4 0 2-15,10-2-4 0,-15 5-10 16,7-2 11-16,8-3 4 0,-16 3-9 16,16-3 9-16,-11 7-10 0,4-3 8 0,1-1-2 15,6-3 7-15,-12 9-7 0,3-4 0 0,6 0 2 16,-8 2 0-16,4-3 1 0,1 6 4 16,1-3-8-16,-2-3 3 0,0 3 1 0,1 3-3 15,-1-4-8-15,2 0 14 0,-1 1-3 16,0 2-3-16,0-2-1 0,0 2 7 0,5-2-3 15,-3-1-4-15,0 1-12 16,2 0 13-16,-1 0 2 0,-2-1 2 0,3 0-2 16,2-6 6-16,-4 15-5 0,3-8-3 15,-3 2-2-15,0-1 5 0,2-1-1 0,1 2 0 16,-3 1 2-16,2 0 9 0,-3-1-12 16,4 1 2-16,-1 1-3 0,-4-3-1 0,6 3 3 15,-4-3 2-15,4 0 1 0,-1 3-1 16,-1-2-6-16,0-1 13 0,0 0-10 0,2 1-3 15,-2-2 0-15,0 1 1 0,2-8-3 16,0 14 6-16,-1-7-2 0,-1 0 3 16,2-7-3-16,-2 14 8 0,2-6-7 0,-3-1 4 15,3-7 4-15,0 14-8 0,-2-6-1 0,0 1 1 16,2-2 6-16,0-7-6 0,0 15 2 16,0-8-5-16,0 2 0 0,0-9 6 15,-1 14 2-15,1-4-10 0,0-3 8 16,0 1-7-16,1 1-1 0,-1-9 4 15,0 15 0-15,0-6-3 0,0-1 4 16,0 1-1-16,2 0 0 0,-2-1 3 0,2 0 0 0,1 1 4 16,-3 2-1-16,2 0-2 0,0 0-4 0,-1-1 5 15,-1 0-1-15,2 0-1 16,0-1 3-16,-2 0-1 0,2-1-6 0,0 1-1 0,0 1 12 16,-1-1-7-16,-1-2 0 15,2 3 3-15,2-3-4 0,-4 2-1 0,4-3 15 16,-2 2-13-16,-1 2 1 15,4-4 9-15,-3 2-4 0,2 1 4 0,-3 0 8 16,3 1-5-16,2-1 1 0,-5 1 0 16,5-1 3-16,-1 1-2 0,-2-3 5 15,1 1-6-15,2-1-1 0,-3 2 1 0,3-3-2 0,-1 1 1 0,2 1 5 16,0-2 2-16,1 1 1 16,-5-2-7-16,8 2 4 0,-4-2 4 15,0 2-2-15,1-2 3 0,2 1-2 0,-3-2 4 16,2 0 5-16,3-1 12 0,-2-1 6 0,3 0 6 15,-1-2 1-15,1 0-22 16,0 0-35-16,0-2 0 0,2 0 0 0,3-1 0 16,-3-1 0-16,2 3 0 0,-1-2 0 0,-1-1 0 15,-3-1 0-15,4 1 0 16,-3-1 0-16,1 2 0 0,-3-3 0 0,1 3 0 16,-1-2 0-16,0 0 0 0,1 0 0 15,-1-2 0-15,-1 0 0 0,0 0 0 0,-1 1 0 0,-2-3 0 16,4 2 0-16,-4-5 0 15,0 2 0-15,2-1 0 0,2 1 0 0,-6 1 0 0,4-1 0 16,-3 1 0 0,1 0 0-16,-4 0 0 0,5-2 0 0,-5 1 0 15,3 2 0-15,-3-3 0 0,4 1 0 16,-1 0 0-16,-3-2 0 0,3 0 0 0,-3 0 0 16,1-4 0-16,2 3 0 0,-2-3 0 15,0 0 0-15,2 2 0 0,-5-2 0 0,3 1 0 16,0-3 0-16,-1 2 0 0,-3 5 0 15,2-5 0-15,0 4 0 0,3 0 0 16,-3 1 0-16,-2 0 0 0,1 2 0 0,-1 0 0 16,0-2 0-16,0 2 0 0,0 1 0 0,0-2 0 15,0 1 0-15,-1-3 0 0,-1 2 0 16,0-2 0-16,-1 0 0 0,1 1 0 0,0-1 0 16,2 0 0-16,-1 2 0 0,-3-2 0 15,2 2 0-15,0 0 0 0,0 1 0 0,1-1 0 16,-1 1 0-16,-2 2 0 15,0 1 0-15,2-4 0 0,0 2 0 0,-4 1 0 0,4-1 0 16,-1-1 0-16,-3 1 0 16,2-1 0-16,1-1 0 0,-6-2 0 0,2 1 0 0,0 0 0 15,-3-2 0-15,2 3 0 0,1-2 0 16,-3 2 0-16,-2-1 0 0,3 1 0 16,-2 1 0-16,-1-1 0 0,1 2 0 0,-2-1 0 15,-3 2 0-15,0-1 0 0,-2 1 0 16,1 2 0-16,-6 0 0 15,6 1 0-15,-3 1 0 0,0 1 0 0,3 2 0 16,-4 0 0-16,4 2 0 0,-1-1-468 16,2 3-262-16,2-2-189 0,-3 2 70 0,10 1 92 0,-4-1-763 15,4 1-964-15</inkml:trace>
  <inkml:trace contextRef="#ctx0" brushRef="#br0" timeOffset="103501.87">13243 8347 4121 0,'0'0'-56'0,"0"0"48"0,8-5 46 0,-8 5 50 0,1-5 30 0,-1 5 33 0,0 0 28 0,2-6 7 16,-2 6 5-16,0 0-4 0,0 0-10 15,0 0-3-15,-2-11-10 0,2 11 4 16,0 0-10-16,0 0-5 0,0 0-12 0,0 0-11 16,0-9-7-16,0 9-16 0,0 0-10 15,0 0-7-15,0 0-11 0,-3-9-5 0,3 9-10 16,0 0-26-16,0 0-1 0,-11-3 4 0,11 3-11 16,-9-4-7-16,9 4 2 15,0 0 2-15,-22-3-4 0,13 1 10 0,9 2-9 0,-19 0 0 16,19 0-1-16,-22-1 1 15,22 1-4-15,-20 0-4 0,20 0 3 0,-18 1 1 16,9 1-2-16,9-2-3 16,-19 1 2-16,10 1-3 0,9-2 1 0,-20 2 1 0,11 0-3 0,9-2 6 15,-18 1-1-15,18-1-6 0,-13 4 6 16,13-4-7-16,-15 5 1 0,7-1-3 16,1-3-2-16,1 3 3 15,-4 2 1-15,3-1-3 0,0 1 3 0,-3-1 3 16,2 2-1-16,1 0-1 0,-3-3-6 0,5 3 8 0,-4 0-5 15,2 0 2-15,2 1 2 16,-3-2-6-16,2 1 1 0,-2 0 1 16,5 1 1-16,-3-1 2 0,1 3 8 0,-1 0-8 15,1-1-2-15,0 1-3 0,-1 1 4 0,4-1 8 16,-1 2-4-16,-3 0 9 0,4 1-3 0,1-2 3 16,-4 1-1-16,-1 2-2 15,4-2 2-15,1 0 0 0,-1 2-18 0,0-2-5 16,0 0 0-16,2 1 0 0,0-1 0 15,0 2 0-15,2 0 0 0,-2-2 0 0,2 1 0 16,0 1 0-16,-1 2 0 16,3 0 0-16,-2-1 0 0,2-3 0 0,0 3 0 15,0 0 0-15,0 1 0 0,-2 0 0 0,1-3 0 16,3 3 0-16,-3-1 0 16,4-3 0-16,-1 3 0 0,-1-1 0 0,2 0 0 0,-1-2 0 0,4 0 0 15,-2 0 0 1,3-1 0-16,-3 0 0 0,3 0 0 0,6 0 0 15,-2 0 0-15,0-5 0 0,-1 3 0 16,1-2 0-16,0 0 0 0,0-2 0 0,-1 2 0 16,-3-2 0-16,5 0 0 0,-5-2 0 15,0-1 0-15,1 2 0 0,1-3 0 0,-1-1 0 16,3 2 0-16,-15-2 0 16,28-3 0-16,-15-1 0 0,5 1 0 0,1-3 0 0,-4 3 0 15,3-2 0-15,-4 0 0 0,0 1 0 0,1-1 0 16,3 2 0-16,-7-2 0 15,-2 0 0-15,3 1 0 0,-3-1 0 0,0 3 0 16,2-5 0-16,-4 2 0 16,2 0 0-16,-1-1 0 0,0-1 0 0,-1 0 0 15,3-2 0-15,0 0 0 0,-1-2 0 16,-2 0 0-16,3-1 0 0,-2 0 0 16,1 1 0-16,0-2 0 0,2 1 0 0,-6-1 0 15,2 1 0-15,-3-1 0 0,2-1 0 16,-3 0 0-16,2-2 0 0,-3-1 0 0,0 0 0 15,-2-4 0-15,-2-5 0 0,-3-8 0 16,3 0 0-16,-3 0 0 0,-3 1 0 0,3 7 0 16,-5-2 0-16,2 5 0 0,-3 5 0 15,2-2 0-15,-8-2 0 0,-1 6 0 0,1 4 0 16,-2 2 0-16,-6 2 0 0,5 4 0 16,-18-1 0-16,6 3 0 0,1 1 0 0,2 1 0 15,-9 3 0-15,5 0 0 0,8 0 0 16,-1 3 0-16,3-3 0 0,-2 4-115 0,4-3-824 15,4 0-9-15,-4 2 96 0,5 1-963 16,-2 0-1243-16</inkml:trace>
  <inkml:trace contextRef="#ctx0" brushRef="#br0" timeOffset="108189.66">11403 8863 3489 0,'-13'-2'135'0,"-1"2"18"0,3-1 2 0,2-1 10 0,9 2 13 0,-14-4 1 0,14 4-8 15,-5-3-22-15,5 3-22 0,0 0-11 0,0 0-8 16,0 0-5-16,13-9-7 15,8 6-5-15,4 1-7 0,13-2-11 0,-1 3-10 16,-1-2-3-16,-8 3-6 0,-2-2-7 16,3 0-5-16,-10 1-1 0,2 1-6 0,-6 0-3 15,-1 0-5-15,-3 0 0 0,0 0-2 0,-11 0-6 16,18 0-1-16,-18 0-4 0,13 0 1 16,-13 0-3-16,5 5 8 0,-5-5 0 15,0 0 8-15,5 6 4 0,-5-6-4 16,0 0 7-16,0 0 1 0,-7 9-12 0,7-9 3 15,0 0 3-15,0 0-9 16,0 0-4-16,-3 9 2 0,3-9-5 0,0 0-4 0,-4 5-14 16,4-5-35-16,0 0-41 15,-4 5-62-15,4-5-91 0,0 0-104 0,-9 5-114 16,9-5-154-16,-16 1-93 0,16-1 75 0,-14 0-483 0,1 0-576 16</inkml:trace>
  <inkml:trace contextRef="#ctx0" brushRef="#br0" timeOffset="108710.92">10377 8811 3052 0,'-10'0'-4'0,"-2"2"32"0,12-2 21 0,-12 2 26 0,12-2 21 0,-10 0 36 0,10 0 11 0,0 0 2 16,0 0-9-16,0 0-1 0,0 0 34 0,0 0 6 0,0 0-8 15,21 9-13 1,-4-6-14-16,2 1-16 0,2 0-14 0,2 0-10 0,2-1-9 0,-3 2-12 16,-1-3-34-1,-1 2-35-15,-4-3-40 0,-2 3-50 0,-1-2-60 0,-2-1-51 16,-1 1-55-16,-2 0-64 0,-8-2-109 0,0 0-208 16,0 0 58-16,0 0 53 15,0 0-240-15,0 0-247 0</inkml:trace>
  <inkml:trace contextRef="#ctx0" brushRef="#br0" timeOffset="112750.12">25303 1718 2008 0,'3'-8'278'0,"-3"8"-35"0,0 0-26 0,6-6 19 0,-6 6 20 0,0 0-7 0,4-6-8 15,-4 6-20-15,0 0 6 0,0 0-1 0,3-9-10 16,-3 9-3-16,0 0-8 0,0 0-5 16,4-7-15-16,-4 7-5 0,0 0-16 15,0 0-3-15,0 0-8 0,0 0-2 0,6-7-8 0,-6 7 0 16,0 0 1-16,0 0-8 15,0 0-6-15,0 0-6 0,0 0-7 0,0 0-12 16,0 0-10-16,0 0-5 16,0 0-10-16,0 0-10 0,0 0-11 0,0 0-2 15,0 0-11-15,0 0-9 0,0 0 3 0,0 0-5 0,0 0-4 16,-4 24-2 0,4-13-1-16,-2 7 2 0,0-1-1 0,0 2 10 0,2 7-4 15,-1-1-1-15,-3 12-3 16,2 0-7-16,0 0-24 0,0-3 0 0,0-3 0 15,-1-6 0-15,1 1 0 16,2-5 0-16,-5 1 0 0,5-4 0 0,-2-4 0 16,1 1 0-16,1-2 0 0,-2-3 0 0,2-1 0 0,0-1 0 15,-2 0 0-15,2-8 0 16,0 11 0-16,0-11 0 0,-2 8 0 0,2-8 0 0,0 0 0 16,0 0 0-1,0 0 0-15,0 0 0 0,0 0 0 0,0 0-67 16,0 0-350-16,0 0-97 0,0 0-124 15,0 0-186-15,-11-22-22 0,11 17 88 16,0 5-646-16,0-10-855 0</inkml:trace>
  <inkml:trace contextRef="#ctx0" brushRef="#br0" timeOffset="113049.8">25436 1983 3627 0,'5'-3'-37'0,"-5"3"55"0,8-7 47 0,-8 7 45 0,6-9 43 0,0 5 36 0,-1-3 17 0,3 0-4 0,-1-6-11 16,5 4-14-16,-1-7-12 0,5 0-15 0,0-4-14 15,6-2-19-15,-6 2-8 0,6-1-11 16,-9 4-10-16,0 0-17 0,-2 2-16 15,-2 3-37-15,-6 1-41 0,3 2-49 0,-2 1-64 16,-2 2-78-16,-2 6-69 0,0 0-52 16,0 0-73-16,0 0-116 0,-40 17-143 0,15 1 60 15,0 0-291-15,0 2-379 0</inkml:trace>
  <inkml:trace contextRef="#ctx0" brushRef="#br0" timeOffset="113299.88">25396 1901 2387 0,'0'11'43'0,"0"-11"46"15,0 0 18-15,0 0 10 16,0 0 29-16,0 0 12 0,0 0 33 0,7 7 39 16,-7-7 12-16,10 11-4 15,-1 0-10-15,-1 1-6 0,3 1-12 0,0 3-18 16,9 8-15-16,-3 0-20 0,0-2-11 0,1 2-18 0,-2 0-7 16,0-3-13-1,-5-6-13-15,1-1-9 0,-3-2-12 0,0-2-5 0,-1-1-3 16,-4 1-5-16,4-3-5 15,-4 0-6-15,-1-2-5 0,-3-5-10 0,8 7-22 16,-8-7-38-16,0 0-56 0,0 0-66 16,0 0-80-16,0 0-91 0,0 0-109 15,0 0-160-15,0 0-140 0,0 0 74 0,0 0-400 0,0 0-525 16</inkml:trace>
  <inkml:trace contextRef="#ctx0" brushRef="#br0" timeOffset="113749.88">26302 1874 2871 0,'0'0'17'0,"-13"2"42"0,13-2 46 0,-14 4 54 0,14-4 34 0,-11 1 41 0,11-1 20 0,0 0 14 15,-12 3 9-15,12-3 8 0,0 0 16 0,0 0 8 16,0 0 3-16,0 0-15 0,0 0-21 16,0 0-27-16,61-7-27 0,-38 4-22 15,4-1-21-15,2-1-50 0,-2 2-56 16,0 0-69-16,-4-1-57 0,-3 1-59 0,-3 1-42 16,-4 0-46-16,3-1-34 0,-5-1-40 15,-2 2-48-15,2 2-36 0,-11 0-51 16,11-3-90-16,-11 3-113 0,0 0-68 0,0 0 63 15,0 0-318-15,0 0-415 0</inkml:trace>
  <inkml:trace contextRef="#ctx0" brushRef="#br0" timeOffset="113980.11">26349 1971 2528 0,'-14'6'20'0,"3"-1"45"0,5-2 37 0,6-3 59 16,-10 2 68-16,10-2 35 0,0 0 29 15,0 0 14-15,-9 7 7 0,9-7 7 16,0 0-13-16,0 0 0 0,0 0-19 0,0 0-27 15,36-2-27-15,-17 1-23 16,-1-1-26-16,6 0-15 0,-5-2-22 0,-1 3-29 0,2-3-32 16,-5 3-25-16,-1-1-27 0,-2 2-25 15,-1-2-24-15,-2 0-35 0,-9 2-29 16,13-1-36-16,-13 1-45 0,12-2-61 0,-12 2-54 16,5-2-92-16,-5 2-112 15,0 0-183-15,4-4-86 0,-4 4 88 0,0 0-442 16,0-9-571-16</inkml:trace>
  <inkml:trace contextRef="#ctx0" brushRef="#br0" timeOffset="114833.09">27051 1745 2912 0,'-2'-12'-25'16,"0"7"38"-16,2 5 38 15,0-12 46-15,-2 5 56 0,2 7 46 16,-2-11 25-16,2 11 15 0,0-11 14 15,0 11 1-15,0-10 0 0,0 10 3 0,0-11-16 0,0 11-16 16,0-8-24-16,0 8-29 16,0 0-27-16,0 0-12 0,0 0-10 0,0 0 7 15,0 0-6-15,4 26-8 0,-4-8 4 0,0 1 18 16,0 8-3-16,0-2-4 16,-2 0-7-16,2 3-2 0,0-2-10 0,0-2-3 0,0-1-9 15,0-2-3-15,-2-2-10 16,4-1-5-16,-4-5-5 0,2-1-4 0,0-2 6 15,2-1 14-15,-2-1-72 16,0-8-21-16,0 11 0 0,0-11 0 0,0 0 0 16,0 0 0-16,0 0 0 0,0 0 0 0,16-24 0 0,-11 5 0 15,3-1 0-15,3-13 0 16,-1 1 0-16,1 0 0 0,-2 3 0 0,1 5 0 16,-2 5 0-16,-5 4 0 15,1 1 0-15,2 3 0 0,-2 1 0 0,0 3 0 16,-2 1 0-16,2 1 0 15,-4 5 0-15,0 0 0 0,0 0 0 0,25 11 0 16,-16-2 0-16,4 0 0 0,1 1 0 16,-2 2 0-16,6 0 0 0,-5-3 0 15,1 1 0-15,-3-3 0 0,-4-1 0 0,4 0 0 16,-4-1 0-16,-7-5 0 0,16 1 0 16,-16-1 0-16,25-8 0 0,-13 1 0 0,1-2 0 15,3-2 0-15,-1-5 0 0,4-9 0 16,2-1 0-16,-4 2 0 0,0 1 0 0,-3 4 0 15,-5 6 0-15,1 1 0 0,-3 2 0 16,-1 1 0-16,-1 2 0 0,-3 2 0 16,-2 5 0-16,12 0 0 0,-12 0 0 15,11 19 0-15,-5-6 0 0,1 9 0 0,2-2 0 16,-2 12 0-16,2-1 0 0,3 5 0 16,-2-2 0-16,-3-2 0 0,2 2 0 15,1-5 0-15,0-1 0 0,-3-4 0 0,-1-4 0 16,0-6 0-16,0-1 0 0,-3-1 0 15,1-1 0-15,0-3 0 0,-3 1 0 0,1-2 0 16,-2-7 0-16,7 9 0 0,-7-4 0 16,0-5 0-16,4 10 0 0,-4-10 0 0,0 8 0 15,0-8 0-15,0 0 0 0,0 9 0 16,0-9 0-16,-2 6 0 0,2-6-427 16,0 0-384-16,0 0-157 0,0 0 98 0,0 0-870 15,0 0-1171-15</inkml:trace>
  <inkml:trace contextRef="#ctx0" brushRef="#br0" timeOffset="115660.79">28108 1767 4332 0,'-3'-11'-239'0,"3"11"56"0,0-7 49 0,0 7 39 0,0 0 37 0,-5-11 35 0,5 11 29 0,0 0 21 0,-4-8 27 16,4 8 6-16,0 0 7 0,-3-7-1 15,3 7-2-15,0 0-2 0,0 0 3 0,0 0 16 16,-27 12 12-16,12 1 6 0,-6 6 6 0,0 6 2 16,2-3 4-16,0 3 0 0,4 1 4 15,1 1-11-15,3 0 6 0,4-5 0 16,3-3 9-16,4-4 12 0,4 2 7 0,-1 1 3 15,7-3 3-15,2 0-1 0,0-4-3 16,8-2-5-16,-4-2-14 0,6-1-6 16,-4-6-9-16,3 0-9 0,4-4-7 15,-3-1-12-15,-2-2-1 0,-1-2-14 16,0-2 4-16,2-6-3 0,-3-1 1 0,-7 3-8 0,-2-2-10 16,-3-4-7-16,0-1-5 0,-4 3-4 15,-2 0-8-15,0 2-11 0,-4 0-10 16,-1 3-25-16,-6 3-32 0,0 2-41 15,-3 2-37-15,0 2-45 0,-2 5-56 16,-1 0-74-16,-2 3-76 0,2 2-75 16,2 3-96-16,0-6-105 0,5 4-60 0,0-1 73 15,7 2-389-15,-1-2-510 0</inkml:trace>
  <inkml:trace contextRef="#ctx0" brushRef="#br0" timeOffset="116054.69">28198 1927 2684 0,'0'0'-20'16,"11"1"48"-16,-11-1 44 15,0 0 37-15,11 4 48 0,-11-4 23 0,0 0 10 16,0 0 5-16,8 7 34 0,-6 0 36 16,2 4 15-16,-2 3 11 0,0 4 17 15,-4 6-19-15,0 12-20 0,-4 5-1 0,-6 7-7 0,1 2-21 16,-4-1-19-16,-2-1-12 16,-1 0-19-16,4-1-13 0,0-11-11 0,1-2-9 15,-1-2-9-15,3-2-9 16,2-8-5-16,0-3-5 0,8-5 1 0,-5-4-34 15,2 0-96-15,2-3 0 0,2-7 0 16,2 9 0-16,-2-9 0 0,18 2 0 16,-18-2 0-16,36-7 0 0,-9 3 0 15,-2-1 0-15,13-2 0 0,-2 0 0 0,-2-1 0 16,0 1 0-16,-2 0 0 0,-9 2 0 0,0 1 0 16,-10 1 0-16,1 1 0 0,-5-1 0 15,3 1 0-15,-12 2 0 0,15-3 0 0,-15 3 0 16,11-3 0-16,-11 3 0 0,0 0 0 15,11-1 0-15,-11 1 0 0,0 0 0 16,0 0 0-16,0 0 0 0,0 0-333 16,0 0-332-16,0 0-246 0,0 0 10 15,0 0 98-15,0 0-754 0,0 0-1000 0</inkml:trace>
  <inkml:trace contextRef="#ctx0" brushRef="#br0" timeOffset="116529.65">28771 1870 4028 0,'-15'0'2'0,"1"-1"66"0,14 1 35 0,-17 0 38 0,17 0 64 0,0 0 61 0,-13-2 40 0,13 2 3 0,0 0-6 0,0 0-14 16,0 0-15-16,0 0-13 0,0 0-12 15,44-8-21-15,-1 4-22 0,16-1-21 16,2 1-19-16,0 0-21 0,0 1-16 0,-11 2-31 16,-3-1-32-16,-4 0-20 0,-14-1-31 15,-4 2-32-15,-3 1-26 16,-8-3-43-16,-2 2-44 0,0 0-58 15,-2-3-57-15,-5 0-72 0,-5 4-61 0,8-5-65 0,-8 5-94 0,0 0-156 16,-11-10-86 0,11 10 71-16,-25-10-491 0,7 8-662 0</inkml:trace>
  <inkml:trace contextRef="#ctx0" brushRef="#br0" timeOffset="116800.54">29081 1548 3401 0,'-4'-10'77'15,"3"2"63"-15,1 8 47 0,-4-11 50 16,4 11 31-16,-2-7 1 0,2 7-6 16,0 0-37-16,0 0 3 0,0 0 52 0,-9 22 15 15,4 1-12-15,-2 11-1 0,-1 5-12 16,1 2-18-16,-3 9-18 0,2-9-19 16,5 2-29-16,-3-6-16 0,3 4-17 0,1-4-15 15,-2-8-15-15,4-3-124 0,-5-2 0 16,5-3 0-16,-2-4 0 0,4 2 0 0,-4-6 0 15,2 1 0-15,0 1 0 0,0-8 0 16,0 3 0-16,0 0 0 0,2-4 0 0,1-3 0 16,-3-3-238-16,11 2-293 0,-11-2-155 15,17-6-243-15,-3-1 67 0,-1 1 102 16,2 1-663-16,4 0-875 0</inkml:trace>
  <inkml:trace contextRef="#ctx0" brushRef="#br0" timeOffset="117329.72">29689 2020 4412 0,'0'0'246'0,"0"0"-10"0,0 0 16 16,0 0 20-16,0 0-8 0,0 0-24 15,0 0-23-15,0 0-19 0,0 0-22 0,0 0-21 16,42-13-14-16,-29 10-5 15,-2 0-11-15,3 1-2 0,-3-1 15 0,-1-1 6 16,0-1 4-16,-5 0-2 16,3-2-4-16,-3-4-14 0,-1 2-17 0,-2-4-70 0,-2-1-41 15,0-4 0-15,0 0 0 0,-2-2 0 0,0-4 0 16,-3 3 0-16,1 1 0 0,-2 0 0 16,1-2 0-16,-2 9 0 0,0-1 0 0,1 2 0 15,-1 2 0-15,0-2 0 16,2 3 0-16,-1 5 0 0,3-2 0 0,-1 1 0 15,4 5 0 1,-4-9 0-16,4 9 0 0,0-8 0 0,0 8 0 16,11-12 0-16,7 5 0 0,14-3 0 15,3 0 0-15,-3 1 0 0,-3 6 0 0,-4-1 0 0,-9 4 0 16,4 2 0-16,-6 0 0 0,6 5 0 16,-6 2 0-16,0 7 0 0,-4 3 0 15,-3 0 0-15,-1 5 0 0,-4 12 0 0,0-11 0 16,-2 3 0-16,0 0 0 15,-4 6 0-15,3-5 0 0,-4-5 0 0,-1 10 0 16,3-7 0-16,-1-6 0 16,0-4 0-16,3 1 0 0,-3-1 0 0,2-7 0 0,2 1 0 15,-2-1 0-15,-3-2 0 0,5-1 0 0,-1-2 0 0,1-5 0 16,-4 5-847 0,4-5-162-16,0 0 117 0,0 0-959 15,-25-8-1277-15</inkml:trace>
  <inkml:trace contextRef="#ctx0" brushRef="#br0" timeOffset="118380.08">25434 804 922 0,'2'-9'494'0,"-2"9"-121"0,-2-14-54 0,2 7-19 0,0 7 10 0,0-11-8 0,0 11-11 15,0-11-24-15,0 11-7 0,0-10-18 0,0 10-31 0,0 0-29 16,0 0-16-1,0 0-14-15,0 0 5 0,0 0 1 0,-4 32 1 0,2-7-3 16,2 2-11-16,0 11-1 16,2 1 5-16,0 4-1 0,0 0-3 15,-2-2-18-15,0 0 5 0,2 1-27 0,-2-10-5 0,-2-4-8 16,2-3-4-16,-2-6-16 16,0 0-1-16,2-2-6 0,-2-3-15 15,2-1 6-15,0-4-14 0,0-1-33 16,0-8-58-16,-3 10-70 0,3-10-70 0,0 0-84 15,0 0-83-15,0 0-100 0,0 0-137 16,0 0-192-16,-5-26 66 0,5 17-513 0,-2-1-694 16</inkml:trace>
  <inkml:trace contextRef="#ctx0" brushRef="#br0" timeOffset="118629.83">25211 1145 3431 0,'0'0'29'0,"-17"-1"14"0,17 1 4 0,-8 3 64 16,8-3 63-16,-1 8 37 0,1-8 24 16,5 14 11-16,2-5-7 0,5 1-10 15,5 2-26-15,8 5-19 0,0-1-17 16,4-3-19-16,-4 1-14 0,-1-4-19 0,-5 0-28 16,-6-3-33-16,3-2-27 0,-7-1-37 15,0-1-39-15,-1 3-49 0,-8-6-71 16,11 5-77-16,-7-3-87 0,-4-2-94 0,0 0-127 15,0 0-144-15,0 0 64 0,14-7-351 16,-14 7-462-16</inkml:trace>
  <inkml:trace contextRef="#ctx0" brushRef="#br0" timeOffset="118853.57">25710 1090 2614 0,'0'-8'89'0,"0"8"47"0,0 0 36 0,0 0 40 0,0 0 34 16,0 0 27-16,-40 12 15 15,25 0 8-15,-7 6-5 0,4 3 2 0,-5-1-19 16,3 3-21-16,2-2-21 16,0-4-24-16,7-4-18 0,-3 3-14 0,3-1-22 15,0 0-17-15,3-3-13 0,1-1-20 0,-1-4-29 16,5-1-33-16,-3 0-48 0,6-6-48 16,-10 8-67-16,10-8-99 0,-6 4-99 0,6-4-106 15,0 0-142-15,0 0-202 0,0 0 45 16,0 0 82-16,0 0-389 0,-2-22-506 0</inkml:trace>
  <inkml:trace contextRef="#ctx0" brushRef="#br0" timeOffset="120939.71">30338 1572 2766 0,'11'2'-26'0,"-11"-2"37"0,0 0 30 0,0 0 44 0,0 0 42 0,0 0 55 0,0 0 35 0,16-2 24 16,-16 2 18-16,0 0 6 0,0 0 2 15,0 0-7-15,0 0-9 0,0 0-7 16,6-7 3-16,-6 7-12 0,0 0-13 0,2-10-16 15,-2 10-3-15,0 0-14 0,0-13-12 16,0 13-21-16,-2-9-10 0,-2 2-11 16,0 0-14-16,1-2-15 0,-5 1-13 0,0-3-7 0,-1 1-9 15,0 0-9-15,-4 1-3 16,2 1-4-16,0-2-7 0,-1 1-6 0,-1 2-1 16,1 0-10-16,-1-1 2 0,2 1-11 15,-1 2 0-15,1-1-6 0,-3 3-5 16,1-2 0-16,2 0-2 15,-4 1-3-15,2 0 2 0,-3 1-2 0,-1 2-2 0,2-1-2 16,0 0-8-16,-3 0 0 16,5 2 0-16,13 0 0 0,-28 0 0 15,14 0 0-15,1 0 0 0,13 0 0 16,-27 2 0-16,18-2 0 0,-5 2 0 0,3 0 0 16,-3-1 0-16,3 1 0 0,0-1 0 15,-3 5 0-15,-1-2 0 0,1 2 0 16,3-1 0-16,-4 1 0 0,2-1 0 0,2 1 0 15,-1-2 0-15,2 3 0 0,-1 0 0 16,-3 1 0-16,5 1 0 0,-5 1 0 0,5 0 0 16,2 1 0-16,-2-1 0 0,-2 2 0 15,4 0 0-15,-4 3 0 0,-1 0 0 16,-1 1 0-16,1 2 0 0,-1-3 0 0,-5 9 0 16,6-7 0-16,0 0 0 0,-1-2 0 15,2-1 0-15,-2 2 0 0,4-1 0 0,0 1 0 16,2-3 0-16,-4 1 0 0,4-1 0 15,-2 3 0-15,1-2 0 16,-2 5 0-16,3 0 0 0,0 0 0 0,-4-2 0 16,6 0 0-16,-3 2 0 0,5-4 0 0,-5 2 0 15,4 3 0-15,0-2 0 0,-2 1 0 0,5 0 0 16,-1-1 0-16,0 2 0 16,0 0 0-16,0-1 0 0,4 3 0 15,0 2 0-15,2-1 0 0,-3-1 0 0,9 7 0 16,0 2 0-16,-1-10 0 0,5 6 0 15,1-3 0-15,0-2 0 0,4 0 0 16,2 1 0-16,-1-2 0 0,5-3 0 0,2 1 0 16,2-4 0-16,-2-1 0 0,5 0 0 0,-3-2 0 15,1-2 0-15,-1-3 0 0,5 0 0 16,-2 2 0-16,-1-7 0 0,-6 1 0 16,2-2 0-16,1-1 0 0,-4 2 0 0,3-4 0 15,0-2 0-15,-2 2 0 0,0-2 0 16,0 1 0-16,-3-3 0 0,1 1 0 15,0-1 0-15,-3-3 0 0,1 0 0 0,4-6 0 16,2-1 0-16,-2 1 0 16,-3-2 0-16,1-3 0 0,-1-6 0 0,1-1 0 15,4-7 0-15,2-5 0 0,-2-4 0 0,0-1 0 16,0-2 0-16,-3-1 0 0,1-8 0 16,-4 4 0-16,-2-3 0 0,-2 2 0 0,-5-1 0 15,-7-2 0-15,-7 6 0 16,-3-4 0-16,-7 5 0 0,-7 0 0 0,-7 5 0 0,-10 4 0 15,-9 1 0-15,-7 7 0 16,-8 6 0-16,-4 9 0 0,-6 8 0 16,2 4 0-16,-2 9 0 0,2 4 0 0,0 5 0 0,5 5 0 15,9 3-808-15,2-5-208 0,6 4 88 16,12-5-922-16,7 0-1275 0</inkml:trace>
  <inkml:trace contextRef="#ctx0" brushRef="#br0" timeOffset="122740">25936 481 4604 0,'6'-7'-274'0,"-6"7"71"0,4-6 55 0,-4 6 56 0,6-6 47 0,-6 6 70 0,4-8 34 0,-4 8 38 15,0 0 23-15,5-7 15 0,-5 7 9 0,0 0 0 16,0-8 5-16,0 8-8 0,0 0-2 16,0 0-12-16,4-9-9 0,-4 9-13 0,0 0-10 15,0 0-14-15,0 0-13 16,0 0-9-16,0 0-2 0,0 0 1 15,0 0 1-15,-2 32-1 0,0-15-2 16,1 10 1-16,-3 6-10 0,-2 1-3 0,2-1-2 0,-4 2-4 16,5 0 1-1,-1-8-7-15,-2-6-3 0,5 0-5 0,-3-3 2 0,-1-2 4 16,1-1 9-16,3-3 9 0,-1-2 13 0,2-2 9 0,-2-1 15 31,0 1-3-31,2-8 10 0,-2 11 6 0,2-11 16 16,-2 9-25-16,2-9 1 0,0 0-6 15,0 0-16-15,0 0-6 0,0 0-9 0,-11-22-3 16,8 11-8-16,-4-1-4 0,0-1-9 16,-2 1-7-16,-2 0-8 0,-2 0-8 15,2 1 0-15,-4 6-2 0,-4-2-4 0,2 6 4 16,-5 1-6-16,6 3 6 0,-7 5 4 16,-6 6-23-16,0 1 10 0,4 3 3 15,11-1 17-15,0 0-4 0,5 0 1 16,1 2-3-16,3 0 5 0,3-4-5 0,4 2 5 15,1-1-3-15,7-1 7 0,1-1-3 0,4 1-3 16,3-6 7-16,0-1-4 0,6 0-3 16,-1-5 6-16,-1 1-2 0,-1-4 1 15,-2 0-5-15,2-2-2 0,-2 0-7 16,1-1-14-16,-2-3-46 0,-2 3-63 0,-3-1-73 16,-1 1-84-16,-3-1-85 0,-2 3-73 0,2-2-58 15,-9 3-93-15,0 0-170 0,13-1-5 16,-13 1 85-16,0 0-418 15,0 0-565-15</inkml:trace>
  <inkml:trace contextRef="#ctx0" brushRef="#br0" timeOffset="122957.33">26082 790 3034 0,'1'-12'64'0,"1"0"60"0,2 4 63 0,-2-1 39 0,-2 9 18 0,2-10-2 0,-2 10-32 0,1-7-23 0,-1 7-15 15,0 0-13-15,0 0-7 0,14 26-11 16,-10-11-14-16,0 2-12 0,-2 2-12 0,-1 0-12 16,-1-1-24-16,0 3-41 15,0-4-46-15,0-1-60 0,-1 1-76 0,-1 0-71 0,0-4-63 16,2-2-74-16,-2 1-81 0,-2-2-154 16,4-6-49-16,0-4 70 0,-2 8-192 15,2-8-260-15</inkml:trace>
  <inkml:trace contextRef="#ctx0" brushRef="#br0" timeOffset="123094.75">26164 674 2170 0,'-3'-17'70'0,"1"2"39"15,-2 6 26-15,4 0 14 0,-1 0-2 0,-1 3-14 16,2 6-17 0,0-11-43-16,0 11-52 0,-4-7-71 0,4 7-72 0,0 0-82 15,2-7-116-15,-2 7-188 16,0 0-145-16,0 0-149 0</inkml:trace>
  <inkml:trace contextRef="#ctx0" brushRef="#br0" timeOffset="123409.61">26215 660 1840 0,'0'0'119'0,"15"-2"22"0,-15 2-2 0,0 0-3 0,0 0 9 16,13 4 43-16,-9 1 38 0,1 0 7 15,4 3 0-15,0 4-7 0,2 3-16 0,1-1-14 16,-1 2-7-16,0-1-14 15,1 1-15-15,-1-3-13 0,1 1-16 0,-1-1-11 16,-3-5-7 0,2 0 6-16,-3 1 7 0,1 0 10 0,-3-5 8 0,1 3 10 15,0-3 14-15,-6-4 20 0,11 5 0 0,-11-5-10 16,11 4-19-16,-11-4-14 16,14-9-14-16,-4 2-14 0,1-3-15 15,3-6-9-15,-3 0-12 0,4-11-13 16,0 2-20-16,-1-1-28 0,-7 6-34 0,1 4-56 0,-3 6-57 15,2 0-70-15,-5-1-93 16,-1 6-82-16,1 0-63 0,-2 5-93 0,0 0-195 16,0 0-46-16,0 0 94 0,0 0-424 15,0 0-570-15</inkml:trace>
  <inkml:trace contextRef="#ctx0" brushRef="#br0" timeOffset="123609.61">26663 680 3288 0,'0'0'108'16,"9"-4"42"-16,-9 4 15 0,5-4 9 16,-5 4-13-16,0 0-15 0,0 0-4 0,0 0 2 0,12 17-9 15,-10-7-14-15,2 4-8 16,-2 1-15-16,0 2-8 0,-4 1-27 0,0 0-46 16,0 2-63-16,-2-4-88 0,3 2-74 15,-4-3-70-15,-1-1-71 0,5-2-113 16,-3-4-173-16,2 0 53 0,2-8-242 0,-2 10-309 15</inkml:trace>
  <inkml:trace contextRef="#ctx0" brushRef="#br0" timeOffset="123759.63">26807 622 2209 0,'4'-20'70'0,"-4"1"50"0,4 5 47 16,-2 0 45-16,-2 4 13 0,2 2 6 0,-2 0-21 15,0 8-28-15,2-13-24 16,-2 7-59-16,0 6-90 0,0 0-81 0,0-9-75 15,0 9-76-15,0 0-123 0,0 0-241 0,0 0 45 16,0 0-130 0,0 0-167-16</inkml:trace>
  <inkml:trace contextRef="#ctx0" brushRef="#br0" timeOffset="124109.92">27005 545 1893 0,'6'-5'62'0,"-6"5"19"0,0 0 1 0,0 0 13 15,0 0 11-15,0 0 20 16,0 0 24-16,-21 22-6 0,11-10 3 16,-3 2 3-16,0 3-18 0,2-2-11 0,-7 9-18 0,5-5 0 15,4-2-9-15,2-3-14 0,4-1 11 16,3 0 16-16,1-3 22 0,1 2 8 0,7-2 8 16,0 1 2-16,0-3 4 15,-2 2 10-15,6-2 7 16,-6 0 2-16,0-1-10 0,2 1 9 0,-2-1-11 15,-3 0-12-15,-2-2-11 0,-1 3-6 0,3-2 7 0,-2 2-1 16,-2-8-7 0,-2 14-3-16,-2-7-6 0,-1 2-3 0,-3-2-13 0,2-1-6 15,-3 1-13-15,-4 0-8 16,3-2-4-16,-3-1-11 0,2-3-25 16,-3-1-36-16,14 0-71 0,-31-5-71 0,17 0-104 15,-2-5-114-15,5 1-126 0,-1-3-169 16,2-3-168-16,7 1 85 0,1 3-534 0,4-4-731 15</inkml:trace>
  <inkml:trace contextRef="#ctx0" brushRef="#br0" timeOffset="124459.58">27197 653 3390 0,'-7'-12'-25'0,"7"12"25"0,0 0 52 16,0 0 11-16,0 0 40 15,0 0 35-15,-21 19 13 0,13-10 0 0,5 0-5 16,-3 5-1 0,4 1 2-16,1-4-12 0,-2 1-9 0,6 2 3 0,-2-2 3 15,5-2 7-15,1 1 4 16,4-1 4-16,5-2 7 0,-1-2-7 0,2-3-15 16,3 1 3-16,0-3-6 0,1-1 9 15,1-1 0-15,-4-3 5 0,2-1 15 16,-6 0-2-16,2 1 10 0,-3-3-3 0,-1 1-10 15,-7-1-16-15,3-4-7 0,-3-1-15 16,-1 0-15-16,-2 0-12 0,-2 1-9 16,-2-2-17-16,-3 3-11 0,-5-1-16 0,5 3-40 15,-7 5-42-15,-1 1-59 0,13 2-91 16,-31 2-97-16,16 0-106 0,2 3-93 16,2-3-114-16,0-1-241 0,11-1 38 0,0 0 102 15,0 0-519-15,0 0-688 0</inkml:trace>
  <inkml:trace contextRef="#ctx0" brushRef="#br0" timeOffset="124939.79">27586 749 3392 0,'0'0'36'0,"4"7"47"0,-4-7 27 15,0 0 37-15,0 0 24 0,4 6 4 16,-4-6-3-16,0 0-6 0,0 0-4 0,9 4-6 15,-9-4-10-15,0 0-12 0,12 2-6 16,-12-2-6-16,0 0-2 0,0 0 3 16,0 0-9-16,0 0 5 0,20-6-13 0,-13-2 10 15,-3-2-11-15,-1 0-8 0,1-6-5 16,-2-3-6-16,0-4-15 0,-2-2-2 16,1 5-1-16,-2-1-8 0,1 5 0 0,-2-2 4 15,0 6-14-15,0 0-16 16,2 4-10-16,-4 1-3 0,1 1 3 0,3 6-10 15,-11-5 1-15,11 5-15 0,0 0 0 0,0 0-7 16,0 0 2-16,0 0 4 16,0 0-1-16,18-7 1 0,-1 4 1 0,4 3 3 15,-2-2-1-15,0 4 8 0,-2-1 7 16,0 5 22-16,-1-1 18 0,-2 6 23 0,0 2 18 16,-3 2 17-16,0 2 2 0,-6 1-1 15,-1-3-6-15,1 2-8 16,-1 0-24-16,-2 1-10 0,0-3-2 0,0 0-10 0,-1-1-9 15,-1-3-8-15,0 2-39 16,2-1-43-16,-2-2-77 0,0-1-97 0,0 0-121 16,3-1-137-16,-6 1-163 0,1-2-282 0,2 0 99 0,-3 1 89 15,-1 0-578-15,0 3-768 16</inkml:trace>
  <inkml:trace contextRef="#ctx0" brushRef="#br0" timeOffset="127110.21">27716 1315 3397 0,'-9'0'-112'0,"9"0"41"0,-22 0 28 0,22 0 28 0,-15 2 42 0,15-2 46 0,0 0 48 0,-17 0 24 0,17 0 21 0,0 0 7 16,0 0-7-16,0 0-16 0,-9-7-15 15,9 7-13-15,0 0-16 0,39-25-7 0,-3 12-12 16,18-6-10-16,9 0-9 15,9-1-8-15,16-5-6 0,5 0-5 0,-2 3-5 16,-20 4-3-16,0 2-3 0,-7-2-9 16,-4 5 1-16,-10-1-5 0,-9 5-1 0,-9 1 0 15,-10 1-1-15,-2 2-7 16,-4-1 2-16,-5 5 2 0,0-3-4 0,-4 1-2 0,2 1-7 16,-9 2-15-16,0 0-43 0,14-5-65 15,-8 5-67-15,-6 0-80 0,0 0-90 16,0 0-151-16,0 0-177 0,0 0 62 0,0 0-274 15,-20 17-375-15</inkml:trace>
  <inkml:trace contextRef="#ctx0" brushRef="#br0" timeOffset="127780.23">27788 1121 2379 0,'5'-4'-32'0,"2"0"14"0,-2-1 18 0,-5 5 23 0,8-9 21 0,-5 4 27 0,-3 5 22 15,11-5 7-15,-11 5 3 0,0 0-7 0,7-7-11 16,-7 7-10-16,0 0-2 0,0 0 8 16,0 0 47-16,0 0 35 0,-10 27 19 15,-1-8 9-15,-6 6 14 0,-2 0 2 0,-3 0 1 16,4-2 3-16,4-4-13 0,1-4-19 15,3-1-3-15,1-4-9 0,1 0-5 0,3-3-6 16,-1 0-2-16,2 0-6 0,4-7 0 16,-8 9-1-16,8-9-4 15,2 10-4-15,-2-10-5 0,10 5-13 0,1 0-13 0,6-2-10 16,2 1-12-16,10-1-9 0,0-1-6 16,10 0-9-16,2-1-6 0,-9 2-20 15,-6-2-12-15,-3-1-24 0,-3 1-8 16,-5-1-16-16,-2 0-27 0,-13 0-22 15,21 2-44-15,-21-2-47 0,10 4-51 0,-10-4-61 0,0 0-64 16,-8 8-62-16,8-8-89 16,-17 6-181-16,8-3-68 0,-3 0 57 0,12-3-406 15,-15 4-560-15</inkml:trace>
  <inkml:trace contextRef="#ctx0" brushRef="#br0" timeOffset="129030.13">29127 406 3002 0,'0'-10'8'0,"0"-1"34"0,0 0 37 0,0 0 44 0,2 1 30 0,0 1 34 0,-2 1 27 0,2-4 8 15,0 3-5 1,-2 0-16-16,2 1-12 0,-2 8-20 0,0-10-25 0,0 10-20 16,0 0-12-16,0 0-7 15,0 0-8-15,0 0-2 0,-2 41 8 0,-8-8-2 16,5 8 5-16,-7 8 8 0,1 3-4 0,-1-3 2 16,1 1 3-16,-2 2-9 15,1-6-14-15,3-6-9 0,-1-7-3 0,2 1-15 16,2-11-13-16,3-2 8 0,-3-6-11 15,3 1-2-15,-1-4-1 0,2 0 2 0,-3-2-10 16,3-3-2-16,1 2-12 0,1-9 19 16,-2 9 0-16,2-9 0 0,0 0-11 15,0 0-4-15,0 0-3 0,0 0-6 0,0 0-3 16,0 0-8-16,5-35-5 0,-5 23-6 16,3-2 0-16,-3 0-1 0,-5-1-4 0,4 0 0 15,-3 4-4-15,-2-1-1 16,-1 4-2-16,-3-1-2 0,-1 4 1 0,-4 3 2 0,-1 4 10 15,-3 1-12-15,-1 3 5 16,-2 2 3-16,6 4 7 0,-9 2-19 0,7 1 12 16,9-1 4-1,2-2 0-15,0 2 2 0,3-4 8 0,4 3 6 0,0 0 11 16,7-3 1-16,-2 1 9 0,7 0-8 0,0-2-2 0,10-2 7 16,-3 0-14-1,1-1 10-15,2-2-28 0,-5-1-27 0,2-1-34 0,-4-1-50 16,-2 1-51-16,-1 0-70 15,-12-2-92-15,21 0-87 0,-13-2-95 0,-8 2-148 16,15-5-118-16,-8 2 81 16,0-3-457-16,-7 6-618 0</inkml:trace>
  <inkml:trace contextRef="#ctx0" brushRef="#br0" timeOffset="129364.31">29308 762 3389 0,'6'-8'64'0,"-6"8"67"0,5-10 57 0,-5 5 55 0,0 5 26 0,6-9 6 0,-6 9-16 0,0 0-30 16,0-9-27-16,0 9-28 15,0 0-8-15,0 0-7 0,0 0 10 0,0 33-15 16,-4-16-12-16,2 6-18 16,-1-1-1-16,1 4-28 0,-4-4 0 0,3 0-19 0,-2 2 4 15,1-3-6-15,3-3-48 0,-1 0-40 0,0-4-74 16,0-1-89-16,2-2-101 16,-2-1-74-16,4-4-91 0,-2-6-143 0,4 7-203 15,-4-7 76-15,0 0-466 16,0 0-644-16</inkml:trace>
  <inkml:trace contextRef="#ctx0" brushRef="#br0" timeOffset="129510.15">29447 647 3289 0,'-6'-11'11'16,"1"1"21"-16,-1 3 16 16,2-2 40-16,-2 4 25 0,6 5-1 0,-7-9-15 15,7 9-11-15,-8-6-51 0,8 6-50 16,-5-4-52-16,5 4-56 0,0 0-71 15,-12 14-80-15,8-8-136 0,0 5-161 0,3 1 59 16,-1-1-82-16,0-2-93 0</inkml:trace>
  <inkml:trace contextRef="#ctx0" brushRef="#br0" timeOffset="129789.66">29470 762 1646 0,'0'0'78'16,"0"8"33"-16,0-8 25 0,0 9 30 15,0-9 56-15,-4 11 27 0,3-4 25 0,-1 2 13 16,2 2 0-16,-4 1-10 0,4 3-7 15,0-2-15-15,0 1-13 0,2 3-23 0,0 0-19 16,0-2-16-16,3-1-17 0,-3 1-19 16,3-1-10-16,-1-3-8 0,0-1-16 15,0-2-4-15,-2-1-9 0,2 1 1 0,0-3 18 16,-4-5 16-16,7 8 4 0,-7-8-9 16,9 1-14-16,-9-1-13 0,22-8-10 15,-5-4-10-15,0 0-13 0,6-7-14 0,2-5-18 16,-3-3-36-16,1-1-23 15,-4-1-37-15,-2 6-40 0,-3 3-42 16,-5 5-46-16,-1 5-62 0,-2 1-70 0,1 2-70 16,-3 3-56-16,-4 4-79 0,6-4-199 0,-6 4 28 15,0 0 71-15,0 0-317 0,0 0-417 0</inkml:trace>
  <inkml:trace contextRef="#ctx0" brushRef="#br0" timeOffset="130000.17">29824 804 2818 0,'5'-9'94'16,"-4"3"50"-16,-1 6 39 15,6-10 18-15,-6 10-3 0,2-6-19 0,-2 6-25 0,0 0-11 16,0 0-17-16,0 0-12 16,7 22-7-16,-5-8-13 0,-2 5-11 0,-2-1-34 15,0 7-77-15,-1-4-89 0,-1 6-87 0,-2-4-75 16,2-2-85-16,0-2-135 15,2-4-102-15,-2 1 54 0,3-5-150 0,-1-1-190 16</inkml:trace>
  <inkml:trace contextRef="#ctx0" brushRef="#br0" timeOffset="130164.74">29974 613 1971 0,'4'-22'87'16,"-4"5"4"-16,-2 2 0 0,0 4-5 0,2 2-9 15,0 1-8-15,0 8-12 0,0-14-46 16,0 14-56-16,0-8-67 0,0 8-94 16,0 0-222-16,0 0-167 0,0 0-95 0</inkml:trace>
  <inkml:trace contextRef="#ctx0" brushRef="#br0" timeOffset="130629.6">30342 329 1937 0,'-2'-8'166'0,"2"8"-13"0,0 0 29 15,0 0 64-15,-16 34 15 0,2-4 4 16,-5 15 4-16,4 4-14 0,-2 5-11 16,-1 1-8-16,3-2-1 0,0-2-15 0,2-2-9 15,3-12-16-15,2-1-16 16,-1-2-10-16,1-3-21 0,2-7-15 15,3-5-14-15,-1-3-20 0,-2-3 3 16,5-2-10-16,-3-1-11 0,2-2-1 16,-3-3-11-16,5-5 0 0,-1 11-1 0,1-11-9 15,0 0-2-15,0 0-10 0,0 0-12 0,0 0-10 16,0 0-18-16,1-27-11 0,-1 15-8 16,-1-3 1-16,-1 4-6 0,-4-5 1 15,1 4 2-15,-1-1-3 0,-1 2 2 0,-3 3-5 16,-2 3 3-16,3-1 3 0,-5 5 3 15,14 1 4-15,-25 1 9 0,11 5 9 16,-2 1 4-16,3 1 1 0,-1 1 12 16,-1 4 4-16,4 1-4 0,3-1-1 0,-1-1-2 15,3 3-11-15,1-2 3 0,3-2 3 0,0 0 5 16,2 0-6-16,2-1-2 0,2 0 0 16,3 1-4-16,0-4-30 15,7-2-50-15,3 0-66 0,0-2-78 0,4-3-101 16,-2-2-110-16,2 1-134 0,1-6-218 0,2 2 37 15,-3-4 97-15,0 0-379 0,-2 0-493 16</inkml:trace>
  <inkml:trace contextRef="#ctx0" brushRef="#br0" timeOffset="131329.88">30373 864 2649 0,'0'0'-80'0,"0"0"30"0,0 0 36 0,0 0 46 0,32 7 41 0,-32-7 27 0,0 0 28 16,0 0 30-16,16 2 27 16,-16-2 17-16,0 0 4 0,0 0 2 0,14-6 2 15,-14 6-3-15,9-5-4 16,-9 5-8-16,9-9 3 0,-3 4-4 0,-5 1 6 0,5-3 3 15,-6 7 4-15,5-13-6 16,0 6 5-16,-3 2-6 16,0-3-8-16,-2 8-7 0,0-12-14 0,0 12-14 15,-2-13-13-15,0 8-16 0,2 5-18 0,-6-8-14 0,6 8-10 16,-13 0-9-16,13 0-8 0,-22 5-9 16,11 1-8-16,2 0-9 0,-1 1 0 15,1 4-4-15,-1 0-9 0,4-2-1 16,0 1-4-16,3 1-5 0,1-3-15 15,2 1 6-15,0-9-4 0,4 17 0 0,1-10 2 16,2 1 1-16,2-1 1 16,0-2 1-16,1-1-3 0,1-2 5 0,4-1-6 15,-1-1-1-15,1 0 2 0,-1 0-1 0,0-1-5 0,2 1 2 16,-16 0 2-16,25-2-2 16,-14 2 9-16,-11 0 3 0,17-2 4 15,-17 2-6-15,15 0-15 0,-15 0 0 16,0 0 0-16,13 0 0 0,-13 0 0 0,0 0 0 15,0 0 0-15,18 0 0 0,-18 0 0 16,0 0 0-16,0 0 0 0,18 0 0 0,-18 0 0 16,16 0 0-16,-16 0 0 0,21 2 0 15,-10-2 0-15,-11 0 0 0,24 2 0 16,-24-2 0-16,18 0 0 0,-18 0 0 16,18 0 0-16,-18 0 0 0,15 3-12 15,-15-3-5-15,11 3 12 16,-3 1-5-16,-8-4 6 0,12 7-1 0,-7-3 0 15,5 0 5-15,-3 2 1 0,3-1 2 0,-1-1 4 16,1 0-7-16,0 1 2 0,1 0 0 16,-2-1-16-16,5-2-23 0,-14-2-52 15,18 1-37-15,-6-1-48 0,-12 0-64 16,21-3-77-16,-6-4-76 0,-2 0-73 0,5-5-72 16,0 1-102-16,9-12-99 0,0 0 7 0,9-9-515 15,-2-8-705-15</inkml:trace>
  <inkml:trace contextRef="#ctx0" brushRef="#br0" timeOffset="131539.78">31354 478 3287 0,'14'-36'10'0,"-3"-1"73"0,2-12 54 0,-3 12 59 0,-1 1 73 0,-3 1 63 0,-1 11 20 0,1 5 17 0,-4 3-8 0,2 1-33 15,-2 4-42-15,0 2-40 16,0 6-28-16,-2 3-10 0,0 0-12 0,1 27-12 16,-4 5-18-16,-1 10-13 0,-2 1-11 15,-2 18-17-15,-1 1-12 0,0 1-9 16,-1-3-16-16,-2 1-37 0,1-3-46 15,-1-5-49-15,-1-1-64 0,0-5-83 0,3-13-72 16,-3-1-90-16,1-3-71 0,5-8-67 16,-4-4-63-16,1 0-83 0,1-5-97 0,-3-2 19 15,0-3-474-15,5 0-653 0</inkml:trace>
  <inkml:trace contextRef="#ctx0" brushRef="#br0" timeOffset="131679.81">31173 1027 3131 0,'0'0'32'0,"-13"1"90"0,13-1 72 0,0 0 64 15,0 0 61-15,0 0 42 0,0 0-8 16,0 0-4-16,0 0-25 0,0 0-36 0,14-18-33 15,0 11-22 1,1 0-40-16,3 2-61 0,-4-2-97 0,2 3-110 0,-7-2-136 16,2 2-127-16,-2 3-141 0,-9 1-165 0,0 0-115 15,0 0 74-15,-4 16-467 16,-10 0-620-16</inkml:trace>
  <inkml:trace contextRef="#ctx0" brushRef="#br0" timeOffset="132300.14">28205 2673 3032 0,'8'-2'-23'0,"-8"2"50"0,11-5 47 0,-11 5 59 0,4-7 42 0,-4 7 37 0,6-5 27 0,-6 5 13 0,0 0 1 15,0 0-17-15,0 0-21 0,0 0-13 16,0 0-3-16,0 0 0 0,0 0 24 16,0 19 19-16,-6-2 12 0,2 3-1 0,-5 13 0 15,3-1-8-15,2 5-9 0,4-8-12 16,6 5-10-16,1 1-14 0,7-1-22 0,3 0-15 15,6 4-82-15,4-6-81 0,-1-6 0 16,3-5 0-16,3-3 0 0,4-4 0 16,0-7 0-16,2-3-175 0,-2-4-258 0,9-4-155 15,-6-2-178-15,4-2-107 0,-3 4 87 16,-8-5-768-16,-5 3-998 0</inkml:trace>
  <inkml:trace contextRef="#ctx0" brushRef="#br0" timeOffset="132599.87">28790 2933 4477 0,'-7'-3'287'0,"7"3"15"0,-7-9 1 16,7 9-3-16,0 0-13 0,0 0-8 0,0 0-18 15,0 0-22-15,39 28-25 16,-19-9-22-16,3 3-23 0,-3 2-15 0,-2 2-11 15,0 1-16-15,-3 4-15 0,-3-4-8 0,-9-1-10 16,1-3-6-16,-6-3-29 16,-1 0-59-16,-3 3 0 0,-8 4 0 0,-1-3 0 0,-4-1 0 15,-2-3 0-15,-1-1 0 0,-2-7 0 16,5-1 0-16,-11 0-35 0,7-2-274 16,0-1-104-16,6 0-118 0,0-3-156 0,1 0-180 15,5-2 81-15,6 0 86 0,5-3-614 16,0 0-771-16</inkml:trace>
  <inkml:trace contextRef="#ctx0" brushRef="#br0" timeOffset="133059.9">29298 3146 3694 0,'-5'-5'33'0,"5"5"31"0,-13-3 18 16,13 3 34-16,0 0 46 0,-27 5 33 16,11 3 15-16,0 4 8 0,-7 7 0 0,-1 2 5 15,6 1-6-15,0-1 13 16,7 1-6-16,6-5-14 0,0-2-11 0,3 1-8 15,4-1-9-15,5 0-7 0,0-2-5 16,4 2-20-16,1-5-14 0,7-3-11 16,0 2-13-16,-1-8-8 0,4 1-14 0,3-4-7 0,0-3-11 15,9-5-7-15,-2-2-7 16,-1-3-7-16,-3 0-3 0,-3-3 0 0,-3-1-12 0,-2-3-36 16,-3-4 0-16,-2 1 0 15,-4-6 0-15,-1 0 0 0,-4-2 0 0,-2 6 0 16,-4 1 0-16,-4 1 0 15,-5-6 0-15,-2 1 0 0,0 10 0 0,-8-3 0 0,1 11 0 16,-6 6 0-16,-1 2 0 16,-5 6-141-16,-12 4-116 0,5 5-58 0,-12 6-86 15,10 4-101-15,-2 1-130 0,15-3-180 0,5-2 43 16,7 0 88-16,5-2-571 16,7-2-713-16</inkml:trace>
  <inkml:trace contextRef="#ctx0" brushRef="#br0" timeOffset="133438.73">29405 3184 3637 0,'-15'-2'80'0,"0"-2"-1"0,-1 6 16 0,0 0 30 0,0 1 38 0,-4 5 19 0,0 2-6 0,1 0-15 0,2 2-1 0,1 2-20 0,3 1-4 16,6 2 4-16,1 0-6 16,2 1-8-16,4-1 1 0,0 2-11 0,5 3 3 15,2-2 3-15,-2 3 12 0,7 6 7 0,1-2 13 0,-3-5-2 16,-1-1 8-16,1 0 8 16,-3 0 7-16,3-3 8 0,-7 1 2 0,3-2-3 15,-3 0 7-15,-3-2-5 0,0 0-18 16,-5 0-166-16,1-1 0 0,-1 1 0 0,-3-1 0 15,-1-2 0-15,-5-2 0 16,3-1 0-16,-4-1 0 0,0-3 0 16,-5-3 0-16,4 0 0 0,-4-6 0 0,1-1 0 15,0-5-184-15,2-2-357 16,-2-9-160-16,7 3-228 0,9-1 93 0,1 3 91 0,4 3-702 16,1-1-897-16</inkml:trace>
  <inkml:trace contextRef="#ctx0" brushRef="#br0" timeOffset="133949.6">29468 3549 4350 0,'0'0'130'0,"2"8"16"16,-2-8 22-16,0 0 29 0,0 0 18 16,6 7-9-16,-6-7-10 0,11 4-17 15,-11-4-20-15,23-2-10 0,-23 2-7 16,28-5-19-16,-8 0-12 0,-4 0-19 15,2-2-8-15,0-2-5 0,0-1-14 16,-2 1-1-16,-1-4-3 0,-3-3-10 0,0 3 0 16,-2-5 7-16,2 3-6 0,-5 2 12 0,-1 2 20 15,-1 1 11-15,1 1 4 0,-1 0 0 16,2 4-3-16,-4-1-8 0,-3 6-13 0,6-9-11 16,-6 9-7-16,0 0-4 0,0 0-1 15,0 0-9-15,0 0-3 0,5 24-3 16,-3-17-20-16,2 5-17 0,-4-2 0 15,5-1 0-15,-2 1 0 0,1-1 0 0,2-1 0 16,1 0 0-16,0-4 0 0,4 1 0 16,-2-3 0-16,-9-2 0 0,23-3 0 15,-8-3 0-15,0 0 0 0,2-5 0 0,1 1 0 0,-4 0 0 16,4-2 0-16,-7 4 0 16,1 0 0-16,-5 1 0 0,3 2 0 0,-3 0 0 0,-1 3 0 15,-6 2 0 1,10-4 0-16,-10 4 0 0,0 0 0 0,0 0 0 0,7 16 0 15,-7-7 0-15,0 0 0 16,0 1 0-16,0 2 0 0,0-2 0 0,2 2 0 16,-2 0 0-16,0 0 0 0,0-3 0 0,2-1-178 0,0-1-127 15,-2 3-119 1,1-5-151-16,4 1-203 0,-1-1-70 0,-4-5 85 0,5 9-706 16,-5-9-918-16</inkml:trace>
  <inkml:trace contextRef="#ctx0" brushRef="#br0" timeOffset="134284.79">30193 3414 3836 0,'0'0'49'0,"-5"-5"60"0,5 5 18 0,0 0 32 0,0 0 37 0,0 0 23 0,0 0 11 0,0 0-14 0,-15 13-12 0,15-13-6 0,-2 14-37 0,2-5-7 0,2-1-6 16,0 1-20-16,2 1-16 0,1 0-6 0,4 1-1 15,2-1 1-15,0-3-11 16,0 0-8-16,1-3-11 0,1 0-7 0,1-2 1 16,-2-2-4-16,-12 0-3 0,27-4 13 15,-14 0-1-15,-1 2 14 0,-3-5 6 0,2 0 0 16,0-2 2-16,-4-1-2 0,-3-2-3 0,-1-2-8 16,1-1-7-16,-2-3-9 0,-2 4-6 15,-2-2-7-15,2 2-13 0,-4 0-42 16,3 4 0-16,-3-1 0 0,-2 3-59 15,-1 4-92-15,7 4-75 0,-19-4-75 0,8 5-87 16,-3 3-99-16,-1-1-130 0,1 1-226 16,3-2 76-16,11-2 75 15,-11 2-553-15,11-2-706 0</inkml:trace>
  <inkml:trace contextRef="#ctx0" brushRef="#br0" timeOffset="134550.1">30756 2723 3574 0,'-2'-14'259'0,"0"5"30"0,-1 3 53 0,3-1 23 0,0 7-6 15,0 0-3-15,0 0 3 16,0 0 21-16,-7 39-12 0,3 2-13 0,-1 12-24 0,-4 9-29 16,-3 4-26-16,1 0-24 15,0 1-228-15,-2-3-24 0,1-3 0 0,0-3 0 16,0-3 0-16,1-1 0 0,-3-5 0 15,7-13 0-15,-2 0 0 0,2-11 0 0,2-1 0 16,-1-6-136-16,3-2-261 16,-3-5-77-16,2-3-89 15,4 0-105-15,-1-5-125 0,1-3 22 0,0 0-722 0,0 0-939 16</inkml:trace>
  <inkml:trace contextRef="#ctx0" brushRef="#br0" timeOffset="134869.75">30496 3384 4392 0,'-9'-8'66'0,"2"3"65"15,-2 3 58-15,9 2 85 0,-11-7 50 16,11 7 7-16,0 0-5 0,-5-3-10 16,5 3-11-16,0 0-20 0,0 0-24 0,0 0-27 15,27 12-28-15,-13-12-27 0,6 2-41 0,7-4-55 16,9-3-60-16,0-2-66 0,2-1-76 16,0-1-57-16,-2-3-20 0,2-1-11 0,0 2-5 15,-6 0 12-15,-3-2 24 16,-10 4 21-16,-2 2 38 0,-3 2 32 0,-3 1 35 15,-4 1 37-15,-7 3 29 0,16-5 15 0,-16 5 24 16,0 0 37-16,0 0 40 0,4 17 14 16,-10-3 15-16,1 5 5 0,-7 8-3 15,1 4-13-15,-3 1-9 0,1-1-13 0,2 4-13 16,-1-3-12-16,3-1-11 0,-3-1-22 16,6-7-40-16,0-4-51 0,1-3-81 0,-1-3-81 15,5-1-71-15,-3-3-86 0,2-3-81 16,2-2-97-16,0-4-136 0,0 0-147 0,0 0 69 15,0 0-655-15,15-22-841 16</inkml:trace>
  <inkml:trace contextRef="#ctx0" brushRef="#br0" timeOffset="135029.96">30957 3109 4095 0,'-1'-11'125'15,"-1"4"9"-15,0 2 11 0,2 5 31 0,0-10 18 16,0 10-5-16,0 0-27 0,0 0-31 15,0-10-59-15,0 10-70 0,0 0-89 0,4-7-113 16,-4 7-156-16,1-4-229 16,-1 4-105-16,0 0 76 0,0 0-370 0,0 0-461 15</inkml:trace>
  <inkml:trace contextRef="#ctx0" brushRef="#br0" timeOffset="135699.57">31198 3416 2731 0,'0'0'165'0,"0"0"43"0,0 0 6 0,0 0 3 0,0 0 22 16,0 0 20-16,0 0 11 15,0 0-11-15,19 3-15 0,-19-3-27 0,0 0-14 16,30-10-24-16,-18 6-6 15,-1-1-11-15,-1 1 4 0,1 1-7 0,-2-2 3 16,-1 1 4-16,-8 4 15 16,13-4 5-16,-5 2 8 0,-8 2 0 0,8-7-7 15,-8 7-8-15,4-7-10 0,-4 7-10 0,-2-11-1 0,2 11-15 0,-10-9-95 16,2 5-48 0,8 4 0-16,-21-5 0 0,6 5 0 0,-4 3 0 0,-4 3 0 15,1 0 0 1,-9 5 0-16,4 4 0 0,6-5 0 0,-2 9 0 15,6-4 0-15,6 1 0 0,-1 1 0 16,9-2 0-16,-1 1 0 0,2-2 0 0,4 0 0 16,2-3 0-16,1 1 0 0,5 1 0 15,1-5 0-15,0 0 0 0,9 1 0 16,-7-4 0-16,4-3 0 0,3 2 0 0,-5-4 0 16,-1 0 0-16,2 0 0 0,-1 0 0 15,-15 0 0-15,23-2 0 0,-23 2 0 0,19 2 0 16,-19-2 0-16,15 1 0 15,-7 1 0-15,-8-2 0 0,13 6 0 0,-3 0 0 16,-4-3 0-16,0 2 0 0,-6-5 0 16,9 7 0-16,-4-3 0 0,-5-4 0 0,11 5 0 0,-11-5 0 15,7 3 0-15,-7-3 0 0,0 0 0 16,0 0 0-16,0 0 0 0,25-8 0 16,-20 4 0-16,3-1 0 0,-8 5 0 15,13-7 0-15,-7 5 0 0,-6 2 0 16,0 0 0-16,13-4 0 0,-13 4 0 0,0 0 0 15,0 0 0-15,23 10 0 16,-17-7 0-16,-1 4 0 0,3 1 0 0,-2-1 0 0,2 2 0 16,-1-3 0-16,0 2 0 0,0-3 0 15,0 2 0-15,2-4 0 0,-9-3 0 0,16 5 0 16,-16-5 0-16,19-1-248 0,-12-3-440 16,3-1-171-16,3-2-43 0,-1-1 96 15,3-3-788-15,1-3-1036 0</inkml:trace>
  <inkml:trace contextRef="#ctx0" brushRef="#br0" timeOffset="135919.7">32015 2968 4812 0,'6'-23'200'0,"-4"6"52"0,-1 5 31 0,-1 2 32 0,0 3 14 0,0 7 0 0,0 0 9 0,0 0-16 0,0 0-19 0,-32 42 5 0,14-13-30 0,2 13-156 0,-4 7-122 0,1-3 0 15,2 2 0-15,4-2 0 16,1-6 0-16,3-3 0 0,4-1 0 0,-4-4 0 15,6-5 0-15,1-7 0 16,-2-4 0-16,0-3 0 0,6-3-77 16,0-1-402-16,2-4-86 0,-2-1-90 0,-2-4-92 15,0 0-80-15,0 0 74 0,7 3-637 0,-7-3-844 0</inkml:trace>
  <inkml:trace contextRef="#ctx0" brushRef="#br0" timeOffset="136044.69">31847 3466 3776 0,'0'0'41'0,"0"0"81"15,-6 4 71-15,6-4 68 0,0 0 73 0,0 0 26 16,0 0 2-16,0 0-15 15,0 0-35-15,0 0-32 0,0 0-47 0,0 0-80 0,0 0-115 16,29-14-140 0,-20 4-155-16,3 2-150 0,-1-5-192 15,-1 0-201-15,-3-1 68 0,0 0 85 0,-2 1-465 16,-1-3-580-16</inkml:trace>
  <inkml:trace contextRef="#ctx0" brushRef="#br0" timeOffset="136436.88">30630 2013 3162 0,'0'0'108'16,"-14"1"65"-16,14-1 51 0,0 0 56 0,0 0 72 15,0 0 40-15,0 0 13 0,0 0-1 16,-12 0-14-16,12 0-35 0,0 0-19 15,0 0-28-15,0 0-23 0,47 9-12 16,-17-9-26-16,16 5-32 0,15 2-34 0,-2-2-80 16,2-1-101-16,-12-4-60 0,-1 0-148 0,0-2-114 15,-6 2-94-15,-2-2-111 0,-10-3-141 16,-7 1-192-16,-4 0 68 16,-3-3-683-16,-7 1-924 0</inkml:trace>
  <inkml:trace contextRef="#ctx0" brushRef="#br0" timeOffset="136706.09">31083 1867 4330 0,'0'0'39'0,"0"0"21"16,0 0 58-16,0 0 74 0,0 0 45 0,41 21 12 16,-25-11 23-16,9 7-11 0,0 1-1 15,0 2-14-15,-5 2-16 0,0 1-18 0,-7-3-16 16,-3-1-17-16,-4 1-16 15,-5 3-12-15,-1-3-12 0,-3 1-10 0,-8-1-11 16,-3 8-11-16,-6-1-9 0,2-3-17 16,-5-1-29-16,-2-4-42 0,-4-4-58 15,-1-1-83-15,-1-3-89 0,4-6-94 0,3-3-103 0,3-1-118 16,4-4-173-16,-2 0-135 0,2-7 82 16,5 1-651-16,7-3-864 0</inkml:trace>
  <inkml:trace contextRef="#ctx0" brushRef="#br0" timeOffset="137239.76">31458 2109 4179 0,'0'0'53'0,"7"5"9"16,-7-5 27-16,0 0 44 0,9 7 27 0,-9-7 14 15,11 5-2-15,-3-1-12 16,-8-4-11-16,19 1 1 0,-19-1-18 16,19 3-2-16,-12-3-10 0,-7 0-12 0,22 0-11 0,-22 0-8 15,18-2-3-15,-18 2-11 0,18-2 0 16,-9-2-3-16,-4-1 6 0,6-2 9 0,-8 0 0 16,3-2-2-16,-4-2-9 15,0 0-3-15,-2-5-8 0,-2 0-12 0,-4-5-5 0,3-1-4 16,-10-8-3-1,2 3-8-15,4 5-3 0,-7-5-3 0,3 8 2 0,4 3 3 0,-2 4-2 16,4 0-6 0,-3 3-7-16,3 3-3 0,-1-1 3 0,3 2-4 0,3 5-5 15,-9-6-3-15,9 6 0 0,0 0 0 0,0 0 3 16,0 0-1-16,0 0 3 16,0 0 3-16,31 11 5 0,-14-6 1 0,7-1-8 0,-1 0 11 15,2 0-9 1,0 1 12-16,-3 0 10 0,-2 2 16 15,-2 0 21-15,-6 3 12 0,4 2 2 0,-5 2 13 16,-1 0 6-16,-2 1-83 0,-3 0-22 16,1-1 0-16,-2 3 0 0,-4 0 0 0,1-1 0 0,3 1 0 15,1-2 0-15,-2 2 0 16,1-2 0-16,0-3 0 0,0 0 0 0,-1-1 0 0,1 3 0 16,0-5-70-16,-2 2-382 15,2-1-120-15,-2 0-169 0,0-3-168 0,1-1 98 0,1-1-766 16,-4-5-1018-1</inkml:trace>
  <inkml:trace contextRef="#ctx0" brushRef="#br0" timeOffset="137639.71">32071 1867 4297 0,'0'0'-36'16,"0"0"38"-16,0 0 58 0,0 0 54 0,0 0 41 0,0 0 22 0,0 0 10 0,0 0 15 0,0 0-11 0,0 0-18 0,2 25-13 16,-2-25-7-16,11 11-23 0,-8-7 2 0,-3-4-22 15,11 5-7-15,-11-5-8 16,14 3-10-16,-14-3-11 0,13 0-3 0,-13 0-4 16,18-5-3-16,-18 5 2 0,13-9-3 15,-10 4-15-15,1-2-4 0,-2 1-12 0,-2 6-11 16,-2-13 5-16,2 13-10 0,-11-11 0 15,0 7 1-15,-3 4-4 0,14 0-7 0,-31 5 5 16,15 0 7-16,0 6 14 16,0-1 4-16,2 3 8 15,1 3 10-15,1-1 12 0,4-1 5 0,1 4 3 16,1-2 1-16,6 2-10 0,0-4-2 16,0 4-3-16,4-1-8 0,2-2-10 0,-1 1-7 15,4-4-31-15,3 2-54 0,-1-4-95 0,3-1-113 16,1-2-117-16,5-1-114 0,-2-1-144 15,1-5-214-15,-1 0 58 0,-1 0 81 16,0-3-531-16,2-2-700 0</inkml:trace>
  <inkml:trace contextRef="#ctx0" brushRef="#br0" timeOffset="138170.88">32363 1928 3606 0,'-3'-6'137'0,"3"6"32"0,-4-9 36 0,4 9 29 16,0 0 23-16,0 0-5 15,-2-6-21-15,2 6-20 0,0 0-5 16,0 0 9-16,0 0-12 0,0 0-9 16,0 0-22-16,8 30-15 0,-7-19-15 0,1 1-20 15,2-2-10-15,-4 2 2 0,2-2-19 0,-2 0-9 0,0 1-12 16,0-1 16-16,-2-2-4 16,2-1-5-16,0-7 1 0,-2 10-4 15,2-10 4-15,-4 8 4 0,4-8-6 0,0 0-4 16,0 0-6-16,0 0-6 0,0 0-2 15,0 0-7-15,0 0-50 0,0-36-5 16,6 25 0-16,-1 1 0 0,1 2 0 0,-1-1 0 16,-2 2 0-16,1 0 0 0,-4 7 0 15,6-8 0-15,-6 8 0 0,7-2 0 0,-7 2 0 16,0 0 0-16,0 0 0 0,14 17 0 0,-10-9 0 16,-3 1 0-16,5 0 0 15,-4 0 0-15,1-1 0 0,-1-1 0 0,2-1 0 16,-4-6 0-16,5 11 0 0,-3-5 0 15,-2-6 0-15,5 6 0 0,-5-6 0 0,0 0 0 16,17-2 0-16,-17 2 0 16,25-12 0-16,-6 3 0 0,-1-1 0 0,0-1 0 15,-1 3 0-15,-2 2 0 0,-4 1 0 0,1-1 0 16,0 4 0-16,-12 2 0 16,17 2 0-16,-17-2 0 0,13 11 0 0,-9-3 0 15,-1 4 0-15,-3 0 0 0,2 5 0 16,0-2 0-16,1 3 0 0,-1-4 0 0,0 6 0 15,-1-2 0-15,-1 0 0 0,2-1 0 16,2-1-347-16,0-4-101 0,-1 0-89 16,-1-4-113-16,4-2-207 0,-3-1 53 0,-3-5 76 15,0 0-571-15,12 2-758 0</inkml:trace>
  <inkml:trace contextRef="#ctx0" brushRef="#br0" timeOffset="139239.99">32841 1999 3783 0,'-6'-3'161'0,"6"3"42"0,-11-7 24 0,11 7 19 0,0 0 7 0,-5-4-6 0,5 4-11 0,0 0-6 0,0 0-6 0,0 0-11 0,-4 17-6 16,4-9-19-16,0-8-17 16,0 18-21-16,-3-9-11 0,2-1-11 15,-1-1-14-15,-2 1-8 0,0 1-8 16,1 2-11-16,-5-3-7 0,3-1-10 15,-5 1-6-15,0-2-5 0,-1-3-10 16,-1-1-11-16,1-1-13 0,11-1-11 0,-19-3-11 0,9-2-9 16,5 0 1-16,1-5-4 0,1 1-1 15,3-1 2-15,0-3 8 0,7 4 0 16,-2-2 7-16,1 4 11 0,0 1 0 0,1-1 3 0,1 1 10 16,-8 6 4-1,19-1 1-15,-19 1 2 0,23 3-1 0,-12 2 1 0,3 2-2 16,-1 0-7-16,1 3 0 15,-2-1-3-15,1 1-9 0,-1-3-17 0,-2 2 0 0,0-2 0 16,-3-2 0 0,2 1 0-16,-3-2 0 0,1 1 0 0,-7-5 0 0,11 7 0 15,-11-7 0-15,12 1 0 16,-12-1-16-16,0 0-8 0,25-10 1 16,-13 5 6-16,0 3-1 0,-1-6 8 0,1 5 3 15,-5-3 10-15,0 3 15 0,-7 3 9 16,11-7 4-16,-11 7 5 0,13-4-36 0,-13 4 0 15,7-3 0-15,-7 3 0 0,0 0 0 16,16-4 0-16,-16 4 0 0,0 0 0 0,16 3 0 16,-16-3 0-16,0 0 0 0,18 1 0 15,-18-1 0-15,0 0 0 0,15 0 0 16,-15 0 0-16,0 0 0 0,13 1 0 0,-13-1 0 16,0 0 0-16,15-2 0 0,-15 2 0 15,14-7 0-15,-8 3 0 0,-6 4 0 0,11-4 0 16,-11 4 0-16,9-6 0 15,-9 6 0-15,6-4 0 0,-6 4 0 0,0 0 0 16,0 0 0-16,11-5 0 16,-11 5 0-16,0 0 0 0,8-3 0 0,-8 3 0 15,0 0 0-15,0 0 0 0,16-3 0 0,-16 3 0 16,14-4 0-16,-3 2 0 0,-11 2 0 16,18-5 0-16,-11 2 0 0,-7 3 0 0,16-4 0 15,-9 2 0-15,-7 2 0 16,0 0 0-16,16-3 0 0,-16 3 0 0,0 0 0 0,9-3 0 15,-9 3 0-15,0 0 0 16,0 0 0-16,0 0 0 0,0 0 0 0,0 0 0 16,0 0 0-16,18 3 0 0,-18-3 0 0,0 0 0 15,0 0 0-15,6 6 0 16,-6-6 0-16,0 0 0 0,0 0 0 0,0 0 0 0,0 0 0 16,7 4 0-16,-7-4 0 15,0 0 0-15,0 0 0 0,0 0 0 0,0 0 0 16,0 0 0-16,0 0 0 0,0 0-183 15,0 0-201-15,-4-20 47 0,4 20 39 0,-2-17 36 16,4 3 42-16,2-1 36 16,1-1 45-16,1 1 47 15,-1 1 51-15,2 3 45 0,-5 2 41 0,2 0 19 0,-1 2 23 0,-3 7 24 16,2-10 43-16,-2 10 34 0,0 0 28 16,0 0 15-16,0 0-1 0,-18 32 9 15,11-14-3-15,-2-1-20 0,0 1-97 16,-7 8-119-16,7-3 0 0,1-4 0 0,-2 2 0 15,3 0 0-15,-1-2 0 0,1-2 0 16,2-2 0-16,0 3 0 0,1-7 0 0,0 2 0 16,4-1 0-16,-1-2 0 15,-1-1 0-15,2-1 0 0,0-8 0 0,0 11 0 16,0-11 0-16,2 6 0 0,-2-6-222 16,0 0-19-16,0 0-25 0,0 0-50 0,0 0-48 15,0 0-53-15,0 0-66 0,0 0-105 16,0 0-205-16,1-24 83 0,-1 24 67 15,-7-12-428-15,0 7-542 0</inkml:trace>
  <inkml:trace contextRef="#ctx0" brushRef="#br0" timeOffset="140189.6">33655 1414 3041 0,'4'-5'87'0,"-1"0"42"0,-3 5 14 0,4-5 7 0,-4 5 35 0,0 0 55 0,0 0 56 0,-15 29 40 0,0 0 18 16,-9 12 11-16,2 7 8 0,-1 0-12 16,-2 4-22-16,0 1-13 0,3-1-21 15,-3 0-30-15,2-2-15 16,4-2-16-16,-2-3-13 0,7-11-80 0,0-1-151 15,2-4 0-15,1-2 0 0,3-6 0 0,1-4 0 0,0-5 0 16,4-1 0 0,-1-2 0-16,0-2 0 0,2-1 0 0,2-6 0 0,-5 8 0 15,5-8 0-15,0 0 0 16,0 0 0-16,0 0 0 0,-7-22 0 0,4 10 0 16,-1-4 0-16,-2 4 0 0,1-3 0 0,-2 1 0 0,-4 4 0 15,0 2 0 1,-3 2 0-16,-4 3 0 0,-1 3 0 0,-2 3 0 15,-2 3 0-15,-5 6 0 0,4-2 0 16,8 0 0-16,0 2 0 0,1 2 0 0,5-2 0 0,3-1 0 16,-1 2 0-16,3-5 0 0,1 3-61 15,-1-3-720-15,2 0-212 0,-1-4 79 16,-3 5 98-16,-4-3-757 16,-5 1-1016-16</inkml:trace>
  <inkml:trace contextRef="#ctx0" brushRef="#br0" timeOffset="141189.6">28643 8887 5064 0,'4'-22'130'0,"-2"1"-9"0,1 4 47 0,1 1 16 0,1 1-21 0,0 0-16 0,1 1-7 0,1 0 12 15,3 3-13-15,-2 1 4 0,-1 5 8 0,2 5 21 16,3 7 21-16,1 7 12 16,7 15 4-16,-7 5-11 15,1 16-15-15,-5 8-16 0,-7 2-13 0,-2 0-146 0,-10 4-8 16,-2 0 0-16,-6-3 0 0,-16 11 0 0,1-15 0 15,-2-4 0-15,-4-3 0 0,1-5 0 16,-2-5 0-16,-1-4 0 0,5-7 0 0,10-10 0 16,-1-2 0-16,6-6 0 0,4-6 0 0,2-5 0 15,5-5-12-15,3-6-545 16,-1-7-144-16,6-8-215 0,8-12 76 0,7-10 97 16,4-3-761-16,10-3-950 15</inkml:trace>
  <inkml:trace contextRef="#ctx0" brushRef="#br0" timeOffset="141710.9">29152 8731 4351 0,'-28'-9'67'0,"-5"1"13"0,8-2 18 0,2 6 39 16,7-1 43-16,-2 0 29 15,7 2 21-15,-1-3 2 0,6 2-13 0,6 4-30 16,0 0-19-16,33-13-22 0,26 10-10 16,17-1-20-16,36 3-14 0,14 2-5 0,10 4-33 15,6 4-8-15,9-1-5 0,1 3-7 16,2-1-1-16,-1 0-9 0,-6-3-4 0,-5 0-4 16,-8-4 2-16,-12 1 0 0,-33-8-5 15,-9 4-2-15,-14-1 0 0,-18-1 13 0,-12 2 15 16,-9-2 20-16,-5 1 18 0,-4 1 9 15,-2 0-1-15,-3-2-11 0,-4 2-15 16,-9 0-10-16,12 7-4 0,-16 6-6 16,-13 13-5-16,-12 19-1 0,-7 6 3 0,-11 25-28 15,-3 2-20-15,2 8 0 0,4 2 0 16,8 2 0-16,6 0 0 0,7-1 0 0,8-25 0 16,10 4 0-16,4-7 0 0,7-5 0 15,0-16 0-15,8 5 0 0,4-12 0 0,0-8 0 16,9-4 0-16,6-9 0 0,7-2 0 0,5-6 0 15,4-2 0-15,-2-2 0 16,1-2 0-16,-3 0 0 0,-11 2 0 0,-7 0 0 0,-6 0 0 16,-1 0 0-16,-8 0 0 0,1 0 0 15,-1 2 0-15,-4 0 0 0,-1 1 0 16,-7-3 0-16,10 5 0 0,-10-5-299 16,0 5-288-16,0-5-167 0,0 0-145 0,-17 5 90 15,17-5-838-15,-27-4-1085 0</inkml:trace>
  <inkml:trace contextRef="#ctx0" brushRef="#br0" timeOffset="142709.9">27670 9053 4144 0,'-15'-2'-144'0,"4"1"31"0,0-1 14 0,2 0 8 0,9 2 8 0,-11-2 12 0,11 2 16 0,0 0 3 16,-12-1 4-16,12 1 2 0,0 0 5 15,0 0-2-15,0 0 1 0,0 0 8 0,0 0 1 16,0 0 1-16,0 0 4 0,0 0 4 16,0 0-1-16,0 0 5 0,0 0 5 0,0 0 1 15,0 0 9-15,0 0 10 0,0 0 6 16,0 0 11-16,0 0 14 0,0 0 14 15,0 0 18-15,0 0 23 0,0 0 14 16,0 0 19-16,0 0 14 0,0 0 19 0,0 0 12 16,0 0 11-16,0 0 15 0,-5-5 3 0,5 5 8 15,0 0 8-15,0 0 3 0,0 0 10 16,0 0-4-16,0 0-2 0,0 0-10 0,0 0-13 16,0-7-24-16,0 7-17 15,0 0-17-15,9-12-17 0,-3 8-14 0,2-1-14 0,1 0-8 16,2 0-11-16,1 4-9 15,-1-1-12-15,-11 2-11 0,21 3-1 0,-10 5-3 0,0 5-8 16,-2 2 1 0,-4 7 2-16,-1 2-3 0,-6 2-6 0,-1 10 4 0,-7-2 8 15,-5 1 9-15,0-1 10 16,-10 4 15-16,5-8 6 0,2-1 6 0,-1-2 11 16,1-4-25-16,7-6-70 0,4-3 0 0,-1-3 0 0,5-5 0 15,0 1 0-15,-1 0 0 16,6-2 0-16,3 2 0 0,2-1 0 0,8-2 0 15,6 3 0-15,2-2 0 0,9 2 0 16,4-1 0-16,0-1 0 0,0 0 0 0,-5 0 0 16,-4-2 0-16,0-2 0 0,-3 3 0 0,0 0 0 15,-2 1 0-15,-3-1 0 16,-2-3-294-16,0 2-286 0,-2-1-150 0,1-2-153 16,-1 0 74-16,-2-2 92 0,2 2-704 15,1-1-872-15</inkml:trace>
  <inkml:trace contextRef="#ctx0" brushRef="#br0" timeOffset="143699.79">29714 9194 3548 0,'0'0'-203'0,"0"0"56"0,0 0 28 0,0 0 41 0,7-11 42 0,-1 8 39 0,-6 3 39 0,12-8 39 0,-7 5 33 0,3 1 22 16,-8 2 29-16,7-6 27 0,-3 3 26 15,-4 3 27-15,0 0 24 0,0 0 15 16,6-7 2-16,-6 7 6 0,0 0-9 15,0 0-19-15,-25-12-21 0,10 9-18 0,-12-1-24 0,1 3-14 16,-1-3-19-16,-1 2-17 16,1-1-14-16,-2 1-16 0,8 0-11 0,-1 1-13 15,6 1-9-15,-3-2-11 0,6 2-7 16,0-2-7-16,13 2-2 0,-20-2-10 0,20 2-8 16,-17 2-4-16,17-2-4 0,-13-2-5 15,13 2-2-15,0 0-3 0,-20-1 1 0,20 1-5 16,0 0-2-16,-12-2-4 0,12 2-1 0,-10-2-7 15,10 2-7-15,0 0 0 16,-14-3 0-16,14 3 0 0,0 0 0 16,-7-3 0-16,7 3 0 0,0 0 0 0,-11-4 0 0,11 4 0 15,0 0 0-15,0 0 0 16,0 0 0-16,-18 7 0 0,13 1 0 0,-2 3 0 16,-4 1 0-16,6 1 0 0,-3 1 0 15,7 3 0-15,-3 2 0 0,4-2 0 0,2 2 0 0,1 4 0 16,7-3 0-1,-3 1 0-15,9 4 0 0,3-3 0 0,1 1 0 16,4-4 0-16,2 0 0 0,-1-2 0 16,4 1 0-16,1 2 0 0,-4-2 0 0,-1-1 0 0,-5 2 0 15,-6-1 0-15,-2-1 0 0,-2-4 0 16,-7 3 0-16,-3 1 0 0,-3-2 0 16,-13 10 0-16,-2-3 0 0,-6-1 0 0,-2-3 0 15,-3-1 0-15,-2-2 0 0,1-3 0 16,-2-1 0-16,-3-2 0 0,11-2 0 0,1-2 0 15,6-2 0-15,0 0 0 0,1-2 0 16,4 0 0-16,-2 1 0 0,1-1 0 16,1-1 0-16,12 0 0 0,-17 2 0 0,10 0 0 0,7-2 0 15,-16 2 0-15,16-2 0 16,-13 1 0-16,13-1-299 0,-8 2-531 16,8-2-104-16,0 0 91 0,-8 3-954 0,8-3-1227 15</inkml:trace>
  <inkml:trace contextRef="#ctx0" brushRef="#br0" timeOffset="145095.72">31489 9117 5232 0,'-2'-17'-45'0,"4"-1"9"0,0 3 11 0,8 1 1 0,4 0 5 0,9-1 13 0,2-2 16 0,8 7 15 0,-6 3 5 0,-2 5-4 15,-2 4-1-15,10 8 2 16,-5 5 5-16,-4 6 9 0,-7 5 6 0,-6 5 9 0,-7 3 19 16,-8 2 22-1,-9 2 29-15,-10 4 22 0,-9 2 12 16,-8-3 17-16,3-4 9 0,-1-1 1 15,8-5-6-15,7-7-16 0,2-4-15 0,9-2-8 16,5-4-1-16,3-1 5 0,6-1-6 16,7 0-9-16,14 7-14 0,8-4-12 0,15 5-15 15,5-6-10-15,-1 1-31 0,-7-6-47 16,0-2-62-16,-5-1-69 0,-4-1-49 0,-7-3-49 16,-6 3-50-16,-5-2-72 0,0 1-82 15,-7-1-90-15,-5 1-128 0,-4-4-127 16,0 0 73-16,-13 11-620 0,-3-5-781 0</inkml:trace>
  <inkml:trace contextRef="#ctx0" brushRef="#br0" timeOffset="145747.62">28457 10337 4029 0,'-15'-1'161'0,"3"-1"9"0,4 0 15 0,8 2 20 0,0 0 21 0,-17-3 27 0,17 3-13 15,0 0-19-15,0 0-25 16,0 0-21-16,19-14-22 0,6 11-7 16,11-2-27-16,6-1-58 0,0 1-58 15,4 3-69-15,0 1-65 0,-5-3-71 0,1 1-75 16,-1 2-76-16,-11-1-85 0,-3 0-101 15,-9 2-140-15,0-2 55 16,-7 2-476-16,-4 2-570 0</inkml:trace>
  <inkml:trace contextRef="#ctx0" brushRef="#br0" timeOffset="146180">29325 10128 3551 0,'0'0'277'16,"-2"-9"-19"-16,2 9-29 0,-2-4-27 0,2 4 9 15,0 0 28-15,0 0 16 0,-19 17 9 16,13-5-21-16,-1 1-18 0,0 3-23 0,3-1-22 16,-3 3-18-16,6 0-10 0,1 1-15 15,1-2-16-15,6 1-10 0,2 0-11 0,0-2-11 16,9-4-11-16,-3-4-9 15,6-1-13-15,-3-3-5 0,2-4-11 0,1-3-3 0,2-3-1 16,10-4-6-16,-3-1 0 16,-3-4-7-16,-1-2 1 0,-3-1-2 0,0-3 5 0,-10 3 17 15,1 8 16-15,-5 2 16 0,0 1 4 16,-2 0-10-16,-2 3-13 0,-5 4 0 16,0 0-41-16,0 0-16 0,-5 35 0 0,-7-5 0 15,0 6 0-15,0 3 0 0,1 0 0 16,0 9 0-16,3-9 0 0,2 0 0 0,3-1 0 15,-1-4 0-15,0-8 0 16,4-2 0-16,-1-7 0 0,1 1 0 0,0-5-262 0,0-1-157 16,0 0-120-16,0-3-141 15,0-1-187-15,-2 1 90 0,0-4 77 0,-2 2-642 16,-4 1-799-16</inkml:trace>
  <inkml:trace contextRef="#ctx0" brushRef="#br0" timeOffset="146462.87">28411 11244 4263 0,'-15'0'291'0,"5"0"-31"0,10 0-20 0,0 0 10 0,0 0-1 0,0 0-8 0,46-10-21 0,18 2-25 0,17-1-27 16,31-3-43-16,6 3-56 0,4-2-46 0,1 9-7 15,3 0 1-15,-2 2-3 16,-6 4-8-16,-26-3-24 0,-8 1-18 16,-9 0-13-16,-9 1-19 0,-23-3-17 0,-7 3-8 0,-9-3-4 0,-5 1 2 15,-8-1-2-15,0 1-10 0,-5-1-20 16,-9 0-42-16,10-1-53 0,-10 1-55 16,0 0-66-16,0 0-84 0,0 0-131 15,0 0-50-15,-36-4 58 16,16 7-342-16,-4 2-373 0</inkml:trace>
  <inkml:trace contextRef="#ctx0" brushRef="#br0" timeOffset="146980.13">29194 11560 2948 0,'-9'5'336'15,"-2"-1"-13"-15,8-1 27 16,3-3 26-16,0 0 33 0,0 0 6 0,-11 3-20 15,11-3-30-15,0 0-41 16,0 0-30-16,0 0-34 0,30-22-26 16,-17 15-24-16,3 0-23 0,-3 3-20 0,2-3-13 15,-5 3-22-15,1 1-17 0,-11 3-9 0,15 1-15 16,-15-1-91-16,13 13 0 0,-4-4 0 16,-6 6 0-16,1 1 0 0,-2 3 0 15,0 4 0-15,1-1 0 0,-3 4 0 0,2 0 0 16,2 0 0-16,-2-1 0 0,0 0 0 15,0-2 0-15,-1-1 0 0,-1-2 0 0,5-6 0 16,-3 0 0-16,0-2 0 0,-2 0 0 16,2-3 0-16,-2 1 0 0,0-3 0 0,0-7 0 15,0 13 0-15,-2-7 0 0,-4 1 0 0,-2 0 0 16,-3 1 0-16,-3 1 0 0,-5-1 0 16,2 0 0-16,0 1 0 0,3-4 0 0,3 1 0 15,2-1 0-15,-1 0 0 16,4 0 0-16,6-5 0 0,-9 5 0 15,9-5 0-15,6 10 0 0,-6-10 0 0,19 7 0 16,-4-3 0-16,2-1 0 16,4 1 0-16,0-2 0 0,-2-1 0 0,2 0 0 15,0-1 0-15,-3 2 0 0,-6 0 0 16,-1-2 0-16,0 0 0 0,0 2 0 0,-11-2 0 16,16 0 0-16,-16 0 0 0,11 0 0 15,-11 0 0-15,12-6-655 0,-8 4-164 0,1-4-91 16,-5 6 95-16,4-10-883 0,-4 3-1132 0</inkml:trace>
  <inkml:trace contextRef="#ctx0" brushRef="#br0" timeOffset="147399.84">29185 11111 5039 0,'-50'-13'67'16,"4"9"-5"-16,-2 4 11 0,0 4 43 0,-8 12 52 0,-3 8 58 0,3 11 32 0,-6 14 15 0,4 18-3 0,7 8-11 15,11 3-10-15,2 12-17 0,13-2-11 16,6 6-16-16,13-15-13 0,8 0-17 16,16 15-69-16,10-6-106 0,10-7 0 15,7-6 0-15,13-10 0 0,4-8 0 0,11-11 0 16,5-10 0-16,-12-18 0 0,9-10 0 15,-3-10 0-15,5-8 0 0,16-16 0 0,-3-3 0 16,-7-9 0-16,-4-5 0 0,-7-8 0 16,-4-8 0-16,-9-4 0 0,-3-8 0 15,-6-4 0-15,-9-9 0 0,-5-7 0 0,-7-4 0 0,-6-3 0 16,-10-2 0-16,-13 16 0 16,-9-17 0-16,-15 5 0 0,-6 14 0 0,-13 9 0 0,-11 14 0 15,0 23 0-15,-8 11 0 16,-10 10 0-16,-9 11 0 0,-23 15 0 0,-4 12 0 0,0 9 0 15,8 13-12 1,7 1-309-16,5 5-105 0,13 4-126 16,12-2-159-16,9 0-134 0,19-11 81 0,16-5-787 15,10-6-994-15</inkml:trace>
  <inkml:trace contextRef="#ctx0" brushRef="#br0" timeOffset="147959.89">30299 11960 4612 0,'-8'4'97'0,"8"-4"15"0,0 0 21 0,0 0 34 0,0 0 42 0,0 0 24 0,-8 4-10 16,8-4-16-16,0 0-16 0,0 0-16 0,0 0-13 15,0 0-19-15,0 0-14 16,0 0-11-16,0 0-13 0,27-15-9 0,-20 9-5 16,0 0-7-16,-4-1-11 15,1-4-6-15,-2-1-6 0,-2-1-4 16,-2-5-7-16,-5-2-3 0,-4-8-1 0,-3 1 3 15,-4 1 1-15,0 1-3 0,-4 3 9 0,-3 2-5 16,2 5 6-16,5 5-3 16,0-1-4-16,5 5-2 0,3 1-7 0,1 0-41 15,3 1 0-15,6 4 0 0,-7-5 0 0,7 5 0 16,0 0 0-16,0 0 0 0,29-4 0 16,-7 4 0-16,7 0 0 0,9 2 0 0,4 2 0 15,-2 4 0-15,-3 1 0 0,0 3 0 16,0 2 0-16,-5 1 0 0,-5 2 0 15,-1 3 0-15,-5 1 0 0,-6 2 0 16,2-1 0-16,-7-1 0 0,-1-1 0 16,-1 1 0-16,-3-3 0 0,4 2 0 15,-6 0 0-15,3-5 0 0,-1 2 0 0,-1-3 0 16,0-4 0-16,2 4 0 0,-2-4-20 0,0 1-493 0,-1-3-121 16,1-2-196-16,2-5-31 15,-6-1 86-15,0 0-775 0,0 0-994 0</inkml:trace>
  <inkml:trace contextRef="#ctx0" brushRef="#br0" timeOffset="151774.69">29845 9036 1374 0,'7'0'589'0,"-7"0"-193"0,0 0-121 0,14-3-66 0,-14 3-48 0,0 0-13 0,0-9 13 16,0 9-11-16,0 0 1 0,-3-12 3 16,3 12-7-16,-7-9-13 0,3 5-6 0,4 4-1 15,-3-11 0-15,-1 6-2 0,0-1-8 0,4 6-5 16,-5-11-12-16,-1 6-7 15,5-2-9-15,-6 0-9 0,1 0-7 0,-1-1-5 0,-2-2-6 16,-3 4-2-16,1-3-8 16,-3 1-3-16,-1-2 0 0,-2-1-4 0,-4 1 0 15,0 2-4-15,0-1-7 0,0-2-1 16,-2 4 0-16,2-1-2 0,-9-2-4 0,5 3-2 16,4 0-1-16,0 2-3 15,2 2 2-15,-2-1-4 0,2 3-4 0,-2-1 2 16,0 0-2-16,0 4 0 0,0-2 1 15,-3 2-2-15,-1 3 2 0,0-1 3 16,-9 5 1-16,1 2 2 0,1 3-1 0,-2 2 6 16,2 3-2-16,-7 5 1 0,1 4 3 0,2 4 4 15,-2 6 0-15,4 1 3 0,0 6-4 16,-1-2 1-16,4 2 2 0,1-1-1 16,2 1-1-16,3-1 10 0,2-2 10 0,3-2 5 15,8-7-2-15,0-2 9 0,4 0 14 0,4-6-2 16,3-1 16-16,-1 0 7 0,2-3 8 15,2 3 3-15,-1 0 0 0,7 6 5 0,2-1 7 16,3 0 2-16,4-4 4 16,8 3-2-16,8-1-3 0,6-1-5 0,7 0-11 15,5-6-39-15,7-3-64 0,1-1 0 0,4-4 0 16,0-2 0-16,-1-5 0 16,1 0 0-16,-2-3 0 0,-9 0 0 0,-5-4 0 15,1-2 0-15,-3-3 0 0,0 3 0 16,-6-5 0-16,3-1 0 0,-1-4 0 15,-4-1 0-15,7-4 0 0,-3-4 0 16,0-2 0-16,-3-4 0 0,0-6 0 0,-1-3 0 16,-1-3 0-16,-4-5 0 0,-3-4 0 15,-4-3 0-15,-9-4 0 0,0-1 0 0,-9-2 0 16,-7-1 0-16,-5 3 0 0,-7 2 0 0,-8 2 0 16,-5 4 0-16,-6 7 0 0,-5 6 0 15,-5 2 0-15,-4 7 0 0,-5 8 0 0,-3 6 0 16,-4 2 0-16,9 9 0 15,1 1 0-15,-1 4 0 0,2 3 0 0,-7 4-242 0,3 6-296 16,3 2-124-16,1 2-248 16,12 0 81-16,0-2 83 0,-4 7-704 0,7-3-900 15</inkml:trace>
  <inkml:trace contextRef="#ctx0" brushRef="#br0" timeOffset="152669.7">27925 8765 3712 0,'4'-11'-171'0,"0"2"37"0,-4-2 38 0,0 1 34 0,-2 0 19 0,-4-1 28 0,1 0 17 0,-3-4 10 0,-5 0 2 0,-1 2 1 0,-7-7 5 15,-2 9 9 1,4 0 2-16,-3 3 10 0,-1 1 8 0,-4 5 12 15,-4 2 13-15,-8 5 9 0,-15 7 8 16,2 6 15-16,0 6 3 0,0 1 12 16,-3 9 7-16,-10 21 6 0,2 4 7 0,0 6 0 15,2 12 9-15,6 3-3 0,-1 7-10 0,13 1-10 16,3 1-7-16,12-3-14 0,10-15-4 0,9-3-4 0,9 1-9 16,5-4-6-16,13-1-6 15,6-6-2-15,6-3-2 0,7-4-1 0,7-4-5 16,13 7 4-16,-5-22 1 0,0-5 11 15,8-8-3-15,2-8 12 16,7-7 7-16,4-10 2 0,3-3 0 0,15-14 5 16,0-6-4-16,-5-6-6 0,-5-4 2 0,-11-5 1 15,-7-8-4-15,-10-8-8 0,-7-10-8 16,-14-8-13-16,-13 12-11 0,-9-6-5 16,-14-9-7-16,-16-16-8 0,-10-1-19 0,-15 5-21 0,-11 13-8 15,-7 10-6-15,-1 11-6 16,-6 16-6-16,9 19-18 0,-12 10-33 0,-1 11-19 15,-3 10-30-15,1 8-42 0,-13 13-41 16,6 11-59-16,4 11-88 0,9 1-99 16,2 4-140-16,9 1-164 0,8 3 68 0,17-9-612 15,4 6-765-15</inkml:trace>
  <inkml:trace contextRef="#ctx0" brushRef="#br0" timeOffset="153184.23">27196 10279 3639 0,'-10'-19'-68'0,"0"5"11"0,1 1 12 0,-8 1 21 0,0 2 23 0,-4 1 32 0,-3 4 20 0,-5 5 20 16,-15 7 20-16,-10 8 14 0,-2 9 17 0,-16 18 16 15,0 3 14-15,0 17 11 16,-1 8 16-16,5 4 8 0,0 7-1 0,-1 5 5 16,10 3-5-16,4 4-3 0,3 4-2 15,9 2-14-15,5 1-10 0,3-1 0 0,6 1-3 16,5-4-8-16,6-1-17 0,7-25-4 15,8-2-19-15,3-6-7 16,5-1-10-16,6-11-4 0,9-2-3 0,3-5-1 16,9-8 0-16,8-4-5 0,10-9-1 15,8-6-7-15,9-10-9 0,7-4-3 0,10-4-8 16,21-8-2-16,-19 1-12 0,16-5-5 16,-20 3 3-16,-4 0-9 0,-1-1-2 0,-7 0-2 15,-9 2 1-15,-8-1 0 0,-15 4-3 16,-7 3 0-16,-10-2 3 0,-3 4-2 0,-4-1 4 15,-3 0-2-15,1 1 1 0,-2-1-2 16,-3 1-1-16,-7 2-1 0,16-2-12 0,-16 2-18 16,11-2-48-16,-11 2-63 0,11-1-89 15,-11 1-109-15,0 0-140 0,14 0-165 16,-14 0-243-16,0 0 82 0,0 0 88 16,0 0-647-16,4-7-801 0</inkml:trace>
  <inkml:trace contextRef="#ctx0" brushRef="#br0" timeOffset="153469.97">27689 11676 4154 0,'-2'-8'176'0,"2"8"-22"0,0 0-6 0,0 0 36 0,0 0 35 0,18 15 29 0,-9-2-5 0,2 2-1 0,1 2-6 15,1 9-12-15,-2 2-9 0,-3-6-3 16,-2 0-2-16,-4 3 0 0,-4 0-1 0,-7 9-8 16,-5-1-16-16,-8 4-16 0,-3 0-15 15,-8 0-15-15,-2-1-80 0,-3-4-59 16,-5-1 0-16,0-2 0 0,-2-1 0 0,-1-1 0 0,3-3-22 16,-3 0-305-16,2-1-137 15,2-4-139-15,6-4-127 0,-1-3-113 0,1 1 86 0,0 2-755 16,-7 3-957-16</inkml:trace>
  <inkml:trace contextRef="#ctx0" brushRef="#br0" timeOffset="161059.99">5735 11517 3760 0,'-17'0'185'0,"1"-2"-28"0,3 2-14 0,13 0 3 0,-17-1 15 0,17 1 2 0,-10-2-2 0,10 2-12 15,0 0-18-15,-3-5-10 0,3 5-7 16,32-10-7-16,8-1-10 0,17-1-7 16,8-1-16-16,1-1-3 0,-1 2-7 0,-2 2-9 15,-6-3-8-15,-13 5-2 16,-6 0-1-16,-7 3-12 0,-8-1-9 0,-7 2-9 0,0 1-4 15,-3 0-6-15,-6 3 2 16,-7 0 1-16,0 0 2 0,0 0-3 0,0 0 1 16,-18 12-3-16,-1-3 1 15,-12 0-2-15,-1 4 3 0,-2-1 2 0,-1 1 4 0,5-2 8 16,5-3-4-16,7-1 10 0,6-2 12 16,0-1 13-16,0-1 26 0,5-1 1 15,7-2 2-15,0 0-7 0,0 0-6 0,0 0-17 16,0 0 8-16,0 0-17 15,32-12 0-15,-14 9-7 0,-1-3-6 0,0 1-26 0,2 2-33 16,-2-3-35-16,-2 1-45 16,2 2-55-16,-4-1-72 0,-1 3-95 0,-1-1-102 15,3-1-170-15,-3-2-149 0,1 3 77 0,-4-2-549 0,1 3-689 16</inkml:trace>
  <inkml:trace contextRef="#ctx0" brushRef="#br0" timeOffset="161630.13">6875 11723 3393 0,'-16'0'23'0,"-2"-2"38"0,0 0 25 0,0 0 30 0,-1 1 32 0,0-1 43 0,-2 0 34 0,2 1 18 0,-2-3 13 0,4 3 25 0,2-1-2 16,1 1-9-16,14 1 3 0,-16-2-7 15,16 2-19-15,-4-5-27 0,4 5-20 0,30-13-16 16,10 3-21-16,17 1-15 0,10-4-15 16,3 3-17-16,3-2-13 0,-3 3-13 15,-5-1-31-15,-6 5-34 0,-14-1-17 0,-4 1-17 16,-9 0-5-16,-10 3 0 15,-4 1-7-15,-3-1 6 0,-3 2-9 0,-12 0 8 0,13 2 6 16,-13-2-6-16,0 0 9 16,0 0 10-16,0 0 15 0,-17 17 5 0,1-12 3 0,0 1-2 15,-2 0 4-15,3-1-5 0,0 0 3 16,2-1 0-16,1 1 5 0,4-3-5 0,8-2 0 16,-14 5-5-16,14-5-3 0,-11 3-25 15,11-3-67-15,0 0-97 0,0 0-126 16,0 0-169-16,25-13-227 15,-14 6-172-15,7 1 85 0,1 1 76 0,2 1-630 0,4 0-791 16</inkml:trace>
  <inkml:trace contextRef="#ctx0" brushRef="#br0" timeOffset="161964.98">8020 11625 3857 0,'-17'1'76'0,"4"2"32"0,1-2 30 0,3 1 29 0,9-2 51 0,0 0 53 0,-19 2 65 16,19-2 12-16,0 0-6 0,0 0-32 0,0 0-28 0,0 0-28 15,34-16-26-15,0 6-24 16,5 1-22-16,1 1-19 0,-1-1-35 0,-1-1-54 16,-1 3-67-16,-11 2-77 15,-5 0-83-15,-3 3-81 0,-5-2-90 0,-6 3-83 16,-7 1-75-16,0 0-101 0,0 0-191 0,0 0 55 16,0 0 81-16,0 0-488 0,-20 14-593 15</inkml:trace>
  <inkml:trace contextRef="#ctx0" brushRef="#br0" timeOffset="166680.19">9312 11024 2876 0,'8'-2'-58'0,"-8"2"45"0,5-5 35 0,-5 5 34 0,0 0 45 0,6-3 44 0,-6 3 35 0,0 0 22 0,5-4 17 16,-5 4 8-16,0 0-6 0,0-7-5 0,0 7-3 16,0 0-8-16,0 0-11 15,0 0-6-15,0 0-24 0,0-10-8 0,0 10-20 16,-1-7-10-16,1 7-14 0,-8-10-14 15,5 6-8-15,-3-1-10 0,-2 2-2 0,-2-4-18 16,-1 1 1-16,-3 1-9 0,3 2-2 16,-6-3-3-16,0 3-7 0,2-1-4 15,-4 2-3-15,1 0-3 0,1 0-5 0,2 1 1 16,-1 1-5-16,2-2-2 16,-4 2 0-16,5 2-1 0,-3-2-7 0,2 1 5 0,-1 1-5 15,-1 1-6-15,1 0 4 16,0 2-3-16,0 1-1 0,-3 4 2 0,1 1 6 0,-5 5 3 15,0 5-4-15,1 2 2 16,5 0 2-16,-6 6 10 0,6-1 10 0,-2 4-5 16,5 1-4-16,-1-1 12 0,3 3 0 0,3-3-7 0,2 3 19 15,-1-1 0 1,5-3 0-16,2-5 8 0,0 3-1 0,2 7-6 0,5-2 4 16,-1 1 1-16,0-3 7 15,5-1 4-15,2 0 6 0,5-2 5 0,3-4 0 0,4 2-5 16,1-4-2-1,11 1-7-15,-5-5-26 0,4-5-39 0,0-3 0 0,4 0 0 16,1-2 0-16,0-8 0 16,-1 1 0-16,4-5 0 0,-2-4 0 0,0-3 0 0,7-5 0 15,-13-1 0-15,14-8 0 0,-6-4 0 0,-6-3 0 16,0-5 0-16,-3-1 0 16,-9-6 0-16,-2-2 0 0,-2-3 0 0,-11-3 0 0,-5-4 0 15,-2-2 0-15,-10-3 0 16,-4 2 0-16,-5 5 0 15,-8 4 0-15,-3 4 0 0,-9 9 0 0,-3 5 0 16,-11 9 0-16,-7 4 0 0,-2 9 0 16,4 9 0-16,-12 6 0 0,1 6 0 0,0 5-221 15,-4 5-307-15,3 5-179 0,3 0-209 16,4 0 88-16,5 3 88 0,7 2-706 0,5 0-895 16</inkml:trace>
  <inkml:trace contextRef="#ctx0" brushRef="#br0" timeOffset="169021.37">10459 11785 4165 0,'-21'3'-44'0,"-1"-3"22"0,6 2 10 0,0-2 14 0,5 2 42 0,-1-2 35 0,12 0 29 0,-17 1 15 0,17-1 1 15,-11-1-6-15,11 1-9 0,0 0-14 16,0 0-7-16,0 0-7 0,49-7-9 15,-9 0-8-15,6 0-5 0,11 0-4 0,3-2-7 16,-6 2-5-16,-10 1-1 16,2-1-5-16,-8 2-4 0,-7 0-5 0,-9 3-2 0,-2-2-5 15,-8 1-10-15,2 1-2 0,-4 0 0 16,-10 2-3-16,0 0 2 0,0 0-3 16,0 0 2-16,0 0-2 0,-46 16 0 0,14-7-1 15,-5-2-1-15,3 6-1 16,-2-4 6-16,3 0-2 0,7-5 8 0,5 2-1 0,6-1 10 15,4-2 13-15,-1-2 2 16,4 2 7-16,8-3 1 0,0 0-7 0,0 0 1 0,0 0-3 16,0 0-6-1,52-12-4-15,-18 5 1 0,2-2-7 0,0-1-1 0,0 3 12 16,1-1-12-16,-9 3-7 0,-5-1-9 0,-6 3-3 16,0-1-7-16,-5 1-6 0,-1-1 0 15,0 2 1-15,-11 2-3 0,14-1-5 0,-14 1-6 16,0 0-17-16,0 0-34 15,0 0-39-15,0 0-61 0,0 0-75 0,-27 12-74 16,14-7-111-16,3 1-165 0,1-3-60 16,3-1 68-16,6-2-369 0,-7 8-439 0</inkml:trace>
  <inkml:trace contextRef="#ctx0" brushRef="#br0" timeOffset="169720.21">12363 11701 2808 0,'-15'2'72'15,"6"-2"16"-15,1 1 8 0,8-1 0 0,0 0 27 0,-13 0 34 0,13 0 5 0,0 0-12 0,0 0-15 0,0 0-15 0,30-15-13 16,-9 9-8-16,1 1-13 16,3-1-9-16,10-2-8 0,-10 4-6 0,-4-2-7 15,-5 3-7-15,-2 1-7 16,-1 0-1-16,-4 1-7 0,2-1-2 0,-11 2 1 0,0 0 1 15,0 0 13-15,0 0 7 16,0 0 12-16,0 0 7 0,0 0 9 0,0 0 1 16,-25 16-5-16,17-15-5 0,8-1-3 0,-12 4-6 0,12-4-5 15,-9 3-5-15,9-3-5 16,0 0-10-16,-5 4-22 0,5-4-48 0,0 0-78 16,0 0-132-16,0 0-158 0,0 0-176 15,0 0-114-15,0 0 75 16,0 0-433-16,0 0-521 0</inkml:trace>
  <inkml:trace contextRef="#ctx0" brushRef="#br0" timeOffset="172119.93">13859 11128 2728 0,'0'-10'-109'0,"0"10"23"0,0-10 19 0,-2 4 13 0,2 6 20 0,-10-8 20 0,4 1 22 0,0 3 12 15,-5-1 12-15,-1 2 10 16,-1-1 5-16,-1 2 9 0,-6 4 5 0,-1-2 18 15,-10 10 21-15,-1 6 21 0,-8 6 17 16,3 9 11-16,-4 7 19 0,7 3 9 0,0 5 6 16,5 8 0-16,7 0 2 15,4 3-1-15,9 1 3 0,7-12 0 0,10 8-3 16,6-3-3-16,9-6-6 0,12-2-13 0,2-4-13 16,6-5-17-16,4-6-14 0,1-6-7 15,1-6-6-15,3 1-15 0,-8-12-9 0,1-4-4 16,2-1-13-16,2-3-3 0,6-9-12 15,0-3-13-15,-2-3-10 0,1-4-2 0,-6-3-2 16,-7-6-4-16,-1-5 3 16,-5-5-7-16,-4-6-2 0,-6-3 2 0,-5-6-1 0,-4-4 1 15,-9-4-3-15,-3-4 1 0,-10-3-5 16,-4 6 1-16,-7 0-2 0,-4 4 0 16,-8 5-5-16,-10 9-2 0,-8 7-6 0,-3 11-29 15,-9 10-37-15,-4 11-57 0,-6 10-71 16,-5 9-103-16,-16 14-128 0,4 9-186 0,5 0-118 15,4 5 78-15,26-6-525 16,3 3-649-16</inkml:trace>
  <inkml:trace contextRef="#ctx0" brushRef="#br0" timeOffset="174559.87">15222 11896 3308 0,'-18'-2'-9'0,"-2"1"39"0,3-3 29 0,0 4 21 0,6-2 27 0,-1 2 30 0,12 0 30 16,-19-1 14-16,19 1 2 0,-13-2-3 15,13 2-15-15,0 0-20 0,0 0-17 16,25-10-11-16,1 8-13 0,21-3-9 0,14 0-8 15,2 2-11-15,2 1-6 0,-1 0-7 16,-14 0-14-16,-1 2-18 0,-8 0-16 0,-9 2-18 16,-7-2-21-16,-3 0-11 15,-9 0 2-15,-4 2 3 0,-9-2 5 0,3 7 3 16,-3-7 2-16,-20 12 4 0,-1-6 1 0,-10 3 2 16,-5 1 9-16,0-1 9 0,2-1 17 15,7-1 7-15,4-2 10 0,9 1 9 0,0-5 15 16,3 3 7-16,0-2 9 15,11-2 3-15,-13 1-10 0,13-1-11 0,0 0-1 16,0 0-10-16,0 0-9 0,22-12-28 16,-8 6-38-16,2 3-62 0,6-2-87 0,3 2-114 15,0 2-119-15,6-2-166 0,-4 2-135 0,-1 1 74 16,3 0-443-16,11 4-548 16</inkml:trace>
  <inkml:trace contextRef="#ctx0" brushRef="#br0" timeOffset="174940.22">17426 12088 2925 0,'-14'2'68'0,"3"-1"47"0,0-2 31 0,11 1 5 0,-15-2 26 0,9-1 38 0,6 3 25 0,-9-8-16 15,9 2-20-15,0 6-26 0,7-16-18 0,4 7-15 16,14-11-14-16,6 5-14 0,-1 0-14 16,4 1-38-16,-1 2-60 0,-8 2-66 0,-8 3-81 15,-4 1-100-15,-2 3-78 0,-4 0-77 16,-7 3-62-16,0 0-129 0,0 0 17 16,-23-4-310-16,1 4-363 0</inkml:trace>
  <inkml:trace contextRef="#ctx0" brushRef="#br0" timeOffset="175640.08">16395 10858 2592 0,'-2'-9'42'0,"2"9"28"0,0-11 19 16,4 6 7-16,3-3 20 0,-2-1 6 0,4 0-9 0,2 1-2 0,3 1-19 0,-1 0-7 15,3 2-13-15,-1 0-4 0,-1 1-1 16,0 2-18-16,-2 2-4 0,0 0-3 0,-1 2-4 16,1 0-8-16,-5 1-4 15,0 2 5-15,-5 1 2 0,-2-6-11 0,2 12 5 16,-6-6 17-16,-1 3 5 0,-4 3 6 0,-5 2 10 0,-1-2 6 0,-1 0 4 16,2 0 13-1,1 0-2-15,2-4-3 0,4-3 2 0,0 4-3 0,-2-4-6 16,4 3-5-1,-1-5-4-15,3 1-4 0,3-4-3 0,0 11 2 0,1-4-2 0,3 0-6 16,2 0-2 0,-3 1-8-16,6 1-4 0,-4-1-6 0,3 1-3 0,-3-1-6 15,1-1 0-15,-2 2-1 0,-2-3-2 16,0 3 0-16,0-2 0 0,-6 2 0 16,-1 0-7-16,2-3 1 0,-5 3 1 0,-1-3-2 0,2 2-10 15,-3-3-18-15,0-2-22 16,3 0-37-16,7-3-55 0,-16 0-83 0,16 0-89 15,-7-9-93-15,5-1-105 0,8-3-161 16,3-6 55-16,8-4-383 0,6 3-463 0</inkml:trace>
  <inkml:trace contextRef="#ctx0" brushRef="#br0" timeOffset="175910.21">16809 10807 2715 0,'8'-2'31'0,"-8"2"23"0,7-3 20 0,-7 3 9 16,0 0 11-16,0 0 11 15,12-3 6-15,-12 3 5 0,0 0-4 16,15 8-6-16,-8-3-8 0,1 2-9 0,4 3-16 16,-3 1 0-16,-1 1-2 0,3 3-7 15,-3-1 0-15,-3 1 1 0,3-3 12 0,-4 3 12 16,0-2 12-16,-4 0 7 0,2 0 10 16,-4 0 5-16,0-1 3 0,-2 0 5 0,1 3-6 15,-2-5-6-15,-1 1-10 0,-3 1-7 16,-2 5-7-16,-3-3-13 0,-9 6-9 0,1 0-6 15,-5 0-29-15,0 0-41 0,-3 1-48 16,1 1-71-16,2-1-89 0,3-4-95 0,1 1-116 16,11-7-169-16,5-4-83 15,5 0 73-15,8 0-385 0,5-3-464 0</inkml:trace>
  <inkml:trace contextRef="#ctx0" brushRef="#br0" timeOffset="176539.87">18693 11222 2703 0,'-20'0'-44'0,"-2"7"25"0,-6 5 27 0,-5 7 27 0,-6 8 33 0,-2 11 40 0,-4 5 40 0,-11 19 24 0,4 5 16 15,3 1 1-15,3 6 4 16,12-1 4-16,13-9 2 0,6 1 6 0,10 1 0 0,6-3-5 15,12 0-11-15,9-6-6 16,8-4-10-16,6-5-22 0,9-5-13 0,18 3-9 16,-6-15-11-16,-1-7-13 0,3-7-11 15,6-8-5-15,1-9-10 0,1-9-12 16,0-8-4-16,2-6-11 0,-7-6 3 0,7-11-11 0,-10-10-1 16,-18 4-3-16,-5-8-5 15,-11-6-10-15,-3-7-1 0,-11-6-8 0,-8-8 6 16,-8-22-6-16,-15 5-3 15,-13 2-17-15,-13 14 0 0,-9 9-5 0,-10 17-11 16,-11 16-23-16,3 22-37 0,-6 15-69 16,-28 13-100-16,-1 12-128 0,-5 14-177 0,0 13-202 15,9 7 60-15,1 4 75 0,12 5-453 0,8 4-544 16</inkml:trace>
  <inkml:trace contextRef="#ctx0" brushRef="#br0" timeOffset="178543.25">19656 10804 3123 0,'2'-8'-1'0,"-2"1"10"0,0 7 0 0,-7-8 4 0,7 8 22 0,-20 0 21 0,6 6 22 0,-19 4 19 0,-1 4 2 16,-12 3 8-16,-1 5-8 0,-5 1 0 0,2 0 10 16,9-2-7-16,-1 1-3 15,13-4-10-15,3-3-10 16,4-3-8-16,8 0-5 0,2-4-8 0,2-2-3 0,1 1-5 15,2-2-5-15,-2-1-4 0,4 0-7 0,-1 1-30 16,6-5-58-16,-9 6-85 16,4-3-82-16,5-3-86 0,0 0-132 0,-9 3-168 15,9-3 56-15,0 0-268 0,0 0-305 16</inkml:trace>
  <inkml:trace contextRef="#ctx0" brushRef="#br0" timeOffset="178830.81">19516 10789 2418 0,'9'-6'73'0,"-3"3"-2"0,-6 3-6 0,7 0 6 16,-7 0 54-16,0 0 58 0,-11 19 21 0,-4-6 5 0,-10 10 2 16,-13 7 3-16,-4 5 3 15,-3 1-6-15,-5 0-7 0,5 0-16 16,-4 0-15-16,12-2-17 0,-3 0-15 15,5 0-12-15,2-4-12 0,11-7-14 16,1 0-7-16,5-4-14 0,3-3-6 16,2-3-14-16,5 1-38 0,-2-2-48 0,1-4-63 0,3 3-82 15,1-4-88-15,-1 0-78 0,-3-2-127 16,7-5-230-16,0 0 61 0,0 0 62 0,0 0-314 16,0 0-367-16</inkml:trace>
  <inkml:trace contextRef="#ctx0" brushRef="#br0" timeOffset="179039.89">18895 11020 2343 0,'-4'-3'57'0,"4"3"44"0,0 0 56 0,-23 18 39 16,11-4 25-16,-1 3 28 0,-4 8 29 16,-3 0 15-16,0 1 5 0,7-1-4 15,1-2-15-15,7-6-17 16,1-2-13-16,4 0-13 0,4 1-5 0,5 1-12 15,10 2-18-15,12-2-20 0,3-3-14 16,21 0-27-16,5-2-64 0,2-5-89 0,1-2-117 16,-14-2-145-16,3 0-157 0,-6-3-192 0,-3-3-153 15,-5 0 80-15,-7-1-589 0,-12 4-744 0</inkml:trace>
  <inkml:trace contextRef="#ctx0" brushRef="#br0" timeOffset="183050.08">20613 11438 3434 0,'8'-2'-58'0,"-8"2"26"0,7-3 25 0,-7 3 27 0,0 0 35 0,8-2 46 0,-8 2 30 16,0 0 17 0,0 0 2-16,7-3-2 0,-7 3-9 0,0 0-10 0,0 0-6 15,7-3 1-15,-7 3-7 0,0 0 1 0,0 0-6 16,0 0-5-16,0 0-7 0,0 0-2 16,0 0-3-16,0 0 0 0,0 0 1 15,0 0 10-15,0 0 9 0,0 0-8 16,0 0-6-16,0 0-8 0,-13-18-10 0,10 14-6 15,3 4-8-15,-11-9 0 16,4 4-2-16,0-1-8 0,-2-1-4 0,-1 2-6 16,0-1 4-16,1-3-8 0,-4 2-4 0,1-1 0 15,-1 1-9-15,1-1-1 0,-1 2-1 16,6 0-5-16,-7-2 2 0,3 1-4 0,-1 2-1 16,-1-2-1-16,2 2 1 15,1-1 2-15,-1 3 2 0,-1-2 7 0,0 2 1 16,3 0-6-16,2-2 2 0,7 5-2 15,-20-6-6-15,11 4-1 0,9 2-1 0,-16-3-8 16,5 1 2-16,11 2 0 16,-19-1-3-16,19 1 0 0,-20 1-6 0,6-1 9 15,3 2-4-15,-3 0-7 0,1-1 7 0,0 1-7 0,-1 2 3 0,3-1-7 32,-3 1 5-32,1-1 0 0,-1 2-1 0,1 0 0 15,-2 0-2-15,4 1-1 0,0-1 3 16,-5 2-5-16,5-1 2 0,0 0-1 0,-1 1 1 15,2-2-4-15,0 2 4 0,5-2 3 16,-3 2-3-16,-1-2-6 0,4 3 6 0,-4-1 1 16,4 0 1-16,-1 1 0 15,1 1-3-15,-1 2 2 0,1-2-2 0,0 4 2 0,-1-3 1 16,1 4 2-16,1-4-3 0,-1 4-3 16,-2-2 3-16,3 0-1 0,-1 0 0 0,1 0 7 15,1-4-5-15,-1 5-5 0,-2-4 7 16,3 2-1-16,0-2-1 0,-1-1 6 15,2 2 6-15,0-1-3 0,1-2 4 16,-3 3 4-16,0 0-3 0,2-2 0 0,1 3 4 16,-3 1 0-16,1-3-2 0,1 3 7 15,0-4-5-15,0 3 0 0,2 1-2 0,-1-2 4 16,-1 2-7-16,-2 0-2 0,4-3 5 0,0 2-7 16,0 1 3-16,0 0-3 0,0-1 1 15,0-1 5-15,-2 2-3 0,4 0 7 16,-2-1 9-16,2 2 8 0,0-2 5 0,0 1 4 15,-2-1-3-15,1 1 4 16,1-1-5-16,0 4-1 0,3-3-12 0,-3 0-30 16,1 2 0-16,-1-2 0 0,2 0 0 0,0 2 0 0,-1 1 0 15,5-3 0-15,-4 2 0 16,4-1 0-16,-5-2 0 0,1 3 0 0,2-4 0 16,-1 3 0-16,2-2 0 0,-2 1 0 15,3-1 0-15,-3-2 0 0,2 3 0 16,2-1 0-16,-2 1 0 0,2-4 0 15,0 4 0-15,-2-1 0 0,4-2 0 0,-2 0 0 16,3 0 0-16,1 0 0 0,-1-3 0 16,1 1 0-16,3-2 0 0,-1 2 0 0,2-2 0 15,-2-1 0-15,5-1 0 0,-4-1 0 0,4-1 0 16,-6-1 0-16,4-1 0 0,1 1 0 16,2-2 0-16,-4 1 0 0,2-1 0 15,-2 0 0-15,3-1 0 0,-6-1 0 0,4 2 0 16,-5-2 0-16,3 3 0 0,-5-2 0 0,2-1 0 15,-1 1 0-15,1-2 0 16,-1 2 0-16,-1-4 0 16,0-2 0-16,1-2 0 0,-1-2 0 0,0-4 0 0,3-10 0 15,-3-6 0-15,1-3 0 0,-7-6 0 16,3 0 0-16,-5-3 0 0,-1 0 0 0,2 1 0 16,-4 1 0-16,-4 2 0 0,2 1 0 15,1 4 0-15,-9 2 0 0,3 5 0 0,-1 6 0 0,-3 5 0 16,-3 4 0-16,-1 2 0 15,-3 2 0-15,2 7 0 0,-5 1 0 0,-1 2 0 0,-2 4 0 16,-1 0 0 0,-3 8-299-16,-3 4-332 0,6-1-147 0,0 1-112 0,5 3 80 15,4 0-817-15,7-4-1065 0</inkml:trace>
  <inkml:trace contextRef="#ctx0" brushRef="#br0" timeOffset="183679.95">22127 12382 4731 0,'-15'-7'-9'0,"6"3"21"0,-2 0 26 0,6 1 32 0,5 3 35 0,-7-5 29 0,7 5 20 0,0 0-9 16,0 0-12-16,12-9-16 0,6 3-11 16,14-3-11-16,6 4-8 0,7-2-8 0,0-1-12 15,1 3-7-15,-1-1-12 16,2 2-15-16,-6-2-10 0,-3 2 0 0,-9 1-4 15,-8-1-3-15,-5 3-1 0,-4-1-6 0,0 2-1 16,-12 0 4-16,9-1-2 0,-9 1 12 16,0 0 10-16,0 0 13 0,-59 6 16 0,17 1 8 15,-12 1 9-15,7-2 23 0,5-1 9 0,2 0 6 16,12-2 0-16,4 1-7 0,10-2-7 16,1 0-4-16,3-1 15 0,10-1-10 15,0 0-10-15,0 0-9 0,0 0-6 16,40-17-10-16,-6 9-6 0,4-3-26 15,0-1-24-15,0 2-28 0,-1 0-41 16,-5-2-29-16,-1 1-37 0,-9 3-41 0,-4 2-35 16,-6 3-55-16,-1-1-71 0,-4 3-63 15,-7 1-48-15,7-1-56 0,-7 1-86 0,0 0-148 16,0 0 62-16,0 0-540 0,0 0-668 0</inkml:trace>
  <inkml:trace contextRef="#ctx0" brushRef="#br0" timeOffset="187974.64">24259 11728 3476 0,'7'-7'-20'0,"-1"2"24"0,-3 1 28 0,-3 4 27 0,8-5 40 0,-8 5 32 0,4-4 23 0,-4 4 11 15,0 0 2-15,2-6-9 16,-2 6-15-16,4-6-11 0,-4 6-15 15,2-9-10-15,-2 9-13 0,4-9-5 16,-4 4-11-16,0 5-6 0,0-14-9 0,0 7-7 16,-4-1-7-16,0-2-3 0,-1-2-4 15,-6 0-6-15,0 0-5 0,-4-2-6 0,-4 2-1 16,-9-4-2-16,-5 3-1 0,-1 1-5 16,-3 3-3-16,-3 1 6 0,1 4-9 0,-6 1 0 15,4 3-2-15,-5 5 1 0,-7 5 5 16,-3 6 9-16,5 6 6 0,0 5 11 15,3 8 7-15,4 1 5 0,2 7 12 0,8 2 7 16,3 4 7-16,13 1 11 0,4-1 15 16,8-6 9-16,12 1 10 0,6 8-1 0,12-3 3 15,8-4-5-15,9 0-6 0,6-3-12 16,7-7-9-16,3-4-10 0,6-2-4 0,1-8-8 16,3-4-8-16,-1-4-6 0,6-7-3 15,-4-6-2-15,-2-7-5 0,-1-5-5 16,-2-7 1-16,-6-3-8 0,-3-6-4 15,-9-6-2-15,-4-7 0 0,-7-8-4 0,-7 0-3 16,-9-5 1-16,-2-9-2 0,-12-4-9 0,-6-3-3 16,-8-5-3-16,-13-14 0 0,-3 1-3 15,-12 8-11-15,-5 9-12 0,3 22-22 0,-6 9-38 16,-12 11-46-16,-6 10-44 0,-2 11-58 16,-4 9-87-16,-4 10-109 0,-14 16-141 15,21-3-267-15,3 2 55 0,7 3 84 0,5-1-614 16,12 4-764-16</inkml:trace>
  <inkml:trace contextRef="#ctx0" brushRef="#br0" timeOffset="190969.87">20298 6193 3175 0,'-9'-10'166'0,"2"1"0"0,-2 2 8 0,6-1 8 0,-1 1 39 0,2 2-14 0,2 5-40 0,2-11-40 0,5 6-17 0,7 3 3 16,7 4 8-16,11 5 11 16,5 5 7-16,-1 4-3 0,4 6-1 0,-2 4-3 15,-12-2-4-15,-4 3 0 16,-6 4 18-16,-6 1 19 0,-8 3 6 0,-5 1 6 15,-15 8 5-15,-11 1 1 0,-7-2-12 16,-7-4-12-16,-5 1-11 0,-2-3-15 16,1-2-9-16,-1-3-11 0,3-3-10 0,-1-1-4 15,6-6-16-15,6-5-9 0,6-1-7 16,9-6-33-16,-1-3-34 0,10-2 0 0,-2-3-62 16,3-2-128-16,11 0-79 0,-24-9-93 15,19 3-108-15,-1-5-109 0,6-3-143 0,4-3-81 16,3-5 81-16,7-11-643 15,3 1-818-15</inkml:trace>
  <inkml:trace contextRef="#ctx0" brushRef="#br0" timeOffset="191560.04">20609 6149 3814 0,'-6'-4'6'0,"1"-3"47"16,-3 2 31-16,2-2 28 0,-2 2 31 0,-3 2 27 16,4-2 17-16,-3 1 4 15,2 0 4-15,-1 3-14 0,9 1-15 0,-14-5-16 0,14 5-14 16,0 0-16-16,0 0-1 0,0 0-9 16,0 0 9-16,0 0-15 0,73 6-10 0,-2 4-10 15,11-5-2-15,28-2-6 0,10 2-9 16,2-5-13-16,-2-2-25 0,-4-1-9 15,-2 1 1-15,-28-1 0 0,-4-2-4 0,-8-1 2 16,-11 3-6-16,-17-1 2 16,-12 4-6-16,-7-3 15 0,-9 1 11 0,4 2 11 15,-8 0 10-15,0-2 12 0,-14 2 7 0,22-1-2 16,-13 0-2-16,-9 1-6 0,15-3 1 16,-15 3-11-16,0 0-4 0,15-3-7 0,-15 3-5 15,0 0-11-15,11-1-2 16,-11 1 4-16,0 0-6 0,0 0-8 0,0 0-10 15,-11 21-6-15,-6 2 5 0,-4 3 2 16,-7 8-6-16,-5 7 11 0,3 5 13 0,-2 4 3 16,1 3 6-16,2 5 5 0,8-4 3 0,5-1 3 15,4-1 1-15,8-9-1 0,8-3 1 16,-1-2-1-16,9-2-2 0,1-2-2 0,5-5-33 16,0-3-8-16,7-3 0 15,0-3 0-15,4-6 0 0,-4-4 0 0,-3-5 0 16,3-1 0-16,-4-4 0 0,-1 0 0 15,3-2 0-15,-1 0 0 0,-6 2 0 0,4-3 0 0,-6 3-109 16,-1-2-105 0,-2 2-65-16,-1-2-85 0,-10 2-102 0,11-2-100 0,-11 2-161 15,0 0-56-15,0 0 73 16,0 0-641-16,-21-13-807 0</inkml:trace>
  <inkml:trace contextRef="#ctx0" brushRef="#br0" timeOffset="194329.91">20989 6486 3891 0,'-7'-5'-41'0,"7"5"45"0,-7-10 46 0,1 3 47 0,4-1 25 0,0 1 13 0,1-2 5 0,1 0-6 15,1 1-11-15,1 0-12 0,6-1-16 16,-3 2-8-16,5 0-11 0,1 3-4 16,2 1-8-16,1 2-6 0,3 1-7 0,2 1-5 15,1 3-2-15,0 1-6 0,-1 1-1 0,1 3-4 16,-5 0 0-16,-3 1 2 0,1 2 4 16,-4-2 10-16,-6 4 18 0,-1 0 13 0,-4-2 9 15,-1 5 10-15,-5 0 4 16,-4 0 5-16,1 1 0 0,0-4-2 0,-1 4 5 15,3-5-14-15,0-2-2 0,1-3-10 16,4 3-12-16,-2-5-5 0,2 3 11 0,3-2 7 16,1 0 13-16,0-7 1 15,1 17-5-15,3-8-12 0,4-1-6 0,-2 4-7 16,1-1-4-16,1 1-13 0,-3-1 4 0,4 2-6 0,-4-2-3 16,1 3 1-16,-3 0 6 15,-3-2 10-15,0-1 11 0,0 2-6 16,-3 2-70-16,-5-1 0 0,-2-1 0 15,-3 3 0-15,-8 5 0 0,-1-4 0 0,-3 0 0 0,-2-1 0 16,0-5 0-16,1 2 0 16,-3-1 0-16,4-5 0 0,5-3 0 0,0 0 0 15,5-1 0-15,-2-3 0 0,4 0 0 0,1-1-143 16,-3-1-358-16,3-2-112 0,1 0-169 16,-2-3-81-16,-1 0 96 0,3-2-771 0,-3 0-982 15</inkml:trace>
  <inkml:trace contextRef="#ctx0" brushRef="#br0" timeOffset="195114.88">19728 6281 3867 0,'9'-11'-202'0,"0"2"30"0,3 4 28 0,1-5 28 0,2 2 31 0,2 1 28 0,5 0 19 0,-4 4 6 0,1-1 8 0,-2 4 2 16,2 1 3-16,-3 3 8 0,-1 3 16 16,-1 2 18-16,-3 3 16 0,-6 3 21 0,-3 3 27 15,-4 5 24-15,-9 10 27 16,-8 6 17-16,-4 3 11 0,-10-1 11 0,1-2 9 15,-2 0 4-15,2-5 2 0,-1-1 5 16,10-7 2-16,3-4-14 0,0-1-17 0,8-4-12 16,1-5-12-16,6-2-9 0,-1 1 17 15,6-4 1-15,0-7-9 0,13 11-10 0,3-7-9 16,2-2-11-16,5-4-16 0,2 0-3 0,11-5-11 16,-9 1-2-16,-4-1-6 15,-2 0 17-15,-6-5 4 0,-4-2-10 16,-7-1-6-16,-8-4-9 0,-7-12-2 15,-14-5 2-15,-7-2 2 0,-8 0-3 0,0 1 1 0,2-1 2 16,-6 2 6-16,8 2 1 16,-1-1 7-16,13 10 4 0,1 1-20 0,6 1-72 0,4 5 0 15,6 2 0-15,5 3 0 0,4-1 0 16,9-2 0-16,1 1 0 0,15-1 0 0,7 1 0 16,15-4-60-16,-3 13-231 0,4-7-113 15,0 10-119-15,-1 3-148 0,3 0-207 16,11 3 85-16,-6 8 92 15,-1 0-615-15,-7 7-774 0</inkml:trace>
  <inkml:trace contextRef="#ctx0" brushRef="#br0" timeOffset="196599.71">22250 6402 3356 0,'0'0'-69'0,"-9"-3"16"0,9 3 28 0,0 0 40 0,-20 8 39 0,8 1 47 0,-3 4 31 0,-4 8 19 15,-3 3 8-15,6 0 7 0,0 0-1 0,5-1 2 16,4-4 11-16,3-2 10 0,1-3 4 0,8 2 5 16,0 0-4-16,6-3-13 0,13 5-8 15,0-3-15-15,9-4-7 0,3-6-22 16,4-2-5-16,0-5-18 0,2-3-8 15,-4-2-13-15,-1-3 1 0,-4-4-14 0,-5-5-1 16,-3 1-5-16,-3-4-12 16,-11-5-6-16,-8 4-5 0,-3-1-4 0,-9-7-13 0,-8-2 3 15,-9-4-8-15,-5 1 0 0,-4 2-19 16,-1 7-22-16,-2 3-28 0,6 9-43 0,-4 6-48 16,-4 6-66-16,0 3-88 0,0 5-90 0,0 4-99 15,-1 1-185-15,5 0-45 16,4 4 63-16,2 1-482 15,3 0-600-15</inkml:trace>
  <inkml:trace contextRef="#ctx0" brushRef="#br0" timeOffset="197531.18">20965 7345 2905 0,'-10'9'-51'0,"-1"1"50"0,-2 2 43 0,-1 3 32 0,-9 6 33 0,1 3 31 0,1 4 17 0,1-3 15 16,4-1-3-16,7-3 0 0,-2-4 0 0,10-3-3 0,-1 0 6 15,5-3 4 1,6 2 2-16,7-5-4 0,6-1-13 0,3-1-10 0,0-6-14 16,4 0-15-16,14-10-9 0,-6 0-13 0,-1-2-6 15,0-1-3-15,-3-3-4 0,-6 0 10 16,-6-2 4-16,-3-3-7 0,-4 2-8 0,-5 1-15 16,-5-3-5-16,-4 4-8 15,-2-9-4-15,-5-5-15 0,-4 2-20 0,-1 3-24 16,-1 8-28-16,-3 4-26 15,0 5-32-15,0 4-36 0,-4 2-57 0,-5 3-68 16,-11 6-71-16,-5 5-66 0,1 1-94 16,-7 7-174-16,5 1 18 0,7-1 63 0,-6 1-359 15,10 0-417-15</inkml:trace>
  <inkml:trace contextRef="#ctx0" brushRef="#br0" timeOffset="197832.33">20234 7846 2842 0,'-22'7'122'0,"8"-1"19"16,-2 0 25-16,5-1 19 0,2 0 20 15,0-3 27-15,9-2 19 0,-13 5 13 16,13-5 10-16,4 8 28 0,14-4 1 0,21 3-17 16,24-5-25-16,18-4-26 0,30 0-25 15,11-7-22-15,9 2-32 0,11-2-10 0,1-2-18 16,1 1-23-16,-1-1-5 0,-3 0-13 15,-13 0-11-15,-19 3-10 0,-27 0-10 0,-17 4-9 16,-15-1-15-16,-10 2 8 0,-8 0-15 16,-9 3 4-16,-5 0-21 0,-4-1-5 0,-1-1-8 15,-12 2-20-15,0 0-37 0,0 0-45 16,0 0-59-16,0 0-77 0,0 0-113 0,0 0-114 16,-44 9-145-16,24-8-161 0,-5 1 65 15,-4 2-661-15,-11-2-827 0</inkml:trace>
  <inkml:trace contextRef="#ctx0" brushRef="#br0" timeOffset="198299.88">20830 8253 4070 0,'-8'1'166'0,"8"-1"31"0,0 0 9 0,0 0 0 16,-7-12-13-16,7 12 3 0,11-12-3 15,1 6-19-15,3 1-13 0,0-3-17 0,4 3-21 16,0 2-6-16,4 1-17 16,-2 2-5-16,-2-2-17 0,1 2-3 0,-6 2-24 0,1 0 5 15,-3 1-3-15,-1 2-1 16,-1 1 19-16,-6 1 3 0,-2 1 14 0,-6 2 14 16,-2 2 10-16,-4 0 18 0,1 4 6 0,-3-1 2 0,1-1 2 15,4-1-12-15,-1-6-11 16,2 2-3-16,0 0 5 0,6-2-103 0,0 1-16 15,6 0 0-15,4 3 0 16,7-2 0-16,2 0 0 0,12 4 0 0,-3 0 0 0,3-1 0 16,-3 2 0-16,3 0 0 0,-3 0 0 15,-7-2 0-15,-4-1 0 0,-2 4 0 16,-5-6 0-16,0 3 0 0,-3 2 0 16,-7 0 0-16,-2-2 0 0,-2 3 0 0,-5 3 0 15,-8 2 0-15,-5 1 0 0,0-3 0 16,-5 0 0-16,-1-4 0 0,-3-1 0 15,3-1 0-15,-3-7 0 0,8-3 0 0,3 0 0 16,-2-4 0-16,-1-5 0 0,-7-5 0 16,3-4 0-16,5-4 0 0,3 0-358 0,6 1-324 15,2 2-126-15,2-4-60 0,4 2 84 0,-4 0-811 0,7 0-1037 16</inkml:trace>
  <inkml:trace contextRef="#ctx0" brushRef="#br0" timeOffset="198685.08">20953 7966 4584 0,'-30'-10'-48'0,"-6"5"56"0,-6 5 52 0,-2 5 47 0,-12 5 41 0,-2 9 40 0,-3 9 33 0,-12 13 37 0,23-2 7 16,-13 11 3-16,18-4 3 0,9 4-2 15,8 1-3-15,6 6-9 0,11-3-10 16,17 3-14-16,12-2-9 0,10-4-15 15,26 7-53-15,10-6-156 0,16-9 0 16,13-9 0-16,11-6 0 0,6-8 0 0,0-6 0 16,7-7 0-16,-29-7 0 0,20-12 0 15,-11-4 0-15,-25-4 0 0,10-9 0 0,-25 0 0 16,-3-8 0-16,-11-2 0 0,-3-7 0 16,-11-6 0-16,-10-6 0 0,-10-3 0 15,-9-10 0-15,-9-1 0 0,-14-18 0 16,-13-2 0-16,-8 7 0 0,-9 9 0 0,-12 11 0 0,-1 19 0 15,-9 8 0-15,10 23 0 16,-3 8 0-16,-7 12 0 0,-3 10 0 0,-11 13 0 16,-1 6-140-16,13 9-265 0,5 4-86 15,10 7-79-15,22-8-117 0,8 1-126 0,8-6 63 16,13-6-724-16,10 2-923 0</inkml:trace>
  <inkml:trace contextRef="#ctx0" brushRef="#br0" timeOffset="198900.13">20666 9190 4553 0,'-7'11'226'0,"-1"-2"18"0,2-5 53 15,4 3 47-15,2-7 64 0,4 11 68 0,10-6 17 16,12-4-23-16,23-2-36 16,22-10-188-16,26-4-246 0,12-6 0 0,1-4 0 15,5 0 0-15,2-2 0 16,3 0 0-16,0 3 0 0,-5-2 0 0,-4 7 0 15,-14 1 0-15,-27 6-435 0,-7-1-239 16,-22 6-148-16,-10 3-35 0,-12 1 93 0,-6 3-814 16,-4-3-1019-16</inkml:trace>
  <inkml:trace contextRef="#ctx0" brushRef="#br0" timeOffset="202049.88">24603 12651 3589 0,'-13'0'270'0,"1"0"-84"0,1-1-28 0,11 1-21 0,-19-3-5 0,12 3 6 0,7 0 16 0,0 0 10 0,-16-1 18 0,16 1 12 16,0 0 8-16,0 0-11 16,0 0-21-16,0 0-20 0,42-19-13 0,0 8-19 15,12-1-27-15,1 0-31 16,-1 0-18-16,-7 4-16 0,-8 1-5 0,-3 0-5 0,-11 2-5 15,-3 2-14 1,-8 1 3-16,-2 0-3 0,-12 2 4 0,0 0-3 0,0 0 6 16,-23 16 12-16,-15-1 10 15,-13 2 11-15,-8 0 9 0,-1 0 16 0,5-3 4 16,4-1 2-16,13-4 4 0,12-2 2 16,4 0 9-16,9-3 13 0,1-1 2 15,9-1-8-15,3-2-11 0,0 0-9 16,0 0-16-16,53 2-43 0,-8-6-49 0,5 1-52 15,-1 1-54-15,-1-1-60 0,-1-1-50 16,-13 4-56-16,-8-2-50 0,-5 0-29 0,-4 2-14 16,-6 0 21-16,-1 0 19 0,-10 0 5 15,0 0-14-15,0 0-51 0,0 0-141 0,0 0 21 16,0 0-269-16,0 0-299 0</inkml:trace>
  <inkml:trace contextRef="#ctx0" brushRef="#br0" timeOffset="206240.36">1889 11714 2410 0,'-10'-7'152'0,"1"1"-26"0,-1 1-12 0,4 0 13 0,1-1 14 15,5 6 13-15,-11-9 13 0,7 5-5 0,4 4-14 16,-8-11 2-16,8 4-6 0,0 7-17 0,8-13-8 16,5 1-14-16,8 3-12 0,15-3-8 0,6 3-29 15,2 3 1-15,3 2-9 0,5 2 0 16,11 8-1-16,-2-1-10 0,-2 3-4 0,0 4-2 16,-4 2-2-16,0 0-2 15,-3 0-4-15,-2 2-5 0,-3 0 4 0,-9-4-7 16,1 1 0-16,-3 2-5 15,0-5 2-15,-4 2-5 0,-5-4-8 0,-6-1-12 16,-3-1 0-16,0 1 0 0,-3-1-6 16,1 0-1-16,-5-3 1 0,0 2-10 15,-1-2 10-15,-1 1 4 0,-2-1-6 0,-7-3 3 0,14 3 4 16,-6 3 2-16,-8-6-3 16,14 5-1-16,-14-5 4 0,16 2 3 0,-5-1-1 15,3 2-17-15,8-3 23 0,7 1 0 16,17-1 6-16,6 2-4 0,9-1-5 15,5 1 0-15,1-2-3 0,5 0 2 16,6 0 1-16,4 2 4 0,2-2-4 0,2 1 3 16,-2-1 0-16,-3 2 0 0,-1-2 0 15,-8 1 5-15,-5-1-1 0,-19 0-1 0,-5 2 4 16,-10-2-1-16,-6 0-1 0,-6 2-3 0,-2-2 0 16,-4 1 4-16,1-2 0 0,-3 1 1 15,-13 0-2-15,23 0 1 0,-12 0-2 16,-11 0 3-16,21-2-5 0,-21 2 5 15,23 0-3-15,-14 0-4 0,-9 0 6 0,25 2-7 16,-10-1 6-16,3 1-2 16,7 4 0-16,9-1 0 0,7 0-4 0,3 0 4 0,4-1 5 15,9 4-2-15,8-3-1 0,-1 2-1 0,3-4 4 16,4 1 0-16,3 0-1 16,8-2-4-16,0-2 1 0,-2 1-6 0,-3-1 9 0,2 0-6 15,-7 1 4 1,-7 2-10-16,-14-3 12 0,-4 0-2 0,-6 0 3 0,-12 1-6 15,-4-1 0-15,-5 0-4 16,-4 1 4-16,-3-1-2 0,1 2-1 0,-3-2 5 16,-11 0-1-16,21 0 3 0,-21 0-7 0,18 4 4 0,-7-4 5 15,-2 3 1-15,2 1-1 16,-11-4-4-16,19 1 0 0,-8 1-6 0,1 3-8 16,1-3-12-16,-2 2-13 15,1-3-9-15,0 2-2 0,1 1-4 0,4 1 14 16,1-1-2-16,2 2 6 15,3 0 0-15,9 2 6 0,4 1 2 16,3-2 3-16,6 0 1 0,15 1 5 0,-1 0 0 16,4 3 10-16,-1-1-4 0,3 0 6 0,1 2-1 15,-1-1 0-15,-2 1-4 0,-2-3 2 16,-4 4 4-16,-14-3 1 0,-2 1 0 0,-7-4 0 16,-1 1 1-16,-10-2 1 0,-2-2 3 15,-6 2 3-15,-1-3 9 0,1 0 11 16,-6-1 5-16,5 2 4 0,-3-3 8 0,1 1 1 15,-1 2-2-15,2-4 1 0,-1 1-6 16,-1-1 1-16,-2 3-6 0,-9-3-2 0,21-3 0 16,-11 6-3-16,-10-3 3 15,17 0-3-15,-9 0-7 0,-8 0 7 0,0 0-1 0,15 0-7 16,-15 0-1-16,11 0-1 0,-11 0-1 16,0 0-5-16,11 2-19 0,-11-2-37 0,0 0-97 15,0 0-121-15,0 0-217 0,0 0-138 16,0 0 62-16,0 0-299 0,0 0-341 15</inkml:trace>
  <inkml:trace contextRef="#ctx0" brushRef="#br0" timeOffset="208041.15">7338 12159 850 0,'0'0'94'0,"-13"12"-9"0,13-12 1 15,-9 1 5-15,9-1 0 0,0 0 11 0,-10 4 0 0,10-4 0 0,0 0 5 0,-6 2 3 0,6-2-1 16,0 0-2-16,0 0-10 16,0 0-2-16,0 0-2 0,0 0-3 0,0 0-3 15,0 0-7-15,35-6-9 0,-35 6-5 16,26 0-5-16,-10 0-7 0,6 2-3 0,3 0-6 16,11 4-6-16,5 1 0 0,2 0-2 15,13 6-4-15,-1-2-2 0,3 1-4 16,1 2 0-16,4-2-4 0,3 0-1 0,0 0-4 15,-1 0-3-15,2-2-4 0,-1-2 1 16,4 1 3-16,1-2-5 0,0-2 1 0,-1 2 1 16,-1 0-3-16,1-2-2 15,-7-2-2-15,0 1-2 0,-14-1 2 0,-1 1-3 0,-5-3 3 16,2 3-1-16,-4 0 1 0,2-1-4 16,-2-3 0-16,-3 4 4 0,2-1-11 15,1-2 10-15,-4 3-1 0,5-3-6 0,1 2 0 16,-2 0 1-16,4 0 1 0,0-3 1 15,1 4 0-15,1-1 0 0,1 1-7 0,1-3 3 16,5 3 0-16,-7-1-11 16,4-1-1-16,9 3 1 0,-14-2-6 0,1 3-7 15,-1-3-5-15,-1 2 5 0,-3-1 2 16,-1-1-1-16,-4 2 3 0,-6-3 1 0,-4 0 5 16,-2-1 1-16,-5-1 1 0,3 2 2 15,6-4 2-15,-1 2 0 0,12 0 1 16,4-1 1-16,2-1 2 0,0 2 0 0,3-2 2 15,-1 2 1-15,1 2-1 0,3-2 1 16,-2 2 2-16,-2 1-1 0,2 0 3 0,-3 1-3 16,-2 1 1-16,-2 0-6 0,-5 1-6 15,-1 0-3-15,-6-1 0 0,-9-1 2 0,3-1 2 16,-6-1 0-16,-1 0 2 0,2 0 3 16,-1-1 0-16,0 1 0 0,0-2 5 15,6 0-3-15,4 2 3 0,12-1 0 0,5 1 3 16,2 0 0-16,13 1 3 0,0 2-2 15,0 0 2-15,-2 2-1 16,2 0-4-16,0-2 3 0,1 0 0 0,-2 0 1 16,-3 2 0-16,-6-3-1 0,-1-1 0 0,9 2-2 15,-12-1 2-15,3-1 0 0,1-1-2 0,-2 1 1 16,1-1 1-16,-1 1 0 16,3 1 1-16,-2-1-1 0,7 2 1 15,-10-2-1-15,1 1-2 0,-1 0 1 0,0-1 0 16,-4 2 1-16,1-3 3 0,-2 1 0 0,-1 1-1 15,2-2-1-15,-11-1 2 16,-3 1-3-16,-5-2 1 0,-1 0 1 16,0 0-1-16,0-2-1 0,4 2 2 0,1-1-1 15,2 1-4-15,15 0 3 0,0 1 0 0,5 3-3 16,11-2-5-16,3 2-1 0,-1 0-5 0,0-1 3 16,2 2-1-16,-6 0 1 0,-7-1-4 15,-5 0 4-15,1-1-2 0,-5 1 1 16,0-3 3-16,-11-1-1 0,-3 0 5 15,-1 0-2-15,1-1 3 0,-1-1-1 16,0 0 1-16,7-3 2 0,-2 1 3 16,-9 1 2-16,1 1 5 0,-8-1 6 0,2-1 7 0,-4 1 2 15,0 2-3-15,-1 1 1 0,-3-2-3 16,-2 2 3-16,-9 0 9 0,18-1 8 16,-18 1 8-16,16 0-1 0,-16 0 5 0,11 0 5 15,-11 0 10-15,11 3 13 16,-11-3 12-16,12 1 18 0,-12-1 9 0,7 1 11 15,-7-1 12-15,0 0 3 0,11 2 6 16,-11-2 1-16,0 0 4 0,0 0 5 0,0 0 7 16,0 0 9-16,0 0 2 0,18 0-1 15,-18 0 9-15,0 0 14 0,0 0 13 16,0 0 2-16,0 0 1 0,0 0-2 0,0 0-8 16,0 0-22-16,0 0-13 15,13-3-22-15,-13 3-17 0,0 0-12 0,0 0-14 16,0 0-14-16,0 0-9 0,0 0-12 15,0 0-13-15,0 0-30 0,0 0-30 0,0 0-48 16,0 0-46-16,0 0-59 0,0 0-90 16,5-3-150-16,-5 3-169 0,0 0-274 0,12-5 34 15,-4 1 89-15,-3 1-625 0,7-3-797 16</inkml:trace>
  <inkml:trace contextRef="#ctx0" brushRef="#br0" timeOffset="210709.73">14380 12724 3418 0,'0'0'-141'0,"0"0"39"0,0 0 25 0,0 0 19 0,0 0 22 0,0 0 15 0,0-8 15 0,0 8-2 15,0 0 3-15,10-5-1 0,-5 3-1 16,5-3 5-16,2-1-2 0,3 1-1 16,6-1-1-16,9-3 5 0,4-2-1 15,9 3 3-15,-4 0 3 0,5-1 5 0,9 0 5 16,-5 4 7-16,1 2-2 0,-1 1 2 0,2 2-7 0,-1 2 4 16,12 0-4-1,4 3-1-15,1 0-1 0,4 0 0 16,-2 0 1-16,0 1-4 0,3-4 4 0,-7 4 6 15,6-5 10-15,-8 4 6 0,-11-3 9 16,-1 0 8-16,-2 0 0 0,-6 2 2 0,-3-3-6 16,-6 1-1-16,-6-2-4 0,-2 2-10 15,1-1-3-15,-1 1 4 0,6 0-5 0,7 2-4 16,1-1 1-16,9 1-14 0,-2 0 6 16,16-1 1-16,1 1-2 0,4-2-3 15,2-1-2-15,1 1 6 0,2 0-5 0,1 1-2 16,3-1 1-16,-2-2-4 0,-3 0-1 15,-1 1-3-15,-5 1-2 0,-10-2 6 0,-3 2-2 16,-1-2-5-16,1 0 2 16,-2 0 1-16,0 2-5 0,2-2 1 0,2 0 1 15,-3 1 3-15,-2-1-4 0,3 3 1 0,1-3 0 16,0 1-3-16,8 0 8 0,2 3-8 16,-9-2-5-16,-3-2 0 0,12 1-12 15,-12-1-2-15,-1 2-9 0,4-2-8 0,-2 0-1 16,2 1 0-16,9-2 0 0,-10 1 1 15,10 0-7-15,-7 0-4 0,-6 0 4 0,4 1-3 16,0-1 2-16,6 3 8 16,-11-3-2-16,3 3 1 0,-2 1-1 15,1-1-1-15,12-2 4 0,-2 3 1 0,0-1 1 0,-10-1-3 16,-1 0 1-16,3 0-2 0,0-1 3 16,-3-1-2-16,1 0-3 0,5 0-2 0,-5-1-6 0,-4 1-9 15,1-2-2-15,-4 0-4 16,-3 2-3-16,-9-2 2 0,-3 1 3 0,-7 1 3 15,-1 0 1-15,0-2 3 16,-1 2 5-16,5-2-3 0,0 2 11 16,4 0-3-16,2 0 5 0,12 0 9 0,3 0 4 0,5 0-4 15,3-2 4-15,8 4 7 16,-6-2 1-16,8-2 0 0,1 4 1 0,-11-2-3 0,10-2 2 0,-14 4-16 16,3-2 1-1,-7-2-7-15,1 2-10 0,-1 0 0 0,-6 0 4 0,4-3-10 16,-6 2-3-1,0-3 12-15,-4 2 4 0,2-2-2 0,0 3 13 0,1-4 4 16,1 1 7-16,2-1 12 16,1 0-4-16,-2 2 14 0,5-2 2 0,-4 1 6 0,0 1 1 15,4 1 5-15,-4-1 4 16,4 1 0-16,-5 2 0 0,6-2-1 0,-6 2-1 16,5 0 0-16,-2 2-4 0,2-2 0 0,2 0 0 15,1-2-6-15,-3 2-4 16,2 0-8-16,0-2 1 0,-3 2-9 0,5-1 10 0,-1-2 2 15,2 2-4 1,-2-1 7-16,2 1 6 0,0 0 6 0,1-1 6 16,4 2-4-16,-5-2 4 0,3 2 2 0,-2 0 1 15,0 0-4-15,2 2-5 0,-2 0 0 0,-1-2 1 16,3 0-6-16,-4 0 0 0,-1 0 6 0,1 0-1 16,1 0-5-16,1-2-7 0,-3 0 5 15,-1 2-4-15,-3-2-1 0,4 1 3 0,-8-1 1 16,-1 0-4-16,-6-1 1 15,-5 1-2-15,2 2 0 0,-2 0 2 0,-4 0-2 16,-1 0 0-16,-1 0 0 16,4 2 1-16,2 0 2 0,0-1-3 0,-7 1-3 15,5-2 9-15,2 2-6 0,0-2-3 16,-1 1 0-16,5 1 6 0,-1-2-3 0,1 0-3 16,-1 2 3-16,1-2-2 0,10 0 1 0,-6 0 2 15,-7 0 0-15,3 2-2 0,-3-1-2 16,10 0-2-16,-4 2 0 0,5 0 0 15,-8 2-3-15,-3-2-6 0,-4 1 7 16,5-1 0-16,-2 1 3 0,-2-1-3 16,0 0 7-16,-5-1 12 0,-1 0 7 0,5 0 2 0,-4-2 6 15,-1 1 1-15,4-1 0 0,-1 0 1 16,0 0 6-16,6 3-2 0,-1-3-7 0,2 1 0 16,-1 0-3-16,8 3 0 15,-3-1-5-15,-6-1 1 0,-2-1-3 16,0 3 0-16,-2 0 0 0,-1-2-1 15,-3-1 1-15,1 1 3 0,0-1 3 0,-1-1 2 16,3 2 5-16,5-2-3 0,16 4-1 16,-4-3 0-16,7 1-5 0,2 0 0 15,2 0-1-15,11 1-3 0,-3 1-4 0,-6 0-1 16,9 0-1-16,-12-2 1 0,0 1 0 16,1-1-5-16,0 1 2 0,-3-1-2 0,-1 0 3 15,2-1 4-15,-2 1 6 0,-1 0 8 16,-2-2 2-16,4 2 2 0,-2-1-5 15,3-1 3-15,0 2-5 0,-1-2-4 0,-1 2-3 16,5 0 2-16,-5-2-4 0,0 0-2 16,2 1-2-16,-5-1-1 0,1 2-1 0,-2-2 0 15,-2 2-1-15,0 0-1 0,0-2-2 16,2 1 0-16,2 1 0 0,3-1 1 0,3 1-3 16,11 1-1-16,-7-3 0 15,5 2-3-15,-5 0 0 0,0-2-2 0,-3 0 2 0,-2 1-2 16,-2-2 0-16,-4-1 3 15,0 0 0-15,-6 1 0 0,-4-1-1 0,-5-1-2 16,1 1 1-16,0 1 2 0,-2-1-2 16,18 0-1-16,-4 0 1 0,5 2-2 15,0 0-2-15,4 0-3 0,-1 0-1 0,0 0 0 0,-1 0 2 16,0-1-3-16,-4 1 3 16,-1-4 1-16,1 1 2 0,0 1-3 0,-2 0 2 0,2-1-2 15,-1-1 5 1,4 2-4-16,2-1 2 0,10 0-3 0,-8 1-4 15,10-1 3-15,-12-1-3 0,1 4 3 16,-5-3 0-16,2 1 12 0,-8-1 5 16,4 1 6-16,-11 0 5 0,-1 0 7 0,-3 1 6 15,-2-3 3-15,5 2 4 0,-3 1 0 0,1-1-2 16,1 1-4-16,13 1-2 0,-3-2-2 0,1 0-6 0,4 2 1 16,-2 0-2-1,1-2-3-15,0 2-4 0,-3 2 1 0,4-2-6 0,-6 0 0 16,3 2 2-1,-1-2-1-15,-3 3-2 0,-4-1-1 0,-6-2-2 16,3 1 0-16,-2 1 0 0,-3-2 0 16,5 2 0-16,-1-2-3 0,1 0 2 0,-3 2 8 0,5-2-1 15,8 0 8-15,1-2 7 0,0 2 0 0,4-2 0 16,-2 2 6-16,-1 0 3 16,-1 0 1-16,-7 0 8 0,-4 0-4 0,6 0 0 15,-2 2 11-15,-9-2-3 16,1 3-5-16,0-1 15 0,-3 0 10 0,-3 0-5 15,4-1-5-15,-5 1-4 0,4 0-9 16,-5 0 0-16,-2-1-4 0,-2-1-7 0,2-1 3 0,-1 1-7 16,-5-2-5-1,1-2-13-15,-5-1-42 0,-1-2-49 0,-4 1-60 0,-2-4-68 16,-6 0-79-16,2 2-115 0,-1-1-169 0,-2 1 48 16,2 3-111-16,-3 1-128 15</inkml:trace>
  <inkml:trace contextRef="#ctx0" brushRef="#br0" timeOffset="213409.96">4959 8561 2419 0,'-3'-14'331'16,"1"0"-5"-16,-2 1-36 0,4 1-46 0,0-2-14 0,-2 2 11 0,2-1 5 0,2 1 10 0,-4-2 37 15,4 2 2-15,-2 2 15 0,2-3 4 0,-2 6-13 16,2-1-24-16,-2 8-33 16,2-8-27-16,-2 8-11 0,0 0 10 0,0 25 2 15,-2 1 4-15,-2 13 3 0,-1 6-4 0,0 10-172 16,1-1-49-16,-1 2 0 0,1-10 0 16,2-2 0-16,0 0 0 15,-1 0 0-15,1-3 0 0,0-3 0 0,0-3 0 16,-1-7 0-16,2-7 0 0,-1-4 0 15,0-5 0-15,2 0 0 0,0-2 0 0,0-3-167 16,0-3-435-16,0-4-120 0,0 0-180 16,0 0 72-16,10-28 92 0,1 1-701 0,2-6-888 15</inkml:trace>
  <inkml:trace contextRef="#ctx0" brushRef="#br0" timeOffset="213661.08">5308 8352 4226 0,'10'-17'72'0,"-3"3"32"15,-1 4 27-15,-1 3 15 0,-1 0 10 0,-4 7 40 16,0 0 58-16,0 0 45 0,19 19 10 16,-15 2 1-16,4 11 0 0,-7 6-9 0,4 5-12 15,-5 3-13-15,-5 11-18 0,4-3-24 16,-7 1-17-16,1-3-114 0,1-12-103 16,1 2 0-16,-2-3 0 0,4-2 0 0,-1 1 0 0,0-11 0 15,0-4 0-15,1-2 0 16,1-5 0-16,0-3 0 0,0-1 0 0,2-1 0 15,-3-2 0-15,3-3 0 16,-1-3 0-16,1-3 0 0,0 0 0 0,0 0-258 0,0 0-329 16,0 0-109-16,0 0-155 15,0 0 25-15,-4-24 85 0,9 19-698 0,0-2-890 16</inkml:trace>
  <inkml:trace contextRef="#ctx0" brushRef="#br0" timeOffset="-214246.7">5668 8739 3792 0,'7'-7'-102'0,"-3"2"62"0,1-1 55 0,-5 6 43 0,5-9 51 0,-5 9 37 0,2-5 32 16,-2 5 16-16,0 0 5 0,0 0-14 16,0 0-16-16,0 0 27 0,0 0 19 15,0 0 1-15,7 31-15 0,-7-12-14 0,0 6-6 16,0 1-17-16,-3 10 1 0,3-5-20 16,-2-4-7-16,2 9-13 0,-2-8-5 0,-2-6 2 15,4-2 3-15,0-1-1 0,-3-2 3 16,3-3 10-16,0-2 12 0,0-3 19 15,0 0 16-15,0-1-85 0,0-8-99 16,0 0 0-16,0 0 0 0,0 0 0 16,0 0 0-16,0 0 0 0,3-43 0 15,-1 19 0-15,7-10 0 0,-1-1 0 0,4 0 0 0,-3 4 0 16,2 3 0-16,-1 6 0 0,-2 5 0 16,-5 5 0-16,3 1 0 0,1 4 0 15,-2 3 0-15,2 3 0 0,-7 1 0 16,0 0 0-16,24 4 0 0,-17 3 0 0,4 1 0 15,-4 3 0-15,5 0 0 0,-4 1 0 0,-1 3 0 16,2 0 0-16,-4-3 0 16,-1 1 0-16,1 0 0 0,-3-4 0 0,2 1 0 0,-1-4 0 15,1 1 0-15,1-2 0 0,-5-5 0 0,5 2 0 16,-5-2 0-16,11-9 0 16,1-2 0-16,0-3 0 0,0-2 0 0,12-3 0 15,-9 2 0-15,0 4 0 0,1 0 0 16,-5 5 0-16,0 0 0 15,1 4 0-15,-1 3 0 0,-2 1 0 0,-9 0 0 0,23 5 0 16,-12 2 0-16,1 1 0 0,-2 2 0 0,-1 2 0 16,-1 2 0-16,1 1 0 0,-3 1 0 15,1-1 0-15,-2 1 0 0,-1-1 0 16,-1-4 0-16,1 2 0 0,-2-2 0 0,0-3 0 16,1 0 0-16,-3 1 0 0,2-4-212 15,-2-5-230-15,0 0-66 16,0 0-57-16,0 0-56 0,0 0-105 0,16-18-29 15,-12 2 78-15,3-4-576 0,2-10-715 0</inkml:trace>
  <inkml:trace contextRef="#ctx0" brushRef="#br0" timeOffset="-213946.87">6325 8712 3416 0,'5'-8'12'0,"-5"8"39"0,0-6 28 0,0 6 34 0,0 0 43 0,0 0 34 0,0 0 21 0,0 0 10 0,0 0 5 15,-13 31-5-15,10-15-7 0,1-1-8 16,-2 4-11-16,2 1-2 0,1 3-19 15,1-5-21-15,1 3-14 0,-1 1-5 16,4-1-21-16,0-4-6 0,-1 0-15 0,5 1-2 16,0-5-19-16,1-3-2 0,1-2-3 15,0-5-3-15,1-1-12 0,0-1-7 16,-11-1 12-16,23-3-12 0,-16-2-1 0,5-1-7 16,-6-2 17-16,1-3 6 0,-3 0 3 15,-2-3 15-15,-2-3-11 0,-2-2-4 16,-2-5-7-16,-3-7-7 0,-2 0 0 15,-3 4-11-15,3 8-3 0,-4 3-18 0,4 7-25 16,-2 3-37-16,-3 1-34 0,1 5-54 16,2 1-73-16,-4 3-101 0,0 3-124 0,-1 0-154 15,3 0-205-15,5-2 19 0,2 0 84 16,3-3-609-16,3-2-755 0</inkml:trace>
  <inkml:trace contextRef="#ctx0" brushRef="#br0" timeOffset="-213496.71">6767 8290 3788 0,'-5'-12'144'0,"0"4"47"15,1 1 16-15,4 7 7 0,-3-9 0 0,3 9 44 16,0 0 37-16,0 0 15 16,-8 26 5-16,7-7 0 0,1 8-9 0,1 16-2 0,1 2-14 15,0 10-14-15,0-9-19 16,3 0-14-16,-1 7-19 0,3-11-184 0,-4-2-40 15,1-2 0-15,2-3 0 0,-5-10 0 0,3 0 0 16,-2-7 0-16,2-2 0 0,-3-3 0 16,2-3 0-16,-3 1 0 0,2-4 0 0,2-1 0 15,-4-6 0-15,4 6 0 0,-4-6 0 16,0 0 0-16,0 0 0 0,0 0 0 16,1-26 0-16,-2 14 0 0,-3-2 0 15,-2 0 0-15,0 1 0 0,-2 3 0 0,-1 3 0 16,-3 1 0-16,-3 6 0 15,-6 6 0-15,-11 8 0 0,1 2 0 0,-5 10 0 16,10-2 0-16,2 2 0 0,6 1 0 0,2 2 0 16,9-2 0-16,3-5 0 15,2-5 0-15,4 2 0 0,6-1 0 0,2 1 0 0,3-3 0 16,1-4 0-16,0-5 0 0,5-2 0 0,0-2 0 16,2-4 0-16,4-1 0 15,-3-3 0-15,11-4 0 0,-8-1 0 16,-4 3 0-16,-3-2 0 0,-2 1-608 15,-5 1-265-15,1-4-38 0,-6 1 90 0,1 3-872 0,-1 2-1128 0</inkml:trace>
  <inkml:trace contextRef="#ctx0" brushRef="#br0" timeOffset="-212615.65">7203 8692 4540 0,'0'-13'-71'0,"-1"5"60"0,1-1 43 0,0 1 23 0,0-1 47 0,0-1 28 0,1 0 26 0,1-1 5 0,0 3-10 0,0 1-16 0,2 0-10 16,-4 7-13-16,10-9-10 0,-10 9-14 15,16 4 0-15,-5 3-6 0,0 3-6 0,2 7-1 16,-6 4-4-16,3 8-1 15,-1 1 4-15,-7 1 4 0,-4 4 28 0,2 2 2 16,-3-2 9-16,-3-8 15 0,4-3 6 16,0-4 7-16,2 0-4 0,-1-1-10 0,2-2-5 15,1-2-10-15,2-3 1 0,3 0-7 16,4-3-12-16,3-8-11 0,-3 1-5 16,5-2-66-16,3-3-16 0,-4-3 0 0,0 1 0 15,-1-1 0-15,-5-1 0 0,-1-2 0 16,-7 0 0-16,-1 1 0 0,-9-2 0 0,-6-4 0 15,-13-4 0-15,-15 0 0 0,-6 1 0 16,-4-1 0-16,-5 3 0 0,3 1 0 16,-2 1 0-16,4 1 0 0,11 1 0 0,2 1 0 0,6 2 0 15,7-1 0-15,6 2 0 0,2-1 0 0,5 0 0 16,5 0 0-16,4-2 0 16,3 0 0-16,5-1 0 0,5-3 0 0,8 1 0 15,10-6 0-15,8 2 0 16,14-4 0-16,3 4 0 0,5 3 0 0,0 1 0 15,3 4 0-15,2 1-33 0,-2 2-1013 16,-9 5 93-16,-3-1 106 0,3 2-960 0,-4 2-1234 16</inkml:trace>
  <inkml:trace contextRef="#ctx0" brushRef="#br0" timeOffset="-212397.02">7767 8661 5159 0,'-13'3'116'0,"-1"2"77"0,3-3 59 0,4 1 44 0,7-3 48 0,-14 3 33 0,14-3-12 0,0 0-14 0,-11 0-37 0,11 0-31 15,0 0-142-15,0 0-141 0,0 0 0 0,34-12 0 16,-15 7 0-16,3-3 0 16,7-2 0-16,3-1 0 0,-7 2-297 0,-2 3-357 0,1 0-209 15,-8 2-16-15,4 0 95 16,-9 6-819-16,-1 1-1044 15</inkml:trace>
  <inkml:trace contextRef="#ctx0" brushRef="#br0" timeOffset="-212226.49">7772 9010 4825 0,'-12'11'202'0,"0"1"60"0,2-2 19 0,3-3 35 16,1 0 25-16,1-4 15 0,5-3 1 15,-9 7-29-15,9-7-31 0,0 0-26 0,0 0-27 16,16 5-133-16,-16-5-111 15,36-10 0-15,-11 3-68 0,9-6-296 0,2-5-199 16,0 1-204-16,1 3-117 16,10-5 99-16,-9 8-834 0,5 2-1058 0</inkml:trace>
  <inkml:trace contextRef="#ctx0" brushRef="#br0" timeOffset="-211547.03">8489 8549 4386 0,'-1'-5'0'0,"-4"0"56"0,5 5 34 0,-2-9 18 0,2 9 20 0,5-11 24 0,-2 3 15 0,7 1 4 0,-1-1-3 15,7 1-5-15,-2 2-9 0,4 0-14 16,-2 1-7-16,2 3-18 0,1 1-3 0,0 1-10 16,-2 3-9-16,0 1 13 15,-1 4 17-15,-5 1 15 0,-4 2 16 0,2 5 13 0,-8 0 7 16,-6 5 10-16,-2 9 1 15,-6 2 2-15,0-3 1 0,0 0-41 0,0-6-147 0,3-4 0 16,2-5 0-16,5-2 0 16,-1-3 0-16,2 1 0 0,4-3 0 0,3 2 0 15,1-3 0-15,3 4 0 0,5-3 0 0,-1-1 0 16,3 1 0-16,-2-1 0 0,2 4 0 16,-1-4 0-16,1 4 0 0,-2 0 0 0,-3-3 0 15,-4 1 0-15,2 1 0 16,-1-1 0-16,-4 1 0 0,-2 0 0 0,0 3 0 0,-2 0 0 15,-2 3 0-15,-4-3 0 16,-2 1 0-16,-3 1 0 16,-3-1 0-16,1-2 0 0,-2 0 0 0,0-5 0 0,-1 0 0 15,-4-5 0-15,0-1 0 0,-3-1 0 16,-1-5 0-16,-11-7 0 0,7-5 0 0,2-5-147 0,3-3-887 0,3-4 94 16,5-1-1124-1,6-5-1478-15</inkml:trace>
  <inkml:trace contextRef="#ctx0" brushRef="#br0" timeOffset="-211211.98">8466 8392 5882 0,'-14'0'-115'15,"-2"6"59"-15,-9 13 63 0,-8 15 66 0,-3 12 64 0,-10 23 60 16,-1 3 25-16,3 9 31 16,6 3 9-16,7 3 10 0,8 0-10 0,12-16-18 0,11-2-18 15,11-3-20 1,14-4-87-16,16 8-119 0,2-23 0 0,16 2 0 0,-5-15 0 15,7-7 0 1,2-9 0-16,3-7 0 0,-3-11 0 0,2-7 0 16,-4-9 0-16,-2-6 0 0,-2-3 0 15,-4-6 0-15,-3-9 0 0,-7-5 0 0,3-18 0 0,-13 6 0 16,-6-4 0-16,-11-6 0 0,0-23 0 0,-11 13 0 16,-6-3 0-16,-17-19 0 0,-6 4 0 15,-15 4 0-15,-12 9 0 0,-11 12 0 16,-13 20 0-16,-7 19 0 0,6 19 0 15,-14 19 0-15,-23 16 0 0,-8 14 0 0,7 18 0 16,1 5-83-16,12 7-582 0,8 8-188 16,17-2-46-16,7 9 100 0,16 0-865 15,13-1-1100-15</inkml:trace>
  <inkml:trace contextRef="#ctx0" brushRef="#br0" timeOffset="-211010.51">8217 9875 5285 0,'-4'6'456'0,"0"-1"62"0,3 1 14 15,1-6 8-15,-5 5-16 0,5-5-188 0,0 0-336 16,29-14 0-16,15-1 0 0,15-6 0 16,20-10 0-16,9 0 0 0,0-5 0 0,0-2 0 15,-5 1 0-15,3-2 0 16,0-1 0-16,-2 2-861 0,-5-3-107 0,-2 3 102 15,-18 9-1003-15,-2 0-1294 0</inkml:trace>
  <inkml:trace contextRef="#ctx0" brushRef="#br0" timeOffset="-201856.74">15340 14010 3115 0,'0'0'297'0,"0"0"-111"0,14-2-58 0,-14 2-18 0,0 0-1 0,0 0 7 0,0 0 11 16,0 0-1-16,0 0 5 0,11-3-6 0,-11 3-11 16,0 0-8-16,0 0 1 15,0 0 0-15,0 0 7 0,0 0 7 0,9-3 4 0,-9 3-6 16,0 0-13-16,0 0-12 0,-1-11-11 16,1 11-6-16,-8-12-7 0,8 12-10 15,-15-8-8-15,3 3-6 0,0 0-8 0,-8 3-3 16,-1 4-6-16,-6 1-3 15,-11 7-1-15,-7 9 5 0,1 2 2 0,2 3 0 16,6 3 5-16,6 4 4 0,6-2 8 16,10 2 6-16,2 0 16 0,4 3 8 0,8-5 17 15,8 7 10-15,-1-2 4 0,11-1-2 0,1-2-8 16,5 3-4-16,6-4-10 0,-5-7-9 16,8-2-2-16,-5-2-10 0,1-4-6 0,2 1-8 15,-8-6-2-15,-5-1-9 16,0 1-28-16,-5-5-35 0,-1 2-42 0,-3-2-51 15,0 0-61-15,1-1-86 16,-2-3-133-16,-8-1-149 0,17-1-154 0,-8-3-117 0,2-1 85 16,3-1-612-16,1-3-799 15</inkml:trace>
  <inkml:trace contextRef="#ctx0" brushRef="#br0" timeOffset="-201516.84">15674 14291 3980 0,'-6'-7'58'0,"6"7"9"16,-12-4 15-16,12 4 32 0,0 0 42 16,0 0 26-16,-22 13 14 0,16-6-10 0,-2 6-3 15,3 0-13-15,-1-1-14 0,2 3-14 0,4-3-9 0,-1 2-1 16,2 0-9 0,3 1-8-16,2-2-7 0,1 0-10 0,0-1-15 0,7-2 0 15,-3 0-13-15,3-1-6 16,1-3 0-16,1-1-12 0,-3-2-1 15,-1-2-4-15,2-1-2 0,-14 0-12 16,22-3-11-16,-13-2-7 0,2-4 1 16,-3-1 0-16,0-2-7 0,-5-3-4 0,-3-3-5 15,0 0-14-15,0-6-6 0,-7 1-7 0,3 3-13 16,-4 0-7-16,3 2-19 16,-5 3-29-16,1 8-32 0,-3 0-36 0,-1 5-54 15,-3 6-73-15,-6 3-88 0,-6 8-119 0,1 2-196 16,4 7-12-16,1 0 81 15,6 2-415-15,10-4-511 0</inkml:trace>
  <inkml:trace contextRef="#ctx0" brushRef="#br0" timeOffset="-201066.89">15902 14336 3262 0,'0'-14'237'0,"2"5"26"15,0-2 13-15,1 4 0 16,-3 7-4-16,1-11-23 0,-1 11-51 0,0 0-13 0,10-4-10 15,-10 4-12-15,0 0-14 16,12 18-12-16,-3-5-13 0,-4 0-14 0,-1 3-6 16,2-1-10-16,-5 2 1 15,1-2 6-15,0 1 4 0,-2-4 15 0,-2 2-20 0,2-2 7 16,0-2-8-16,0-2 11 16,0 1 15-16,0-9 18 0,2 13 14 0,-2-13-2 15,0 0-19-15,0 0-17 0,0 0-13 0,0 0-13 16,16-33-47-16,-1 6-46 15,0 0 0-15,6-2 0 0,2 0 0 0,0 2 0 0,-2 2 0 16,1 4 0 0,1 2 0-16,-3 7 0 0,-4 3 0 0,0 4 0 0,-3 3 0 0,3 2 0 15,-3 3 0-15,1 6 0 0,0 2 0 16,-1 3 0-16,1 2 0 0,-3 3 0 16,-1-2 0-16,3 9 0 0,-2-4 0 0,-2-3 0 15,-4 2 0-15,1-2 0 0,-3-4 0 16,-1-1 0-16,2-3 0 0,0 0 0 0,-3-1 0 15,2-2 0-15,-1-2 0 16,-2-6 0-16,4 10 0 0,-2-6-54 0,-2-4-396 16,0 0-206-16,0 0-305 15,0 0 105-15,0 0 92 0,0 0-749 16,0 0-960-16</inkml:trace>
  <inkml:trace contextRef="#ctx0" brushRef="#br0" timeOffset="-200456.82">16700 14255 3903 0,'-9'-13'12'0,"2"3"71"0,1 1 47 0,-2 2 37 0,2 2 23 0,6 5 24 0,-7-9 5 0,7 9 5 16,-12-4 4-16,12 4 23 0,-19 11 0 15,7-1-5-15,-1 4 5 0,2 1-5 16,1 3-13-16,3 0-14 0,-3 1-16 0,7 2-17 15,1-4-17-15,2 2-11 16,4-2-17-16,-3 0-13 0,9 1-10 0,-5-5-97 16,7-1-21-16,1-1 0 0,-2 0 0 0,3-4 0 0,-5-2 0 15,3-1 0 1,-2-2 0-16,-10-2 0 0,16 0 0 0,-16 0 0 16,12-7 0-16,-6 2 0 0,-4-4-25 15,-2-3-137-15,-2 0-16 0,-2-4-27 16,0 1-10-16,1 0-15 0,-6 1-13 0,6 2-15 15,-5 0-28-15,3 5-23 0,-3 4-7 0,-2 1-4 16,10 2-8-16,-22 5-4 0,10-1 7 16,5 1 21-16,-3 0 36 0,9 0 59 15,1-5 60-15,0 0 62 0,0 0 50 0,0 0 54 16,0 0 55-16,20 2 40 16,-20-2 27-16,0 0 22 0,19-2 11 0,-19 2 21 15,13 4 21-15,-3 4 27 0,-2 4 19 16,-1 5 11-16,-1 3 2 0,2 13 1 0,-1 3-3 15,-3 4-5-15,0-2-16 0,-1 3-11 16,-1-2-11-16,2 2-9 0,0-1-16 0,-1-4-10 16,-2-7-10-16,-1-3-7 0,0-6-17 15,0-1-159-15,0-2 0 0,0-2 0 16,-1-1 0-16,1-3 0 0,-7-1 0 0,1 0 0 16,-6-3 0-16,-4 2 0 0,-3-6 0 0,-6-3 0 15,-12-1 0-15,-2-6 0 16,-1-4 0-16,2-3 0 0,4-3 0 0,0 0 0 15,0-2 0-15,9-2 0 0,0 5 0 0,5 0 0 16,7 4 0-16,1 2 0 0,1 2 0 16,4 1 0-16,1 3-310 0,-2 0-408 0,8 4-253 15,0 0 87-15,0 0 99 0,0 0-753 16,0 0-983-16</inkml:trace>
  <inkml:trace contextRef="#ctx0" brushRef="#br0" timeOffset="-199936.62">16807 14691 4612 0,'-10'-2'86'0,"5"-1"-7"0,5 3-1 0,-8-3 11 0,8 3 10 0,0 0 2 0,0 0-8 0,0 0-10 0,0 0-7 16,0 0-5-16,22-11-10 15,-11 8-5-15,1-2-4 0,2 1-3 0,-1-1-7 16,-1 0-3-16,-1 0-1 0,-1 0-4 16,-2-2-1-16,-1 0-5 0,-3-3-1 15,0-1 1-15,-4-1-7 0,-2-1-6 0,-2-4 2 0,1-4-4 16,-10-6-4-16,2-2 3 16,0-3-1-16,-3 5-2 0,3 1 8 0,0 6 12 0,1 3 8 15,3 4-6-15,-1 2 1 16,0 2-8-16,1 2-3 0,-1 2-3 0,8 5 1 15,-13-5-6-15,13 5 1 16,0 0 0-16,0 0 2 0,0 0-1 0,0 0 1 16,0 0 0-16,31-1 0 0,-7-3 0 0,15-2-3 0,-3 0 1 15,0 0-6 1,-6 1-1-16,-5 3 2 0,-5 2-5 0,0 2-3 0,1 3 2 16,-2 2 14-16,-4 8 19 15,4 5 22-15,-4 5 8 0,-5 6 16 0,-3 1 24 16,0 1 5-16,-4 0-2 0,1-4-5 15,0-3-7-15,-3-2-8 0,1 0-9 0,0-1-7 16,0-3-9-16,0-2-6 16,3 0-17-16,-5-3-26 0,1-1-68 0,-1 0-65 0,2-3-78 15,2 0-81-15,-2-2-95 0,1-2-111 0,1-5-166 16,3 0-167-16,-7-2 83 16,18-4-625-16,-3-5-813 0</inkml:trace>
  <inkml:trace contextRef="#ctx0" brushRef="#br0" timeOffset="-199636.77">17412 14427 3783 0,'2'-12'21'0,"-2"4"54"0,0 2 39 0,0 6 39 0,3-10 32 0,-3 10 15 0,0 0-7 0,0-9-7 0,0 9 18 0,0 0 3 16,0 0 7-16,0 0-6 0,6 30-17 0,-5-19-12 16,1 3-17-16,4 1-13 15,-1 3-16-15,6-2-5 0,-2 0-16 0,0 0-8 0,5-2-14 16,1-2-10-16,0-3-3 15,0 2-6-15,1-4-10 0,0-2-3 16,-4-3-5-16,0 0-5 0,-12-2-11 16,23-4-6-16,-10-1-5 0,-4-3-6 15,-1-5-3-15,1-1-14 0,1-7-13 0,-5 0-16 0,4-12-23 16,-8 4-23-16,3-7-28 16,-2 8-38-16,0 3-32 0,-2 6-35 15,0 2-58-15,-4 5-83 0,0 1-67 0,1 5-104 16,-4 4-191-16,7 2-4 0,-13-1 75 15,13 1-454-15,-15 9-561 0</inkml:trace>
  <inkml:trace contextRef="#ctx0" brushRef="#br0" timeOffset="-198916.66">17920 14431 3014 0,'-14'1'20'0,"14"-1"28"0,0 0 25 0,0 0 25 0,-13 2 33 0,13-2 16 0,0 0 16 0,0 0 6 0,0 0-8 0,0 0-13 16,0 0-13-16,0 0-12 15,0 0-15-15,0 0-11 0,0 0-6 0,0 0-8 16,0 0-11-16,0 0-1 0,0 0-12 0,0 0-4 16,0 0-5-16,0 0-5 0,-6 5-1 15,6-5 2-15,0 0 1 0,0 0 2 0,0 0-3 16,0 0-5-16,0 0-2 15,0 0-5-15,0 0-5 0,0 0-3 0,0 0-5 16,0 0-1-16,0 0-6 0,0 0-18 16,0 0-21-16,0 0-13 0,0 0-22 15,0 0-22-15,0 0-22 0,0 0-45 0,0 0-54 16,0 0-50-16,-2 5-59 16,2-5-73-16,0 0-93 0,0 0-128 0,-12 2 48 15,12-2-245-15,0 0-290 0</inkml:trace>
  <inkml:trace contextRef="#ctx0" brushRef="#br0" timeOffset="-198246.65">17900 14444 2268 0,'-3'4'48'0,"3"-4"41"0,-12 6 35 0,7-1 31 0,5-5 23 0,-7 6 26 0,7-6 14 0,0 0 10 0,-7 6 13 0,7-6 4 15,0 0 13-15,4 11 0 0,-4-11 7 16,14 7-14-16,-7-6-16 0,-7-1-17 16,23 2-17-16,-8-2-18 0,1-2-17 15,-4 1-17-15,2-1-13 0,3-3-16 0,-1 2-9 16,-5-3 5-16,0 1-8 0,-3 0 3 0,0-2-4 16,-3-3-14-16,-1 0-5 0,-2-3-11 15,-4-2-8-15,-4-2-9 0,-3-2-23 0,-5-6-4 16,-1 2-6-16,-4 2-8 0,4 4 2 15,-2 6-7-15,4 2-6 0,-1 2-3 16,-1 3 1-16,3 1-1 0,1 3 1 16,11 0-3-16,-19 0 2 0,19 0-3 0,-17 3 6 15,17-3 5-15,-7 4 13 0,7-4 29 0,0 0 9 16,0 0 1-16,22 10-3 16,-3-10-4-16,10-3-5 0,12 0-4 15,6-3-6-15,-6-3-1 0,1 5-9 0,-2-3 0 16,-4 0-15-16,-9 2-18 0,-7 1 0 0,0 2 0 15,-7 1 0-15,1 1 0 0,-3 3 0 16,-4 4 0-16,1 4 0 0,0 2 0 0,-3 6 0 16,-1 3 0-16,0 0 0 15,-2 4 0-15,0 1 0 0,-2-2 0 0,2-2 0 16,0 4 0-16,2-4 0 0,-2-3 0 0,-1-2 0 0,1-1 0 16,0-1 0-1,-2-3 0-15,4-2 0 0,-2-1 0 0,0-1 0 0,-1-1 0 16,-1-1-370-16,4-2-444 15,-4-5-154-15,10 4 103 0,-10-4-895 0,0 0-1190 16</inkml:trace>
  <inkml:trace contextRef="#ctx0" brushRef="#br0" timeOffset="-197196.7">18533 14454 5125 0,'-12'0'-4'0,"12"0"27"16,0 0 30-16,0 0 27 0,0 0 26 0,0 0 13 0,0 0 6 0,0 0-15 15,23-10-11-15,-14 9-12 0,3-3-6 0,-1 2-7 0,1-1-6 16,0 1-8-16,-1-1-5 0,-1-1-2 0,-10 4-7 16,16-5 1-16,-10 1 17 0,-6 4-4 15,14-6 12-15,-9 1 5 0,-3-2 4 0,0-2 14 16,-2 1-15-16,0-1 0 15,-2-1-8-15,-1-1-6 0,-1 1-8 0,-6 0-5 16,0 1 9-16,-2 1-18 16,-1 3 4-16,2 1 0 0,-2 2 13 0,-2 2 4 0,15 0 5 15,-31 8 1-15,18-4-8 0,-1 3-3 0,2 2 0 16,1 1 4-16,2 0-8 16,5 3-6-16,1-1 1 0,3-1-4 15,0 2-41-15,3-1-6 0,5-1 0 0,0 2 0 16,1-3 0-16,4 0 0 0,1-3 0 15,3 0 0-15,-1 0 0 0,-4-3 0 16,6-2 0-16,-1 1 0 0,-2-2 0 16,-2 1 0-16,1-2 0 0,-1 1 0 0,-13-1 0 15,23 0 0-15,-12 2 0 0,-11-2 0 16,23 2 0-16,-12-1 0 0,1 1 0 0,0-1 0 16,-1 2 0-16,1 0 0 0,-1 1 0 15,1-1 0-15,-1-1 0 0,0 1 0 0,-3 0 0 16,-8-3 0-16,17 4 0 0,-17-4 0 15,14 2 0-15,-14-2 0 0,9 1 0 16,-9-1 0-16,0 0 0 0,21-11 0 16,-10 2 0-16,0-2 0 0,1 2 0 0,-1-2 0 15,0 2 0-15,0 2 0 0,-6 0 0 0,3 1 0 16,-3 1 0-16,-5 5 0 0,12-5 0 16,-12 5 0-16,0 0 0 0,20 5 0 0,-11 0 0 15,-2 3 0-15,2 1 0 0,3-1 0 16,-2 3 0-16,1-1 0 0,4 4 0 0,-3-4 0 15,-1-1 0-15,-1-2 0 16,-3 0 0-16,2-2 0 0,0-1 0 16,-4 0 0-16,3-1 0 0,-8-3 0 0,14-2 0 15,-14 2 0-15,22-8 0 0,-8-1 0 0,-2-6 0 16,12-8 0-16,-4-4 0 0,5-10 0 16,0-3-57-16,0-4-104 0,0-6 14 0,-3 2 11 15,-3 5 20-15,-3 9 31 0,-1 6 35 16,-8 6 28-16,-1 5 47 0,-2 5 15 15,0 2 13-15,0 1 9 0,-2 3-2 0,-2 6 30 16,0 0 29-16,0 0 6 16,0 0-5-16,-10 32-40 0,6-10-80 0,0 11 0 0,-2 3 0 15,6 2 0-15,-1 1 0 0,1-1 0 0,1 1 0 16,3-1 0-16,4-4 0 0,0 0 0 16,-1-5 0-16,2 1 0 15,2-7 0-15,-2-6 0 0,2 1 0 16,1-5 0-16,1-2 0 0,-4-2 0 0,7-4 0 15,-5-1-45-15,-1-3-215 0,-10-1 1 16,17-7 11-16,-10-2 22 0,0-5 23 0,-6-7 18 0,-1-5 18 16,-3-16 17-16,-6-12 18 0,2-5 10 0,0-5 11 15,-4-7 20-15,0 4 13 16,0 7 42-16,1 11 54 0,8 16 40 16,-1 5 29-16,-3 8 19 0,2 4 13 15,4 5 5-15,0 1 18 0,0 5 48 0,0 5 27 16,0 0-4-16,0 0-19 0,36 16-17 15,-11-1-19-15,0 6-17 0,6 0-30 0,-3 1-63 16,8 4-95-16,-9-6-114 0,4 2-126 16,-4-3-141-16,-4-1-135 0,6-3-182 0,-4-8-87 15,0 0 81-15,-2-4-666 0,6-1-869 0</inkml:trace>
  <inkml:trace contextRef="#ctx0" brushRef="#br0" timeOffset="-196896.82">19299 14158 3582 0,'-16'-2'-101'0,"5"2"45"0,11 0 39 0,0 0 30 0,0 0 56 0,0 0 55 0,0 0 37 0,78-9 30 0,-14 1 10 0,9-2-18 15,10-3-12-15,19-2-25 0,-3-6-12 16,2 1-18-16,-10-2-38 0,-18 5-51 16,-1-2-81-16,-4 3-122 0,-7 1-123 15,-3 1-145-15,-17 5-209 0,-2 1 54 0,-8 4 63 16,-9 1-233-16,-3 2-259 0</inkml:trace>
  <inkml:trace contextRef="#ctx0" brushRef="#br0" timeOffset="-184386.92">22700 14918 2612 0,'-3'-7'227'0,"3"7"-85"0,-8-7-15 0,5 1 29 0,3 6 6 0,-9-7 6 0,6 3-12 0,-3 0-16 16,2-1-11-16,4 5-10 0,-3-10-13 0,1 5-4 15,2 5-9-15,-4-12-9 16,4 5 1-16,2 0-9 0,-2 0-1 0,2-2 0 0,0 1 3 16,-1-1-1-1,1-1-7-15,0 0-3 0,4-1 7 0,-1 3-1 0,2-3-2 16,-4 1-4-16,7 2-5 0,-3-3-5 16,3 2-1-16,1 3 0 0,4 0-5 15,1 2 0-15,0 0 4 0,2 4 1 0,1 4 2 16,2 3 3-16,0 1 6 0,4 8 5 15,-2 3 12-15,-3 2-4 0,-2 5 18 16,-9 2 14-16,-2 1 22 0,-5 0 22 0,-7 4 11 16,-3 1 4-16,-3-1-2 0,-6-1-7 15,-5-1-8-15,2-4-11 0,-5 1-10 0,0-4-5 16,-2-2-19-16,3-3-31 0,0-3-78 16,0-6 0-16,7-3 0 0,-2-4 0 0,4-3 0 15,-4-2 0-15,0-6 0 16,1-6 0-16,-2-10 0 0,2-5 0 0,7-5 0 0,6-7 0 15,3-4 0-15,6 0 0 16,5-8 0-16,2 3 0 0,7 6 0 16,-4 12 0-16,4 2 0 0,-2 6 0 0,6 4 0 15,-7 6 0-15,2 7 0 0,1 4 0 0,-4 3 0 16,6 3 0-16,3 5 0 0,7 6 0 0,1 3 0 16,-2 4 0-16,-4 3 0 15,0 0 0-15,-2 0 0 0,1 2 0 16,-2-2 0-16,1-3 0 0,-6 3 0 15,0-8 0-15,-3-4 0 0,-1 2 0 0,-1-4 0 0,1-1 0 16,-2-2 0-16,1-4 0 16,-1-1 0-16,-11-2 0 0,30-7 0 0,-10-2 0 15,-2 1 0-15,7-9 0 0,-2-6 0 0,0 1 0 16,-1-5 0-16,-2-2 0 0,-1 0 0 16,-2-2 0-16,-1 1 0 0,-2 7 0 0,-3 7 0 0,0 5-215 15,-6 3-371 1,1 5-118-16,-6 3-203 0,0 0 66 15,0 0 89-15,0 0-672 0,3 26-874 16</inkml:trace>
  <inkml:trace contextRef="#ctx0" brushRef="#br0" timeOffset="-183256.42">24045 14701 3661 0,'0'0'-90'0,"0"-10"48"0,0 10 37 0,-1-8 18 0,1 8 49 0,0 0 36 0,-2-11 19 0,2 11 21 15,0 0 48-15,0 0 42 0,0 0 28 0,0 0-11 0,9 28 14 0,-9-12 23 16,4 2 2-16,-1 4-3 0,-1 1-3 0,2-1-9 16,-4-2-9-16,2-1-13 15,1 2-5-15,-3-2-9 0,0-6-15 0,0 3-6 16,0-3-13-16,-3-1-139 15,3-3-60-15,0 2 0 0,0-5 0 16,0-6 0-16,-2 12 0 0,2-12 0 0,0 0 0 16,0 0 0-16,0 0 0 0,0 0 0 15,-8-38 0-15,10 17 0 0,9-12 0 0,0 0 0 16,3 2 0-16,4 1 0 0,1 2 0 16,-2 4 0-16,2 4 0 0,-2 6 0 15,-1 3 0-15,-2 5 0 0,2 0 0 16,3 8 0-16,-2 2 0 0,6 2 0 0,8 10 0 15,-4 0 0-15,-2 4 0 0,0 2 0 16,-3 1 0-16,-1 0 0 0,-3 1 0 0,2 2 0 16,-5-2 0-16,-3-3 0 0,-1-4 0 0,-4-4 0 15,1 0 0-15,0-2 0 0,-3-3 0 16,3 2 0-16,-5-2 0 0,6-3 0 0,-6 0 0 16,-1 1 0-16,-2-6 0 15,8 7 0-15,-8-7 0 0,7 1 0 0,-7-1 0 16,8 2-634-16,-8-2-384 0,0 0 111 15,8 5-1008-15,-8-5-1338 0</inkml:trace>
  <inkml:trace contextRef="#ctx0" brushRef="#br0" timeOffset="-182436.53">25635 14448 5518 0,'-3'-16'-55'0,"1"4"48"0,0 4 22 0,0 1 15 0,2 7 25 16,0-7 50-16,0 7 85 0,0 0 39 0,-4 23 26 16,4 2-3-16,0 11-5 0,0 3-2 0,0 3-8 0,0 0 7 15,0 0-9-15,2 0-11 0,0 0-52 16,-2-2-172-16,2 0 0 0,-2-4 0 16,2-7 0-16,-4-5 0 15,2-5 0-15,0-2 0 0,-2-3 0 0,2-1 0 16,0 0 0-16,0-5 0 0,-2 1 0 15,2-9 0-15,0 0 0 0,0 0 0 0,0 0 0 16,0 0 0-16,0 0 0 0,6-33 0 16,-3 18 0-16,6-1 0 0,-2 3 0 15,2-3 0-15,1 4 0 0,2 4 0 0,-1-1 0 16,1 4 0-16,-1 3 0 0,4 2 0 0,0 4 0 16,5 4 0-16,-4 3 0 0,2 0 0 15,-5 5 0-15,-2 3 0 0,-3-2 0 0,-2 3 0 16,-3-1 0-16,-4 0 0 0,-5 4 0 15,1-3 0-15,-9 8 0 0,-3-5 0 16,-1 0 0-16,4-6 0 0,-2-3 0 16,-2-2 0-16,2 0 0 0,0-4 0 0,1-1 0 15,2-3 0-15,0-1 0 0,0-1 0 0,-1-4-68 16,1-1-870-16,-1 1-47 0,1-3 114 16,-5 3-941-16,6 0-1241 0</inkml:trace>
  <inkml:trace contextRef="#ctx0" brushRef="#br0" timeOffset="-181916.63">22933 15175 5071 0,'-32'1'-214'0,"0"3"36"0,-5-1 36 0,4 1 48 0,6-1 65 0,7-3 44 0,1 2 44 0,0-1 19 0,3 1 3 16,5-2-2-16,-1 0-8 0,12 0 0 15,-11 2-7-15,11-2-6 0,0 0-7 16,0 0-1-16,44-7-6 0,-5 3-5 16,6-2-6-16,14-3-23 0,4 2-48 0,1 1-74 15,5 0-102-15,0 1-110 0,-1 0-144 0,-1-1-198 0,-8 0 65 16,-7 2-349-16,-7 4-430 16</inkml:trace>
  <inkml:trace contextRef="#ctx0" brushRef="#br0" timeOffset="-181646.96">24344 15180 3040 0,'-22'-7'228'0,"0"2"-24"0,5-1 4 16,2 3 35-16,4 0 50 16,-1-1 16-16,1 1-3 0,11 3-27 15,-14-5-29-15,14 5-26 0,-9-2-25 0,9 2-19 16,0 0-22-16,0 0-28 0,27-6-41 16,-1 3-70-16,10 2-68 0,11-1-83 0,0 0-120 15,4 2-149-15,16-3-212 0,-4-1-144 16,0 3 91-16,-10 1-521 0,-4 0-651 0</inkml:trace>
  <inkml:trace contextRef="#ctx0" brushRef="#br0" timeOffset="-181396.53">25590 15322 3803 0,'-25'-3'290'0,"7"-1"-26"16,4 2-9-16,5-1 43 0,-2 1 49 0,11 2 13 0,0 0-30 15,-5-7-34-15,5 7-29 0,21-8-32 16,4 3-39-16,13-2-70 0,3 0-97 16,2 3-107-16,0-1-96 0,-3 2-114 0,1 1-124 15,-13 1-145-15,-4-3-243 0,-2 4 57 16,-7-1 87-16,-4 1-496 0,-11 0-620 0</inkml:trace>
  <inkml:trace contextRef="#ctx0" brushRef="#br0" timeOffset="-180364.85">27181 14705 3505 0,'-2'-14'141'0,"-1"2"21"0,6 3 17 0,-3 1 9 0,2 1 19 0,-2 7 11 0,5-10 2 0,-5 10-14 15,10-4-9-15,-10 4-3 0,0 0-2 0,32 19-6 16,-14 4-10-16,-4 2-5 0,2 6-31 16,-5 0-12-16,-4 5-5 0,-1 3 2 0,-3 2 3 15,-6-3 5-15,-3 0 6 16,-5-2 4-16,4-2-1 0,-7-1-1 0,-1-4-1 0,0-3 6 15,-6-2-3-15,7-9-4 16,-2 1-4-16,2-8-131 0,-3 1-4 0,3-2 0 16,0-6 0-16,-2-2 0 0,-1-5 0 15,2-5 0-15,-7-12 0 0,8-6 0 0,-2-14 0 0,9 2 0 16,3-1 0-16,2-2 0 0,6 5 0 16,-1 4 0-16,3 0 0 0,0 10 0 15,0 7 0-15,-1 2 0 0,3 5 0 16,-1 0 0-16,3 6 0 0,2 3 0 15,1 2 0-15,2 5 0 0,5 2 0 0,5 8 0 16,2 4 0-16,8 8 0 0,0 0 0 16,1 1 0-16,-2 2 0 0,0-3 0 0,-7-5 0 15,-1 1 0-15,-1-3 0 0,-2-1 0 16,-4-5 0-16,-6-2 0 0,1-4 0 16,-5 1 0-16,0 0 0 0,0-4 0 0,-2 0 0 15,-2 0 0-15,1-2 0 0,-6-3 0 16,8 6 0-16,-8-6-11 0,10 3-699 0,-10-3-293 15,0 0 99-15,0 0 94 16,0 0-807-16,14 0-1055 0</inkml:trace>
  <inkml:trace contextRef="#ctx0" brushRef="#br0" timeOffset="-179781.47">27622 14962 4802 0,'-5'-12'91'0,"1"0"44"0,2 3 45 0,2 1 60 0,-2 1 40 0,2 7 10 16,2-12-17-16,-2 12-24 0,2-9-32 0,-2 9-15 0,0 0-15 0,15 0-16 15,-15 0-14-15,16 9-17 16,-9 0-16-16,0 2-12 0,1 3-9 0,0 4-12 16,0-3-7-16,-7 0-21 0,5-1-63 0,-4 1 0 15,1-3 0-15,-3-1 0 0,2-3 0 16,0 2 0-16,0-5 0 0,-2-5 0 0,5 11 0 15,-3-6 0-15,-2-5 0 16,0 0 0-16,0 0 0 0,0 0 0 0,18-21 0 16,-8 3 0-16,7-8 0 15,0 2 0-15,2 1 0 0,-3 8 0 0,-4 1 0 16,0 4 0-16,0 2 0 0,-1-1 0 0,1 6 0 0,-1-1 0 16,3 4 0-16,-14 0 0 15,24 5 0-15,-11 1 0 0,-1 2 0 16,1 2 0-16,-2 0 0 0,1 5 0 0,-2-4 0 15,-3 3 0-15,0-2 0 0,1-3 0 0,-2-1 0 16,-2-1 0-16,0 0 0 16,-1-2 0-16,-3-5 0 0,8 9 0 0,-8-9 0 0,5 3 0 15,-5-3 0-15,0 0 0 0,23-19 0 0,-10 6 0 16,7-10 0-16,3-3 0 16,-5 2 0-16,7 3 0 0,-3 1 0 15,-5 5 0-15,-2 3 0 0,-4 1 0 16,-1 3 0-16,-1 3 0 0,1 3 0 0,-10 2 0 15,15 2 0-15,-4 3 0 0,0 2 0 16,-2 3 0-16,-4 4 0 0,3-1 0 16,-5 3 0-16,6 3 0 0,-6 0 0 15,5-4 0-15,-4-1 0 0,-1 1 0 0,1 0 0 16,0-6 0-16,-2 1 0 0,2 1 0 16,0-4-484-16,-2 0-217 0,-1-1-246 0,-1-6 78 15,6 5 96-15,-6-5-729 0,9 4-949 16</inkml:trace>
  <inkml:trace contextRef="#ctx0" brushRef="#br0" timeOffset="-179476.77">28557 14873 4421 0,'-7'-4'32'0,"7"4"12"0,0 0 47 0,0 0 63 0,0 0 44 0,0 0 24 0,0 0 8 0,0 0-32 15,-20 14-5-15,20-14-27 0,2 12-7 0,-2-12-12 16,7 14-15-16,-5-9-11 0,1 0-14 15,7 2-12-15,-5 0-8 0,5-4-16 16,-2 2-6-16,1-1-46 0,-9-4-32 16,19 2-18-16,-9-2-5 0,-10 0-8 0,19-2 3 15,-12 0 4-15,1-2 4 0,-5 1 0 16,4-4 7-16,-5 2 0 0,0-3 3 16,-2-1 0-16,-2-3 1 0,-7 0 6 0,6 0 4 15,-5 0-10-15,-1 0-3 0,-1 2-19 0,-1-1-34 16,-2 3-42-16,-1 3-47 0,-1 1-68 15,0 3-73-15,-2 2-96 16,-1 3-165-16,-3 3-147 0,6-1 75 0,6 0-450 16,1 1-561-16</inkml:trace>
  <inkml:trace contextRef="#ctx0" brushRef="#br0" timeOffset="-178996.53">29125 14479 3441 0,'-1'-9'272'16,"-1"4"-2"-16,2 5-1 0,0 0 17 0,-2-9 11 15,2 9 64-15,0 0 17 16,0 0-10-16,2 41-32 0,-2-20-29 16,2 5-15-16,-2 1-15 0,0 0-19 0,0 9-20 15,-2 2-26-15,2-6-21 0,0-5-53 16,-2-4-138-16,2 4 0 0,0-4 0 15,0-2 0-15,-3-4 0 0,3-4 0 0,0 0 0 16,0-3 0-16,0 0 0 0,-2-1 0 16,2-9 0-16,2 8 0 0,-2-8 0 0,0 0 0 15,0 0 0-15,0 0 0 0,0 0 0 16,0 0 0-16,-4-34 0 0,-1 20 0 16,-1 1 0-16,-5 1 0 0,-3 0 0 0,0 5 0 0,-4 2 0 15,-3 3 0-15,2 2 0 16,-6 5 0-16,2 2 0 0,-3 5 0 15,2 5 0-15,6-1 0 0,-1 4 0 16,6 6 0-16,0-6 0 0,4 1 0 0,8-2 0 0,-1 0 0 16,0-2 0-16,4 1 0 15,1-2 0-15,4 0 0 0,2 0 0 0,0 0 0 16,7-4 0-16,-3-3 0 0,0-2 0 0,4-1 0 0,1-2 0 16,-1-3 0-1,-2-1 0-15,4-3 0 0,0 0 0 16,-2-2 0-16,4-2-237 0,-1-4-619 0,-4-2-114 15,2 2 103-15,-5-1-922 0,0 5-1219 16</inkml:trace>
  <inkml:trace contextRef="#ctx0" brushRef="#br0" timeOffset="-178311.78">29382 14868 5245 0,'-2'-13'28'0,"4"0"35"0,2 1 52 0,-2 2 60 0,1-4 65 0,6 0 33 0,-4 1 1 0,3-1-15 0,-3 1-17 15,6 2-14-15,-4-1-9 0,-2 4-24 16,5 2-19-16,-5 1-22 0,-5 5-13 15,20 2-11-15,-20-2-96 0,21 11-34 16,-10 3 0-16,1 1 0 0,-5 4 0 16,3 0 0-16,-5 4 0 0,-1-3 0 15,-4 1 0-15,0 0 0 0,-2 2 0 0,-4 0 0 16,3-1 0-16,-5-2 0 0,-2 0 0 0,3-3 0 0,-1-4 0 16,5-3 0-16,1-1 0 15,-4-2 0-15,4-2 0 0,2-5 0 0,0 0 0 16,0 0 0-16,23-32 0 0,-2 6 0 15,4 0 0-15,0 0 0 0,-1 5 0 16,-3 1 0-16,-2 7 0 0,-2 2 0 16,-1 5 0-16,-1 0 0 0,-2 3 0 0,0 3 0 0,5 3 0 15,-2 3 0-15,2 2 0 16,-1 1 0-16,2 0 0 0,-2 2 0 0,-2 2 0 16,3-2 0-16,-1-2 0 0,-5-1 0 0,2-1 0 0,-1 0 0 15,3-2 0-15,-5-2 0 16,3-1 0-16,-1-2 0 15,-13 0 0-15,23-5 0 0,-8-1 0 0,-1-3 0 16,0-5 0-16,0-1 0 0,5-10 0 0,-5-2 0 0,0-1 0 16,-2-6 0-16,-1 3 0 0,-3-1 0 15,-3 8 0-15,0 7 0 0,-10 6-1080 16,0 8 115-16,-6 5-1125 0,11-2-1502 0</inkml:trace>
  <inkml:trace contextRef="#ctx0" brushRef="#br0" timeOffset="-175896.71">4087 12873 1088 0,'-19'-1'274'0,"-2"-1"-60"0,2 2-53 0,2-2-20 0,-2 0-17 0,0 1-1 0,-2-2-4 0,0 2-8 15,0 1 13-15,2-2 6 16,2 1 8-16,1 1-2 0,5-1-15 0,11 1-5 16,-19-2-2-16,19 2-9 15,0 0 3-15,-11-2-1 0,11 2 1 0,0 0 10 16,0 0-3-16,41 4-4 0,-12-3-10 0,17 0-3 16,13 5-9-16,8-1-9 0,12-2-5 15,9 4-3-15,30 4-11 0,6-1-8 0,5 1-1 16,-1 2-1-16,-6-3-7 0,-6 1-12 15,-5-3-1-15,-28 0-3 16,-4-1-3-16,-13-1-3 0,-14-3-2 0,-9 1 0 16,-7-1-4-16,-7-1-4 0,-8 0 6 0,-3-2-1 15,-5 1-7-15,-2-2 3 0,-11 1-8 0,17 3 6 16,-17-3-2-16,10 1-1 16,-10-1-8-16,0 0-15 0,0 0-14 0,-29 9-14 0,7-4-12 15,-15 0-16-15,-5-1-2 16,-5-3-1-16,-17 3 10 0,-8-2 5 15,-2 3 7-15,-6-8 5 0,-2-1 2 16,2-1 7-16,-2 1 4 0,6-1 5 0,-2 0 11 0,4-2 20 16,3 2 7-16,6-2 9 15,4-1 15-15,5-1 14 0,13 1 16 0,6 3 14 16,6-1 14-16,8 3 11 0,4-2 4 0,4 1-6 16,4 2-6-16,7-1-12 15,4 3-7-15,0 0-7 0,34-7-7 0,13 7-3 16,28 2-10-16,13 3 8 0,38 2-12 15,3 2-6-15,4 3-3 0,-2-1-5 0,-4 5-4 16,-12-4-5-16,-10 0-7 16,-27-2-6-16,-8 0-11 0,-11-1-4 0,-12-2 1 0,-10 2-1 15,-10-6 7-15,-6-1 3 0,-4-2-1 16,-7 0 0-16,-10 0-3 0,0 0-3 16,9-5 2-16,-9 5-1 0,-21-13 2 0,-4 6-2 15,-18 0 2-15,-18-3 1 16,-6 0-4-16,-11 5 2 0,-8 0-2 0,-24-2 2 15,-3 4-3-15,22-1 2 0,1 1-1 16,3 3 0-16,5 0 3 0,10 0-2 0,6-2 2 16,21 4 5-16,13 0 5 0,5-2 1 15,10-2 0-15,5 4 2 0,12-2 0 16,0 0 4-16,0 0 4 0,85 15-1 0,-6-7 2 16,41 6-5-16,14 1-4 0,3-2 3 15,0 4-2-15,-16-2 1 0,-10 1-4 0,-34-4-4 16,-5-1-2-16,-7 0 0 15,-8-3 0-15,-14-2-1 0,-7 1 4 0,-9-4 1 16,-6 1-1-16,-5-1 17 0,-5-3 11 16,-2 0-1-16,-9 0-5 0,13-3-6 0,-13 3 1 15,0 0-8-15,0 0 1 0,0 0-2 16,-16-20 1-16,10 17-7 0,6 3-28 0,-11-8-41 16,11 8-71-16,-8-4-109 0,8 4-131 15,-6-3-154-15,6 3-213 0,0 0 63 16,0 0 73-16,0 0-355 0,0 0-434 0</inkml:trace>
  <inkml:trace contextRef="#ctx0" brushRef="#br0" timeOffset="-175106.98">8018 13080 2770 0,'-27'-2'-12'0,"3"-2"16"0,1 2 8 0,4 1 12 0,4-2 24 0,-1 3 27 0,5-3 22 16,0 2 20-16,11 1 3 0,-15-2 2 0,15 2-6 0,0 0-15 15,0 0 9 1,0 0-8-16,51 3-8 0,14 1-2 0,14-1-12 0,30 3-8 16,10-1-9-16,4 2-6 15,-1-6 2-15,0 3-4 0,-2-3-3 0,-28-1-11 0,-2 2-15 16,-13-4-7-16,-9 1-3 0,-18-1 4 0,-10 0-1 16,-9 1-2-16,-8-1-5 0,-10-2 0 15,-10 0-4-15,-5 0-1 0,2 4-1 0,-32-12-4 16,-8 3 2-16,-19 1-3 15,-11 1 0-15,-14 5-4 0,-6 0 4 0,-26 2 0 16,0 4 1-16,23-3 7 16,5 1 11-16,10 0 2 0,11 0 11 15,20-1 7-15,8 1 5 0,11 0 6 0,11-2-1 16,12-2-2-16,5 2-1 0,0 0-1 16,62-10 0-16,5 3-7 0,12 1-1 15,30-2-5-15,6 3-2 0,0-4-16 0,-4 4-45 16,-23 2-67-16,-4 1-83 0,-10 0-73 15,-7 1-72-15,-19-1-76 0,-9 2-100 0,-12 0-115 16,-7-1 63-16,-13 1-229 0,-2 1-271 16</inkml:trace>
  <inkml:trace contextRef="#ctx0" brushRef="#br0" timeOffset="-166996.79">3729 13518 619 0,'0'0'163'16,"0"0"-15"-16,0 0-18 0,0 0-8 0,0 0-2 0,0 0-2 0,0 0 2 0,0 0-2 0,14-2 8 16,-14 2 9-16,0 0 5 0,0 0 6 0,0 0 4 15,0 0-5-15,0 0-5 0,0 0-1 16,0 0-10-16,0 0 3 0,5-7-12 0,-5 7-1 16,0 0-5-16,0 0-12 0,0 0 0 15,0 0 9-15,0 0-2 0,0 0-6 16,0 0 4-16,0 0 2 0,0 0-2 0,0 0 7 15,0 0-4-15,0 0-4 0,0 0-10 16,0 0-7-16,0 0-9 0,2-7-9 16,-2 7-4-16,0 0-12 0,0 0-2 0,9-2-5 15,-9 2-11-15,0 0-2 0,0 0-2 0,0 0-12 16,0 0-2-16,0 0 0 0,0 0-3 16,6 18 2-16,-8-4 7 0,0 5 3 15,0 6 13-15,-5 12-2 0,2 0 1 16,-6 3 4-16,2 9-2 0,0-8 6 15,0-1-2-15,2-1-2 0,2 0 1 0,-3-4-4 16,3-2-1-16,0-8-3 0,1-4 0 16,2-4-6-16,-1-1-2 0,1-4-3 0,0 0 1 15,2-1 8-15,-2-2-10 0,0-2-2 16,2-7 2-16,0 12-1 0,0-12 11 16,0 7-16-16,0-7-2 0,0 0-18 0,0 0-35 15,0 0-44-15,0 0-61 0,0 0-53 16,0 0-76-16,0 0-77 0,0 0-118 15,15-19-200-15,-15 19-22 0,2-9 70 16,-2 4-315-16,0 5-412 0</inkml:trace>
  <inkml:trace contextRef="#ctx0" brushRef="#br0" timeOffset="-166616.21">3942 13676 2500 0,'2'-10'-53'0,"0"-1"30"0,0 3 16 0,0 1 23 0,-2 0 25 0,0 7 18 0,2-8 5 0,-2 8-8 0,0 0-6 0,1-9-6 16,-1 9 2-16,0 0 35 0,0 0 21 16,0 0 12-16,5 29 22 0,-5-15 10 15,0 3 5-15,0 2 4 0,0 7 15 0,0-1-5 16,-3 2-2-16,3 11-8 15,-2-1-2-15,-1 4-5 0,1-7-7 0,-2-5-8 0,2-4 0 16,0-2-19-16,1 1-7 16,-1-5-9-16,-2-2-12 0,2 0-4 0,0-3 1 15,2-2-19-15,-4-2-5 0,4 0-3 0,-2-1-3 16,0-2-4-16,2-7-4 16,-2 9-4-16,2-9-16 0,0 0-23 0,0 0-59 0,0 0-42 15,0 0-68 1,0 0-65-16,0 0-74 0,0 0-106 0,0 0-164 0,0 0-122 0,0 0 73 15,0 0-338 1,-9-16-441-16</inkml:trace>
  <inkml:trace contextRef="#ctx0" brushRef="#br0" timeOffset="-166001.02">4294 14024 2720 0,'5'-6'20'0,"-3"0"10"0,-2 6-8 16,0 0 0-16,0 0-1 0,3-9 17 0,-3 9 11 15,0 0 34-15,0 0 13 0,0 0 2 0,0 24 15 0,2-15-9 16,-2 1-3-16,0-1-4 16,0 1 4-16,-2 2 1 0,2-2 4 0,0 1-9 15,-1-1 4-15,-1 0 2 16,0 1 0-16,0-3 0 0,-1-1-4 0,1 1 3 15,2-8 7-15,-3 11 8 16,3-11 3-16,-4 8-4 0,4-8-11 0,0 0-13 16,0 0-6-16,0 0-11 0,0 0-7 15,0 0-7-15,-4-23-7 0,10 11-7 16,1-6-4-16,3 1-4 0,0 0-5 0,1 4-5 16,3-1-2-16,-5 3-3 0,8 1-5 15,-4 3-5-15,-1 4 2 0,1 1-4 0,2 0-1 16,-15 2-1-16,31 7 1 0,-16-2-4 15,5 4 1-15,-7 1-1 0,1 1-2 0,2 1-1 16,-5-2 1-16,1 0 2 0,-3 2-5 16,2-2 2-16,-2 1 3 0,-4-4-3 15,3 0 3-15,-5-2 0 0,3 1 7 0,-6-6 17 16,10 7 12-16,-10-7-2 0,9 2-3 16,-9-2-9-16,16-9-3 0,-3 0-1 0,5-2-2 15,-4-3-3-15,11-3-2 16,0 0-5-16,-3 0-1 0,0 5-4 0,-5 3-3 0,-4 2-3 15,0 4 1-15,1 1-1 16,-1 0 1-16,1 6-2 0,1 1-1 0,-2 3 1 16,0 3 1-16,3 1 0 15,-7-2-2-15,0 2 1 0,2 1 1 0,-4-1 2 16,2 3-4-16,1-4 3 0,-4 1-11 0,0-1-20 0,-1 1-34 16,1-4-38-16,-1-1-43 15,-1 0-47-15,1 0-54 0,-4-2-45 0,-1-5-63 16,6 5-100-16,-6-5-108 15,0 0-115-15,0 0 61 0,0 0-304 0,27-15-399 0</inkml:trace>
  <inkml:trace contextRef="#ctx0" brushRef="#br0" timeOffset="-165696.67">5209 14018 2460 0,'5'-8'-29'0,"-5"8"16"0,0 0 25 0,0 0 20 0,0 0 30 0,0 0 11 0,0 0 22 0,0 0 7 0,-7 24-1 0,5-12-1 0,0-1 0 0,2 1-4 15,0-1 5-15,2 0-17 0,-2-1-8 16,4 2 3-16,-2-4-5 0,5 1-8 0,1 0 0 16,-2-1-3-16,5-3-8 15,-1-1-6-15,1-1-6 0,2-1 1 0,1-2-3 16,-14 0-6-16,25-3-3 0,-14-1-2 16,-2-2 1-16,0 3 2 0,-2-1-4 15,0-3-7-15,-5-2-2 0,0-1 3 0,-4-2-8 0,0 0-2 16,-1-2-6-16,-3 1-11 15,1-1-15-15,-4 2-18 0,0 1-21 0,0 3-17 16,1 1-27-16,-4 3-34 0,1 3-42 16,-1 1-58-16,-1 0-99 0,-2 0-163 15,4 1-41-15,11-1 54 0,-15 0-66 0,15 0-54 0</inkml:trace>
  <inkml:trace contextRef="#ctx0" brushRef="#br0" timeOffset="-165246.6">5555 13726 1774 0,'5'-7'133'16,"-1"0"0"-16,-3 2-11 0,-1 5-18 15,0 0 9-15,0 0 31 0,0 0 38 0,0 0 11 0,12 23 4 16,-11-5-6-16,-2 6-2 0,1 4-6 0,0 9-5 16,-4 2-4-16,2-1-5 15,2 0-6-15,-2 0-4 0,2-7-16 0,-2-6-13 16,2 1-14-16,0-2-8 15,-2-5-7-15,2 0-13 0,0-5-5 0,2 1-5 16,-2-3-5-16,0-1 8 0,0-3 2 16,0 0 6-16,0-8 1 0,0 11-7 0,0-11-12 15,0 0-9-15,0 0-4 0,0 0-4 0,0 0-9 0,0 0-6 16,-19-23-4 0,13 15-7-16,1-1-2 0,-3 2-5 0,0 0-20 0,-3 2-2 15,0 3 7-15,11 2-10 16,-29 2 6-16,4 3-5 0,2 4-1 0,2 0 0 15,-8 4 2-15,5 3 3 16,3-1-6-16,5 0 10 0,3-1 11 0,2 2-4 0,3-2 4 16,4 1 0-16,3-3 7 0,1 1 0 0,1-2 2 15,8 3-9-15,2-2 9 16,5-1-3-16,8-5-4 0,-3-1 1 0,2-3-23 0,-1-1-34 16,-1-1-37-1,1-1-37-15,3-3-57 0,-7 1-71 0,1-1-79 0,-4-1-80 0,-3 2-112 16,-3-2-219-1,-5 1 60-15,-4 4 72 0,6-5-301 0,-6 5-382 16</inkml:trace>
  <inkml:trace contextRef="#ctx0" brushRef="#br0" timeOffset="-163660.7">6222 13947 2525 0,'6'-2'8'0,"-6"2"6"0,7-4 0 0,-7 4 6 0,0 0 18 0,0 0 28 0,0 0 26 15,0 0 16-15,0 0 16 0,10-4 2 16,-10 4 6-16,0 0-2 0,0 0 8 0,0 0 0 15,0 0 3-15,0 0 3 0,0 0-11 16,2-7-4-16,-2 7-18 0,0 0-11 16,0 0-11-16,0 0-8 0,-44 10-7 0,22-2-9 15,-7 8-8-15,-1-3-3 0,-1 1-6 16,2 3-3-16,5 1-1 0,0 1-5 0,4-6 0 16,6 3 5-16,1-3-4 0,1 3 1 15,5-3 7-15,3 1 8 0,2 0 6 16,4-2 3-16,4 2 0 0,1-2-4 15,7 3 0-15,9 2-7 0,1-1-6 0,7-1-3 16,-3 1-7-16,-1-2-3 16,0-3-1-16,-6 3-6 0,-2-5-4 0,-4 1 11 0,-4-2-18 15,0 1 8-15,-6 0 4 0,-1 1 22 16,-4-1 21-16,-2 1 15 0,-4 2 3 16,-6 0 6-16,-2 0-7 0,-13 5 13 0,-2-3-11 15,-1-3-7-15,-1 2-4 0,-1-3-10 0,5-3-6 16,2-2-8-16,3-2-3 15,3 1-6-15,-1-3-2 0,5 1-8 0,-2-2-4 16,2 0-2-16,15 0-26 16,-27 0-28-16,18 0-30 0,-1-2-44 0,10 2-49 0,-17-1-59 15,17 1-73-15,-10 0-103 0,10 0-118 16,0 0-200 0,-9-4-72-16,9 4 79 0,0 0-485 0,0 0-642 0</inkml:trace>
  <inkml:trace contextRef="#ctx0" brushRef="#br0" timeOffset="-162944.05">6233 14108 3531 0,'-9'-1'78'0,"2"-3"6"0,1 2-8 0,6 2 16 0,-8-3 29 0,8 3 16 0,0 0 3 15,0 0-9-15,0 0-6 0,0 0-11 0,25-5-8 16,-8 5-13-16,7 0-5 15,1 0-10-15,2 0-13 0,2 2-12 0,-6-2-42 0,2 1-41 16,-5 1-44-16,1 0-68 16,3-1-81-16,-10 1-81 0,0 0-101 0,-1 0-152 15,-1 0-53-15,-5 2 62 0,-1 1-211 0,0 0-248 16</inkml:trace>
  <inkml:trace contextRef="#ctx0" brushRef="#br0" timeOffset="-162726.66">6411 14263 2238 0,'-9'1'109'0,"-1"1"17"0,10-2 5 0,-12 5 10 16,12-5 27-16,0 0 25 0,-9 2 23 0,9-2 9 15,0 0 0-15,0 0-10 16,0 0-10-16,0 0-11 0,0 0-23 16,23 7-17-16,-8-7-17 0,4 0-12 15,2 3-12-15,-2-3-13 0,2 0-26 0,-2 0-33 0,0 0-48 0,-4 1-54 16,1-1-67-1,-3 0-77-15,-3 2-62 0,-1 0-83 0,-9-2-101 16,11 0-204-16,-11 0 69 16,0 0-295-16,16 2-365 0</inkml:trace>
  <inkml:trace contextRef="#ctx0" brushRef="#br0" timeOffset="-161366.72">6990 14058 2401 0,'0'0'0'0,"0"0"29"0,0 0 26 0,0 0 33 0,0 0 42 0,0 0 47 0,0 0 30 0,-19 0 23 15,19 0 19 1,0 0-12-16,0 0-13 0,0-10-20 0,0 10-13 0,0 0-9 16,3-10-10-16,-3 10-8 15,5-11-14-15,-3 5-14 0,-2 6-9 0,3-9-9 16,-3 9-13-16,4-9-10 0,-4 9-10 0,4-8 2 16,-4 8-23-16,2-9 0 15,-2 9-9-15,2-9-5 0,-2 9-2 0,0 0-5 0,1-8-10 0,-1 8-9 16,0 0 3-1,0 0-4-15,2-6-9 0,-2 6 0 0,0 0-4 0,0 0 16 16,0 0-3-16,0 28 1 16,2-12 7-16,-2 3 18 0,2 5 1 0,4 0-1 0,-4 10 2 15,4-1 4-15,-1-1-11 0,-1-3-1 16,2-5-2-16,-3 0-7 0,2 1-2 16,0-5 0-16,-3-1-6 0,2-2 7 0,-2-3-8 15,0-2 2-15,-1 0-4 16,-1-2-4-16,2-2 12 0,-2-1 17 0,0-7 16 0,-2 11 4 15,2-11-6 1,-11 7-11-16,4-5-3 0,7-2 1 16,-19 1-7-16,3-2-4 0,1 1 1 0,-1 1-2 15,16-1 6-15,-30-1 10 0,17 1 8 0,13 0 4 0,-23 0 2 16,14 0 3-16,9 0-6 0,-18 0-2 16,18 0-5-16,0 0-34 0,-15 0-23 15,15 0 0-15,0 0 0 0,0 0 0 16,0 0 0-16,0 0 0 0,40 7 0 0,-13-5 0 15,11 2 0-15,2-2 0 0,-9 0 0 0,-1-1 0 16,-4 1 0-16,-5-2 0 16,1 2 0-16,-6-2 0 0,0 1 0 15,-3-1 0-15,-13 0 0 0,23 0 0 16,-16 0 0-16,-7 0 0 0,18 2 0 16,-18-2 0-16,0 0 0 0,18 0 0 0,-18 0 0 15,0 0 0-15,13 0 0 0,-13 0 0 16,0 0-197-16,7 2-225 0,-7-2-113 15,0 0-139-15,0 0-218 0,0 0 69 0,0 0 90 0,0 0-599 16,-21 11-787-16</inkml:trace>
  <inkml:trace contextRef="#ctx0" brushRef="#br0" timeOffset="-160076.55">9003 14186 3290 0,'0'0'-187'0,"0"0"42"0,4-6 23 0,-4 6 29 0,0 0 28 0,2-9 27 0,-2 9 22 16,0 0 17-16,0-8 13 15,0 8 15-15,4-5 10 0,-4 5 13 0,0 0 10 16,2-10 4-16,-2 10 2 0,0 0 9 16,0-7-2-16,0 7-3 0,0 0-9 15,0 0-5-15,0-9-3 0,0 9-12 0,0 0 5 16,0 0-8-16,0 0-3 0,0 0-4 16,0 0-5-16,0-11-5 0,0 11-1 0,0 0-3 15,0 0 2-15,0 0-7 0,0 0 3 16,0 0 0-16,0 0-10 0,0 0 1 0,0 0-1 15,0 0-5-15,0 0 9 16,0 0-2-16,0 0 17 0,0 0 15 0,-29 11 14 16,17-2 10-16,-4 2 18 0,-9 8 14 15,-4 2 17-15,-9 10 18 0,0-1 6 16,0 5 7-16,-2 4 1 0,4-1 3 0,2 0 1 16,-1 0-1-16,5 0-4 0,11-8-3 15,-1 0-8-15,7-1-1 0,6-7 12 0,3-3-2 16,4-4 7-16,2 1-4 0,5-1-6 15,-1-4-11-15,10 2-31 0,-2-3-6 0,8-1-9 0,-1-2-7 16,1-2-13-16,3-3 1 16,-4 0-5-16,-4-2-4 0,0-2-9 0,-4 0-5 15,-1-1 2-15,1 0 1 0,-3-1-15 0,-2-3-8 16,-3-2 1-16,-5 2-9 16,0 7 5-16,0-17-6 0,-7 8-3 0,2-1-5 15,-2 3-1-15,-2-1 0 16,0 1-14-16,-2 1-9 0,0 0-15 0,2 1-21 15,3 1-30-15,-4 1-26 0,5-1-29 16,5 4-36-16,-9-3-39 0,9 3-66 0,-11-4-69 0,11 4-77 16,0 0-115-16,0 0-237 15,0 0 66-15,0 0 82 0,0 0-379 0,0 0-486 16</inkml:trace>
  <inkml:trace contextRef="#ctx0" brushRef="#br0" timeOffset="-159476.54">9254 14526 2991 0,'0'-8'85'0,"0"8"20"0,-2-12-4 0,2 12-12 0,0-9 5 0,0 9-9 0,0 0 7 0,0 0 18 0,0 0 17 15,0 0 11 1,0 0-3-16,0 0-2 0,-1 28-4 15,-1-16 2-15,0 1 5 0,0 0-1 16,0 0 2-16,-2 2 6 0,1-1-8 0,-3 0 6 0,3 0-3 16,-4-2 0-16,3 0-10 15,-1-4 2-15,1 3-5 0,0-4-12 0,1-3 9 0,3-4 15 16,-6 13 13-16,6-13 10 0,-3 5-13 0,3-5-16 16,0 0-15-16,0 0-11 15,0 0-13-15,0-28-5 0,9 15-11 0,0-3-14 0,2-1-6 16,1 2-4-1,-1-1-9-15,0 4-7 0,-1 2-1 16,1 1-11-16,0 4-2 0,-2 2-1 0,0 1-4 16,-9 2 0-16,21 0-3 0,-21 0-2 0,19 7 1 0,-7-2-3 15,-3 0 8-15,2 2-9 0,-2-2-2 16,-2 0-1-16,0 0-6 0,1 1 3 16,-8-6-1-16,10 7 5 0,-5-4 1 0,-5-3 4 15,8 5-4-15,-8-5 9 16,0 0 1-16,10 3-2 0,-10-3-5 15,0 0-2-15,20-11-2 0,-11 2-2 0,5 0-1 16,-3 0-6-16,3 0 3 0,-1 2 1 16,-4 2-7-16,2-1-2 0,-4 2-1 15,-7 4 0-15,16 0 1 0,-16 0 4 0,11 10-4 16,-6-2 5-16,-1 1 1 0,2 2-2 16,-5 0-1-16,6 0 4 0,-3 0-1 0,-3 1 3 15,1 0-1-15,2-2 7 0,2-2-22 16,-5 2-33-16,1-3-59 0,2-3-46 0,-4-4-39 15,6 13-60-15,-4-12-105 0,-2-1-102 16,9 4-93-16,-9-4-136 0,0 0-106 16,24-9 81-16,-17 2-549 0,6 1-720 0</inkml:trace>
  <inkml:trace contextRef="#ctx0" brushRef="#br0" timeOffset="-159176.98">9876 14528 3518 0,'7'-9'14'16,"-7"9"10"-16,0 0-5 0,6-4-1 0,-6 4 41 0,0 0 57 0,0 0 25 0,0 0 7 0,-17 29 1 0,9-18-7 0,1 5-12 0,-3 1-10 16,-2 0-11-16,3 2-10 15,0-3-8-15,3 2-12 0,2-4-5 0,0-3-6 16,2 0-10-16,2 0-4 16,2-2-2-16,2-3-4 0,0 3-6 0,2-6-3 0,-6-3-5 15,11 9-3-15,-11-9-5 0,11 2-1 16,-11-2-2-16,0 0-3 0,0 0-4 15,21-9-1-15,-15 0-3 0,-4 3-6 0,-1-6-19 16,-1-2-15-16,3-3-27 16,-1-1-29-16,0 1-16 0,-2 2-36 0,-2 2-59 0,0 2-68 15,-1 0-76-15,-4 4-89 0,0 3-166 0,-1-1-16 16,0 3 67-16,8 2-216 16,0 0-249-16</inkml:trace>
  <inkml:trace contextRef="#ctx0" brushRef="#br0" timeOffset="-158726.98">10211 14381 2427 0,'0'-9'195'0,"0"9"0"0,2-7-19 0,-2 7-18 0,0 0-19 16,0 0 16-16,0 0 37 0,0 0 10 15,0 0-4-15,-2 26-3 0,1-10-9 0,-4 4-8 16,1 1-10-16,0 2-8 16,-1 0-17-16,1-1-9 0,-1-1-13 0,-2-3-12 15,4 2-6-15,-1-5-15 0,2-1-9 16,-2-2-8-16,2-1-4 0,-1-2-8 16,1 0 2-16,0 0-9 0,2-9 0 0,-4 10-2 0,4-10-7 15,0 6-4-15,0-6-4 16,0 0-7-16,0 0-4 0,0 0 0 15,0 0-6-15,-23-20 0 0,16 13-2 16,-3 0-9-16,0 2 7 0,-1 0-6 0,-1 1-4 16,-1 2 3-16,13 2 12 0,-25 2 17 15,13 2 15-15,0-1 13 0,-1 2-10 16,1 2 14-16,-3 2 10 0,6-1 6 0,-2 3 7 16,2-1 5-16,6 2-6 0,3-3-9 15,0 1-7-15,1 0-4 0,3-1-9 16,3 1-6-16,5 1-8 0,1-3-52 0,0-1-61 15,3-2-68-15,3 0-60 0,-2-1-80 16,2-1-96-16,-2-1-114 0,2-2-153 0,-4-2-170 16,1 1 85-16,2-3-579 0,-6 2-758 15</inkml:trace>
  <inkml:trace contextRef="#ctx0" brushRef="#br0" timeOffset="-158277.04">10828 14580 3359 0,'2'-11'-114'0,"-2"5"34"0,0-4 30 0,0 10 26 0,-3-8 22 0,3 8 30 0,-12-9 32 0,2 6 24 0,-4 2 12 0,14 1 10 15,-32 0 14-15,14 4 13 0,-4-1 12 0,6-2 0 16,-2 3 2-16,3-1-1 16,-2 2 0-16,6 0 1 0,-1 1 7 0,3 0 4 15,-1 1 2-15,4 1 0 0,0 3-7 16,4-1 0-16,1 1-9 0,-1 4-11 16,4-1-6-16,-1 3-13 0,1 2-10 0,2-2-16 15,0 4-4-15,0-4-5 0,0-1-11 16,2 0-11-16,-5 2-5 0,3-6 1 0,-2 3-4 15,-2-5-9-15,2 4 3 0,-2-4 13 16,-2 0-23-16,0-3 14 0,-2 2 5 16,1-2 2-16,-3-4-3 0,-2 2-3 15,-1 0-4-15,9-5-7 0,-20 2-3 0,9-2-13 16,11 0-31-16,-25-6-45 0,12 5-60 0,-1-1-83 16,3-2-108-16,2 0-138 0,4-3-178 15,-4 0-197-15,7 0 84 0,2 7-604 16,12-15-796-16</inkml:trace>
  <inkml:trace contextRef="#ctx0" brushRef="#br0" timeOffset="-158026.39">11352 14743 3581 0,'-15'-4'152'16,"2"2"42"-16,13 2 18 0,-18-1 5 0,18 1-4 15,-11-4 0-15,11 4-7 0,0 0-12 16,0 0-17-16,-12-1-20 0,12 1-12 0,0 0-19 16,0 0-10-16,0 0-33 0,0 0-55 15,0 0-66-15,55 3-81 0,-41-3-88 0,3 0-113 16,-1 2-134-16,-4-2-194 0,4 0-45 0,-5 0 73 16,0 1-372-16,0 1-467 15</inkml:trace>
  <inkml:trace contextRef="#ctx0" brushRef="#br0" timeOffset="-157876.89">11234 14893 3052 0,'0'0'183'0,"-14"4"22"0,14-4 18 0,-9 1 27 0,9-1 25 16,0 0 28-16,0 0-4 16,0 0-18-16,0 0-34 0,0 0-27 0,0 0-27 15,0 0-63-15,0 0-87 0,29 4-103 16,-15-4-131-16,8-2-170 0,1 2-212 15,3-2-170-15,-1 2 78 0,-1 0-461 16,3-1-595-16</inkml:trace>
  <inkml:trace contextRef="#ctx0" brushRef="#br0" timeOffset="-157056.7">12004 14665 3330 0,'-11'-8'58'15,"8"2"25"-15,-3 0 24 0,2 1 20 16,4 5 25-16,-5-6 19 0,5 6 9 0,-4-5-1 16,4 5-9-16,0 0-12 0,0 0-11 0,0 0-9 15,-5-9-8-15,5 9 2 0,0 0-2 16,0 0-4-16,0 0 0 0,0 0 2 0,0 0-3 16,-5-6-7-16,5 6 1 15,0 0 2-15,0 0-42 0,0 0-10 0,0 0-8 0,0 0 5 16,0 0-19-16,0 0-6 15,0 0-3-15,0 0-8 0,0 0-2 0,-7-3-9 16,7 3 7-16,0 0-4 16,0 0-2-16,0 0 0 0,0 0-3 0,0 0-9 15,0 0 6-15,0 0 0 0,0 0-2 0,0 0 5 16,0 0 9-16,1 20 8 16,-1-20 1-16,4 20 9 0,-2-7 22 0,3 2-17 0,-2 2 0 15,1 2-3-15,3 2-4 16,-1 1-1-16,-1 1-3 0,2-3-5 0,0 0-1 0,-5-2-7 15,6 0-1 1,-5-4 2-16,1 1 12 0,1-4-19 0,-4-3 10 0,1 1 8 16,0-2 13-16,0-1 11 15,-2-6 10-15,4 11 7 0,-4-11 18 0,3 7 0 0,-3-7-8 16,0 0-73-16,0 0-15 0,0 0 0 0,-11 5 0 16,11-5 0-16,-19 0 0 0,19 0 0 15,-29-3 0-15,13 3 0 16,-6-2 0-16,3 2 0 0,1 0 0 0,-4 0 0 15,7 0 0-15,-2 0 0 0,3 0 0 0,14 0 0 16,-22 0 0-16,22 0 0 16,-18 0 0-16,18 0 0 0,-13 2 0 0,13-2 0 0,-10 3 0 15,10-3 0-15,0 0 0 0,14 16 0 16,-1-8 0-16,6 2 0 0,3 0 0 16,5 4 0-16,4-3 0 15,-4-3 0-15,-6-1 0 0,2-2 0 0,0 0 0 16,-6 1 0-16,-2-2 0 0,-2-1 0 0,-2-2 0 15,2 2 0-15,-6-1 0 0,2 0 0 16,-9-2 0-16,10 0 0 0,-10 0 0 0,11 3 0 16,-11-3 0-16,0 0 0 0,10 3-24 0,-10-3-602 15,0 0-139-15,0 0-172 0,0 0 86 16,0 0-845-16,0 0-1132 0</inkml:trace>
  <inkml:trace contextRef="#ctx0" brushRef="#br0" timeOffset="-156726.61">11954 14669 4191 0,'-4'-7'-229'0,"2"0"61"0,2 0 48 0,0 7 45 0,-2-8 46 0,2 8 42 0,-2-9 30 0,2 9 29 0,0 0 12 15,-3-11 2-15,3 11 6 0,-6-4 23 16,6 4 26-16,0 0 20 0,-21 0 6 0,21 0-2 16,-29 4-7-16,12 0-6 0,2-1-13 15,1-1-14-15,1 0-12 0,2 0-15 0,-3-1-9 16,14-1-20-16,-16 4-40 0,5-1-60 15,11-3-83-15,-14 6-116 0,2-3-135 16,4-2-177-16,-3 3-172 0,4-1 81 0,-3 3-405 16,0-4-512-16</inkml:trace>
  <inkml:trace contextRef="#ctx0" brushRef="#br0" timeOffset="-155626.5">6997 14676 3000 0,'-11'1'49'0,"11"-1"5"0,-19 4-3 0,19-4 4 0,-7 0 17 0,7 0 49 0,0 0 32 0,0 0 13 16,0 0-8-16,0 0-10 0,0 0-14 0,0 0-16 15,49-9-9-15,-9 3-6 0,4 0-15 16,0 0-10-16,-3 0-5 0,1 3-8 0,-5-2-9 16,-7 3-6-16,-9-2-11 0,-4 4-19 15,-6 0-8-15,-11 0 1 0,12 4 2 16,-12-4-3-16,0 0 1 0,-46 22-2 15,8-10-1-15,-12 2 4 0,0-2 16 0,9-3 16 16,5-1 16-16,9-3 25 16,7 0 26-16,4-1 16 0,3-2 12 0,3-1 6 15,10-1-16-15,0 0-13 0,0 0-11 0,0 0-10 16,0 0-11-16,0 0-3 0,34-18-20 16,-13 12-4-16,1 2-25 0,-4 0-63 0,2 2-74 15,-3 0-88-15,0 2-102 0,0 2-102 16,-4 0-124-16,1 2-194 0,-1 0-2 0,0 2 80 15,-1-1-385-15,-1 1-496 16</inkml:trace>
  <inkml:trace contextRef="#ctx0" brushRef="#br0" timeOffset="-148263.45">14295 12771 1945 0,'0'0'173'15,"-13"-4"-39"-15,13 4-35 0,-11-2-4 0,11 2 24 0,-9-3 19 0,9 3 1 0,-9-7-4 0,3 2 2 0,0-1-5 0,0 0-9 16,-1 0-5-16,0-4-2 0,1 0-2 0,-2 0-3 0,0-3-8 16,3-1-4-16,-1-2-4 15,1-4-12-15,0-1-6 0,1 0-8 0,4-3-5 16,0 1-9-16,4-12-3 0,5 2-8 15,2-2-3-15,12-10-4 0,-3 5-6 16,5 3-4-16,5 1-3 0,-1 3 0 16,3-1-4-16,-5 11-4 0,4 0-3 0,-5 0-2 15,5 6 0-15,1 0-2 0,-1 5-2 0,-4 5 2 16,-2 5-5-16,-3 2 3 0,10 9-2 16,0 3 1-16,2 5 7 0,-4 6 11 0,2 7 8 15,-4 4 4-15,-3 4 6 16,0 2 5-16,-4 1 5 0,0 0 9 0,-6-8 4 15,-2-1 2-15,1-1 6 16,-3-3 3-16,-2-5-1 0,2-3-5 0,-8-5 0 0,5-1-8 16,-7-3-4-16,5-1-4 15,-1-1-5-15,-2-2-3 0,-3 2-3 0,2-4-5 16,2 2-2-16,-2-2-2 0,-2-5 0 16,3 8-6-16,-3-8-32 0,0 5-52 15,0-5-83-15,0 0-94 0,0 0-120 0,0 0-120 16,-5 6-185-16,5-6-32 0,0 0 73 15,-18 3-381-15,11 0-473 0</inkml:trace>
  <inkml:trace contextRef="#ctx0" brushRef="#br0" timeOffset="-147930.41">14757 12651 2956 0,'-3'-9'62'0,"-1"6"12"0,4 3 6 0,-2-9 18 0,2 9 22 0,0 0 13 0,0 0 8 0,0 0 12 0,11-3 5 16,-11 3-2-16,0 0-8 15,31 12-7-15,-17-7-2 0,0 1-3 0,8-1-2 16,-6 1-7-16,0-1-8 0,1-2-1 0,0 3-9 16,-1-3 0-16,-1-1 4 0,-2 0 0 15,0-2-4-15,-13 0-8 0,25-4-9 0,-12-1-9 16,1-2-7-16,-1-2-1 0,2-2-17 15,1-2-6-15,-4-4-9 0,6-7-2 0,0 0 1 16,-4-3-39-16,-1 0-26 16,3-2-33-16,-5 11-27 0,-1 1-38 0,-2 7-70 0,-5 2-93 15,1 4-53-15,0 2-42 0,-4 2-92 16,0 0-241-16,0 0 68 0,0 17 77 16,-2-5-298-16,-2 5-350 0</inkml:trace>
  <inkml:trace contextRef="#ctx0" brushRef="#br0" timeOffset="-144746.98">22589 15849 2399 0,'0'0'5'0,"0"0"18"0,0 0 23 0,0-13 22 0,0 13 27 0,0 0 11 0,0 0 17 0,0 0 12 16,0 0 3-16,-3-6 5 16,3 6-1-16,0 0-8 0,0 0 13 15,0 0 1-15,0 0-2 0,0 0 1 0,-6-7-1 0,6 7-3 16,0 0 2-16,0 0 0 16,0 0-5-16,0 0-2 0,-5-7-3 0,5 7 1 15,0 0-2-15,-6-7-11 0,6 7-9 16,-4-8-11-16,4 8-7 0,-1-13-6 0,-1 6-10 15,0-1 3-15,2 8-8 16,2-16-7-16,-2 10-5 0,2-3-4 0,1-1-9 16,1 1-8-16,3-1-2 0,1-1-1 15,2 3-4-15,-1-2-7 0,2 1-4 16,3 0-4-16,-5 5-5 0,2-2 2 16,1 4-4-16,0-2-3 0,1 4-2 0,-13 0-1 15,24 1 12-15,-12 2-9 0,3 1-1 16,1 1 3-16,-1 4 1 0,-1 0 2 0,-2 3 7 15,4-1 5-15,-1 3 13 0,-1 0-5 16,-1 1 13-16,-4 4 2 0,-1-2 5 16,2 1-1-16,-7-1 6 0,1-1 7 0,0 4 10 15,-4-2 4-15,0 1 7 0,0 0-1 16,-4-2-1-16,0 6 4 0,1-6-2 0,-3 2-4 16,1-1-4-16,-2-4 6 0,0 4-2 15,-1-2-69-15,-1 2-15 0,-3-4 0 0,1 1 0 16,-5-2 0-16,3 1 0 0,-1-3 0 15,-2 1 0-15,-2-4 0 0,3-1 0 16,0 1 0-16,0-6 0 0,1 1 0 0,-1 1 0 16,4-6 0-16,11 2 0 0,-27-6 0 0,14-1 0 15,2-4 0-15,-2-4 0 16,2-2 0-16,0-2 0 0,1-9 0 0,3 3 0 16,1 3 0-16,3-3 0 0,1 3 0 15,0 3 0-15,2 0 0 0,2 1 0 0,1-3 0 16,3 2 0-16,3-1 0 0,9-3 0 15,1 3 0-15,3 2 0 0,5 3 0 0,2 1 0 16,-3 7 0-16,-2 4 0 16,-4 3 0-16,1 2 0 0,-1 2 0 15,-4 0 0-15,4 8 0 0,-6 1 0 0,-2 2 0 0,5 8 0 16,-9 2 0-16,0-5 0 0,-3 2 0 16,1 3 0-16,-3-1 0 0,-1-2 0 0,3 1 0 15,-1-1 0-15,1-2 0 16,1-1 0-16,-1 0 0 0,5 0 0 15,3-4 0-15,-2-1 0 0,5-2 0 16,3 0 0-16,2-3 0 0,-2-2 0 0,3-3 0 16,0-2 0-16,1-2 0 0,2 0 0 0,0-2 0 0,-3-2 0 15,1-2 0-15,-2-1 0 16,0 1 0-16,-4-3 0 0,0 0 0 0,-2 3 0 16,-4-1 0-16,0 0 0 0,-2 2 0 15,-4 0 0-15,1-1 0 0,1 3 0 0,-7 3-102 16,0 0-356-16,1-8-112 15,-1 8-148-15,0 0-187 0,0 0 88 0,0 0-755 0,0 0-1013 16</inkml:trace>
  <inkml:trace contextRef="#ctx0" brushRef="#br0" timeOffset="-144215.56">23691 15831 4175 0,'-11'-3'-107'0,"1"0"41"0,10 3 46 0,-14-3 48 0,14 3 45 0,-7-6 31 0,7 6 29 0,0 0 12 0,0 0 9 15,0 0-6-15,0 0-5 16,0 0-5-16,27-9-7 0,-2 6-13 0,1 0-11 16,13-3-10-16,0 3-9 0,3-2-9 0,-2-1-6 15,0 1-7-15,0 1-4 0,-4 0-5 16,-6 1-9-16,-7-3-5 0,-1 4 5 16,-4-1 7-16,-2 1 7 0,1-1 10 15,-5 1-8-15,-1 0-8 0,1 1-1 16,-12 1-4-16,14-4-13 0,-14 4-5 0,14-2-35 15,-14 2-45-15,0 0-74 16,13-1-93-16,-13 1-96 0,0 0-104 0,9 1-143 16,-9-1-192-16,0 0 64 0,0 0-489 0,0 0-640 15</inkml:trace>
  <inkml:trace contextRef="#ctx0" brushRef="#br0" timeOffset="-143776.83">23832 15979 3064 0,'-14'-2'-26'0,"5"0"40"0,9 2 29 0,-20-2 45 0,20 2 44 16,-9-3 56-16,9 3 28 16,0 0 19-16,0 0 9 0,-11-1 5 0,11 1 0 15,0 0 4-15,0 0-7 0,0 0-16 0,0 0-2 16,0 0-18-16,38-11-24 0,-15 8-20 16,4-2-6-16,9 1-21 0,2-3-18 0,2 2-10 15,-2 0-9-15,-2 0-11 16,-5 1-4-16,-6 1-12 0,-1-1-12 0,-7 1-2 15,3 1-2-15,-4-1-12 16,-2 2-1-16,-3-1-4 0,2 0-7 0,-13 2-2 16,20-3-7-16,-20 3-7 0,14-2-23 15,-14 2-37-15,13-4-38 0,-13 4-57 0,9-2-72 0,-9 2-95 16,9-1-119-16,-9 1-131 0,0 0-186 16,0 0-42-16,10-2 85 0,-10 2-518 15,0 0-678-15</inkml:trace>
  <inkml:trace contextRef="#ctx0" brushRef="#br0" timeOffset="-143342.02">23813 16109 3238 0,'-13'0'-25'0,"-1"0"34"0,14 0 31 0,-19 0 44 0,19 0 46 0,-17 2 40 0,17-2 31 0,0 0 9 0,-19 0 12 0,19 0 10 16,0 0-16-1,-12 0 1-15,12 0 8 0,0 0 12 0,0 0 21 0,0 0 8 16,0 0-17-1,0 0-20-15,47 0-24 0,-10-4-19 0,5-1-15 0,2 2-17 16,2-2-18 0,0-1-15-16,-5 1-14 0,1 0-14 0,-3 0-11 15,-9 4-11-15,-6-3-5 0,-3 1-7 0,-3 1-3 0,-1-2-4 0,-3 2-5 16,-2 2-1-16,-12 0 5 16,18-3 2-16,-18 3-26 0,15-3-27 15,-15 3 0-15,11 0 0 0,-11 0 0 16,0 0 0-16,16-4 0 0,-16 4 0 0,0 0 0 15,11-2 0-15,-11 2 0 0,0 0-176 16,0 0-196-16,8-3-174 0,-8 3-241 0,0 0-122 16,0 0 100-16,0 0-753 0,0 0-1004 0</inkml:trace>
  <inkml:trace contextRef="#ctx0" brushRef="#br0" timeOffset="-141576.27">24598 15696 4023 0,'5'-19'-124'0,"1"2"49"0,-1 1 50 0,-1 1 32 0,3-1 29 0,-2 2 60 0,-1-1 31 0,0 5 26 16,-1 0-9-16,1 3-17 0,-4 7-16 0,4-5 7 15,-4 5 37-15,0 0 7 0,3 36 1 0,0-12 10 16,-1 14 15-16,0-1 11 0,2 7 0 16,-1 0 10-16,3 0-5 0,-3-1-2 15,-1-3-6-15,2-3-8 0,1-7-14 16,-3-6-8-16,-2-4-12 0,1-3-10 0,-1 0-11 15,0-5-3-15,2 1 0 16,-2-5 2-16,2 0-60 0,-2-1-72 0,0-7 0 0,-2 11 0 16,2-11 0-16,0 0 0 15,0 0 0-15,0 0 0 0,0 0 0 0,0 0 0 0,2-36 0 16,4 22 0-16,1-5 0 0,-2 5 0 0,4 0 0 16,0 3 0-16,0 0 0 0,3 3 0 15,1-1 0-15,5 4 0 0,-2 3 0 0,2 2 0 16,0 2 0-16,6 3 0 15,2 7 0-15,3 2 0 0,-4 1 0 0,-10 3 0 16,0-5 0-16,-5 4 0 16,-3 2 0-16,-3-2 0 0,-4-3 0 0,-2 3 0 0,-6 2 0 15,-1 0 0-15,-6 3 0 0,-6-1 0 16,-4-2 0-16,0-4 0 0,-1-4 0 16,2-1 0-16,2-3 0 0,1-4 0 0,2 0 0 15,4-3 0-15,-5 0 0 16,2-1 0-16,0-1 0 0,6-1 0 0,-4-1 0 0,5 1 0 15,-1-3 0-15,2 5 0 16,5-3 0-16,5 4-412 0,-6-7-305 0,6 7-210 16,0 0 37-16,21-10 91 0,-7 9-713 15,2-3-958-15</inkml:trace>
  <inkml:trace contextRef="#ctx0" brushRef="#br0" timeOffset="-140989.08">25418 16006 4394 0,'-2'-13'97'0,"0"2"43"0,4 2 27 0,-2 3 17 0,0 6 12 0,2-11 4 0,-2 11-19 0,2-6-18 0,-2 6-20 0,0 0-6 15,0 0 28-15,0 0 7 0,0 0-1 16,12 20 2-16,-10-8 8 0,0 0 1 15,-2 1-7-15,0 2-7 0,2 0-6 0,-4-3-5 16,2 2-11-16,0-1-8 0,-2-2-10 16,2-1-57-16,0-1-71 0,0-9 0 15,0 13 0-15,0-13 0 0,0 9 0 0,0-9 0 16,0 0 0-16,0 0 0 0,0 0 0 0,0 0 0 16,15-33 0-16,-7 18 0 0,-1-2 0 15,4-1 0-15,2 2 0 0,-1 0 0 16,-1 4 0-16,2 0 0 0,-2 2 0 15,2 3 0-15,2 2 0 0,1 1 0 0,-1 4 0 16,0 4 0-16,6 2 0 16,0 3 0-16,-2 0 0 0,0 4 0 0,-3-4 0 0,-2 1 0 0,-3 1 0 15,1-1 0-15,-2-2 0 16,-3-1 0-16,1 1 0 0,0-3 0 0,-5-1 0 16,5 0 0-16,-8-4 0 15,12 4 0-15,-12-4 0 0,0 0 0 0,0 0 0 16,22-9 0-16,-12-1 0 0,3-6 0 0,3 1 0 15,4-4 0-15,1 0 0 0,-3 7 0 16,-3 1 0-16,-4 5 0 0,3-3 0 0,-3 6 0 16,1-1 0-16,-1 4 0 0,-11 0 0 15,23 5 0-15,-12 2 0 0,0 3 0 0,1 1 0 16,-3 1 0-16,1-1 0 0,-2 2 0 16,-1 1 0-16,-1-3 0 0,-1 1 0 15,1 1 0-15,-3-5 0 0,-1 2 0 0,-2 1-63 16,0-3-508-16,0-1-113 0,-2 1-160 15,2-8-31-15,2 8 90 0,-2-8-701 16,0 0-933-16</inkml:trace>
  <inkml:trace contextRef="#ctx0" brushRef="#br0" timeOffset="-140696.55">26252 15973 4051 0,'0'0'-12'0,"0"0"19"0,2-10 13 0,-2 10 39 0,0 0 32 0,0 0 55 0,0 0 43 0,0 0 15 0,0 0 11 0,0 0 1 15,0 0-7-15,7 30-10 16,-5-23-8-16,-1 2-18 0,5 2-11 0,-1-1-11 16,3 0-15-16,4 2-15 0,-3-3-6 15,5-2-9-15,-3 0-10 0,0-4-3 0,5 2-4 16,-5-1 4-16,1-3-11 0,-12-1-1 0,20 0 8 16,-20 0 4-16,20-4 8 15,-13 1-5-15,0 0-10 0,-7 3-8 0,9-11-10 0,-7 0-5 16,-2-1-18-16,-4-3-35 15,-3-3-33-15,-2-2-49 0,2 1-42 0,-5 1-49 16,3 1-44-16,-1 2-66 16,0 3-102-16,3 6-98 0,-4 1-111 0,2 1-181 15,-4 4-2-15,13 0 86 0,-18 7-515 0,13-3-659 0</inkml:trace>
  <inkml:trace contextRef="#ctx0" brushRef="#br0" timeOffset="-140242.99">27110 15608 3703 0,'-13'-17'213'0,"5"3"5"0,0 3-3 0,4 4-12 16,-1 2-20-1,5 5-6-15,0 0 55 0,-13 15 27 0,5 2-1 16,2 5-8-16,-1 11-2 0,1 1 3 15,1 2-3-15,0 2 1 0,-1 1-10 0,3 1-13 16,-1-4-13-16,0-1-20 0,2-8-14 16,2-5-16-16,0-3-92 0,-1-2-71 15,1-3 0-15,-2-1 0 0,0-1 0 0,2-3 0 16,0-1 0-16,0-8 0 0,-2 12 0 16,2-12 0-16,-3 7 0 0,3-7 0 0,0 0 0 15,0 0 0-15,-22-5 0 0,8-2 0 16,0 0 0-16,-10 3 0 0,-1-3 0 0,0 3 0 15,0 4 0-15,-4 0 0 0,2 4 0 16,-7 4 0-16,7-1 0 0,8 1 0 0,-1 3 0 16,4 1 0-16,1 3 0 15,3 1 0-15,6-3 0 0,1 5 0 0,-1-3 0 16,6 2 0-16,0-3 0 0,6 3 0 0,1 0 0 16,4-1 0-16,7-3 0 0,1-1 0 15,5 2 0-15,1-6 0 0,0-2 0 0,2-1 0 16,0-5-383-16,0-1-371 15,-2-3-212-15,0-2 83 0,2 1 96 0,-4 0-716 16,-1-2-948-16</inkml:trace>
  <inkml:trace contextRef="#ctx0" brushRef="#br0" timeOffset="-139856.62">27122 16049 4285 0,'0'0'242'0,"-2"-7"45"0,2 7 51 0,0 0 16 0,0 0-7 0,0 0-32 16,4-8-26-16,-4 8-12 0,0 0-9 0,0 0-19 0,0 0-26 0,26 11-15 0,-18-7-15 0,-3 1-11 16,-5-5-48-1,11 9-134-15,-6-5 0 0,-5-4 0 0,7 5 0 0,-7-5 0 0,6 6 0 16,-6-6 0-16,0 0 0 0,7 5 0 16,-7-5 0-16,0 0 0 0,0 0 0 15,0 0 0-15,0 0 0 0,23-16 0 0,-13 3 0 16,2 3 0-16,1-4 0 15,-2 4 0-15,1-1 0 0,-1 6 0 0,-4-3 0 16,3 3 0-16,-2 1 0 0,-8 4 0 16,21 2 0-16,-10 3 0 15,-2 1 0-15,7-2 0 0,-1 5 0 0,0 1 0 0,2 1 0 16,-1-7 0-16,0 7 0 0,2-1 0 16,-5-4 0-16,1-1 0 0,-1 1 0 0,1-2 0 0,-2-3 0 15,2 1 0-15,-3-4 0 16,2-1 0-16,-2-2 0 0,1 0 0 0,0-4 0 15,-4 2 0-15,-3 0-454 16,-3 0-585-16,-2 7 110 0,0 0-1033 0,0 0-1381 16</inkml:trace>
  <inkml:trace contextRef="#ctx0" brushRef="#br0" timeOffset="-139526.65">25683 16867 5900 0,'-39'-7'192'16,"2"-2"24"-16,11 5 56 0,5-2 64 0,8 0 26 0,2-5-15 15,13-2-17-15,18-10-94 0,27-4-236 0,39-10 0 0,26 7 0 16,20 1 0 0,20 1 0-16,8 4 0 0,4 4 0 0,-11 2 0 15,-18 6 0-15,-13 1 0 16,-14 5 0-16,-22 5 0 0,-8-1 0 0,-10 0 0 0,-14 1 0 15,-11 1 0-15,-10-2 0 16,-8 2 0-16,-8 0 0 0,0 0 0 0,-1-2 0 16,-5 2 0-16,-11 0 0 0,16 0 0 0,-16 0 0 0,16-2 0 15,-16 2 0-15,0 0 0 16,6 4 0-16,-6-4 0 0,0 0-293 0,-27 13-769 16,12-6 110-16,-6 4-1049 15,-1-3-1418-15</inkml:trace>
  <inkml:trace contextRef="#ctx0" brushRef="#br0" timeOffset="-128826.99">28154 16111 3163 0,'-17'-2'90'0,"1"-1"-35"0,3 3-11 0,13 0 12 0,-19 0 73 0,19 0 32 0,-15-2 6 0,15 2-13 0,0 0-21 16,-16 0-10-16,16 0-6 0,0 0 5 0,0 0 15 16,0 0 10-16,50 5-9 0,-3-3-11 0,20-1-12 15,10-1-27-15,-2 2-5 0,4 0-13 16,-5 0-4-16,-3-2-11 0,-6 1-2 0,-16-1-6 16,-5 3-4-16,-2-3-9 0,-12 0 2 15,-5 1-5-15,-7-1 8 0,-2 0-10 16,-1-1-5-16,-3 1-2 0,-12 0-10 0,18-3-4 15,-18 3-48-15,16-1-55 16,-16 1-59-16,7-2-90 0,-7 2-106 16,0 0-121-16,0 0-264 0,0 0 68 0,0 0 70 15,0 0-276-15,0 0-355 0</inkml:trace>
  <inkml:trace contextRef="#ctx0" brushRef="#br0" timeOffset="-128546.59">28803 15989 2445 0,'-7'-9'95'0,"1"1"33"0,1 3-7 0,5 5-7 15,0 0 10-15,0 0 42 0,0 0 21 16,18-5 15-16,-18 5-4 0,27 11-10 16,-10 0-6-16,7 6-12 0,-1 4-13 0,2 1-11 15,-5 4-16-15,-4-1-9 16,-3 3-5-16,-6-1-13 0,-5-3-2 0,-2 1-4 0,-4 0-3 15,-3 6-4-15,-4 0-10 16,-3 0-7-16,-4-3-7 0,-5 2-5 16,1-4-7-16,-3-1-10 0,-2-2-8 0,0 0-38 15,1-5-53-15,-1-1-90 0,3-2-102 16,3-4-123-16,3-4-191 0,5-4-164 16,6-3 71-16,-2 0-411 0,9 0-536 0</inkml:trace>
  <inkml:trace contextRef="#ctx0" brushRef="#br0" timeOffset="-125742.7">30163 15689 3088 0,'-7'-19'7'0,"1"5"40"0,0 1 29 0,1 1 35 0,-2 0 33 0,2 0 33 0,1 2 25 0,0-3 9 16,1 5 7-16,-1-3 3 0,2 5-13 0,2 6-21 0,-3-14-23 15,3 14-21 1,0 0-11-16,0 0 34 0,0 0 17 0,-2 29 8 0,2-2 2 16,3 11 1-1,3 7 0-15,-1 8-4 0,5 4-4 0,-5-2-4 0,5-2-12 0,-4-9-8 16,-2-3-8-16,-1-1-7 0,-1-4-4 16,0-7-5-16,-4-5-4 0,4-6-6 15,-4 0-128-15,-1-2 0 16,3-5 0-16,-2 1 0 0,2-3 0 0,-4-1 0 15,2-3 0-15,2-5 0 0,0 0 0 16,0 0 0-16,0 0 0 0,0 0 0 0,-14-22 0 16,17 5 0-16,1-5 0 0,5-7 0 15,2 0 0-15,3 3 0 0,-1 5 0 16,-1 6 0-16,-3 3 0 0,2 1 0 0,-1 3 0 16,1 5 0-16,0 3 0 0,-11 0 0 15,25 9 0-15,-9 2 0 0,-1 3 0 0,-4 3 0 16,3 9 0-16,-5-6 0 15,-5 1 0-15,-2 3 0 0,-4-5 0 0,-2 5 0 0,-5 6 0 16,-7 0 0-16,0-3 0 0,-4-3 0 16,0-1 0-16,-1-4 0 0,5-6 0 15,1-3 0-15,1-1 0 0,1-4 0 0,2-1 0 16,-1-3 0-16,12-1 0 0,-22-1 0 16,12-3 0-16,-1-1 0 0,2 2 0 0,-2-5 0 15,4 2 0-15,0-1 0 0,3 0-199 16,2-1-402-16,2-1-111 0,6 0-195 15,5-6 44-15,4 3 102 0,9-5-650 0,9 1-862 16</inkml:trace>
  <inkml:trace contextRef="#ctx0" brushRef="#br0" timeOffset="-125541.78">30563 16202 4191 0,'0'0'75'0,"0"0"26"0,0 0 53 0,0 0 64 0,0 8 59 0,0-8 17 0,0 0 1 0,0 0-19 0,0 0-14 16,0 0-29-16,37-8-22 16,-21 5-17-16,8-5-20 0,1 3-29 0,-3 0-48 15,3 0-69-15,-2-2-84 0,0 0-84 0,-1 0-85 0,-3 2-82 16,1 2-85-16,-4-1-104 0,2-1-163 16,-5 1-121-16,1 3 92 0,-3-2-496 15,0-1-650-15</inkml:trace>
  <inkml:trace contextRef="#ctx0" brushRef="#br0" timeOffset="-125106.89">31124 15919 3534 0,'-2'-11'116'0,"2"5"41"0,0 6 41 16,4-14 33-16,-3 10 23 0,-1 4 6 0,11-7 4 15,-11 7-15-15,20 0-10 16,-20 0-11-16,29 7-8 0,-15 0-18 0,4 4-18 15,-3-1-17-15,-2 4-9 16,0 1-6-16,-2 2-1 0,-4-3 4 0,-3 3 5 16,-2-2-3-16,-4 4 0 15,-4-2-8-15,-4 2-2 0,-5 5-11 0,-4-1-13 0,-4-1-80 16,-1-1-43-16,-5-2 0 0,-1-4 0 0,3-3 0 16,4-5 0-16,1-4 0 15,9-3 0-15,2-3 0 0,1-8 0 0,5-4 0 0,5-11 0 16,5-10 0-1,9-8 0-15,6 3 0 0,3 1 0 16,6 6 0-16,-4 10 0 0,0 5 0 0,2 2 0 16,-5 8 0-16,1 2 0 0,0 2 0 15,-3 5 0-15,2 2 0 0,1 1 0 0,-2 2 0 0,-1 4 0 0,9 3 0 16,-8 0 0-16,4 4 0 16,-6-3 0-16,0-3 0 0,-6 3 0 15,3-3 0-15,-5 0 0 0,1-1 0 16,-5-3 0-16,2 1-242 0,-3 0-176 0,0 0-118 0,0 0-142 15,-4-2-230 1,0 2 95-16,-2 0 85 0,0-7-588 0,-9 12-772 0</inkml:trace>
  <inkml:trace contextRef="#ctx0" brushRef="#br0" timeOffset="-124773.64">30134 16661 3921 0,'-32'7'100'0,"6"-2"15"0,5-1 21 0,1-1 57 0,9 0 76 0,0-1 68 0,11-2 21 0,0 0-14 0,0 0-31 16,34-13-25-16,27-2-30 0,36-6-26 0,22-7-25 15,12-1-28-15,9-4-56 16,2 2-67-16,-9 0-33 0,-3 4-2 0,-4 4-5 0,-11 3-1 15,-4 3-1-15,-10 1-1 0,-28 7 5 16,-16 0-1-16,-16 3 8 0,-3 1 10 0,-11 0 9 16,-8 2-3-16,-2 2-2 0,-5-2 2 15,-1 0-13-15,-2 2-1 0,-9 1-7 0,12-4-45 16,-12 4-83-16,0 0-110 0,0 0-124 16,0 0-135-16,0 0-180 0,0 0-210 15,0 0 68-15,-48 8 85 0,34-3-531 0,-8 2-705 16</inkml:trace>
  <inkml:trace contextRef="#ctx0" brushRef="#br0" timeOffset="-123995.2">30636 17081 3176 0,'-14'4'-66'0,"14"-4"48"0,0 0 31 0,0 0 33 0,-11 2 40 0,11-2 50 0,0 0 25 15,0 0 18-15,0 0 2 0,0 0-2 0,0 0 3 16,0 0 6-16,0 0 6 16,0 0 11-16,0 0 11 0,0 0 19 0,-18-7 9 15,18 7-1-15,0 0-29 0,0-10-21 16,0 10-12-16,-3-12-4 0,1 3-7 15,2-2-11-15,-2-1-14 0,2-3-3 16,2-2-12-16,0 0-18 0,1-1-3 0,4 2-12 16,-2-4-9-16,1 5-18 0,-1 1-3 15,8-3-6-15,-2 7-7 0,2 1-8 0,2 3-7 16,2 4 3-16,4 3-7 0,0 4-6 0,0 4-5 0,5 7 2 16,-2 4-25-1,-5 2-1-15,-4 4 0 0,0-2 0 0,-7 0 0 0,-3-4 0 16,1 0 0-16,-4-2 0 15,1 1 0-15,-3-2 0 0,0 1 0 0,-1-3 0 16,1-1 0-16,0-2 0 16,0-4 0-16,0 3 0 0,0-5 0 0,0-6 0 0,0 13 0 15,0-13 0-15,0 0 0 0,0 0 0 0,0 0 0 16,13-25 0-16,0-2 0 16,5-4 0-16,0 0 0 0,4 4 0 15,1-1 0-15,0 4 0 0,-3 4 0 16,0 4 0-16,-6 5 0 0,4 0 0 0,-1 6 0 0,-4 3 0 15,2 1 0-15,1 2 0 16,-1 5 0-16,4 1 0 0,-1 2 0 0,-2 4 0 16,2 1 0-16,2 6 0 0,0-1 0 15,-3 1 0-15,-2 0 0 0,-4-5 0 16,-1 0 0-16,-2 1 0 0,-1-4 0 0,-2 1 0 16,4-4 0-16,-6 1 0 0,3-3 0 15,-2 0 0-15,-1 0 0 0,1-1 0 16,0 0 0-16,-4-6 0 0,4 7 0 15,-4-7 0-15,0 0-356 0,0 0-540 0,0 0-81 16,0 0 112-16,0 0-868 0,-6-26-1167 16</inkml:trace>
  <inkml:trace contextRef="#ctx0" brushRef="#br0" timeOffset="-123421.5">30706 16764 4441 0,'-21'-9'-206'0,"2"3"44"0,2 1 37 0,-2 3 40 0,4 2 45 0,-7 2 46 0,2 6 60 0,-10 9 49 0,-6 14 43 15,0 9 27-15,6 7 14 16,2 6 19-16,3 2 12 0,8 5 7 0,4 4 1 15,7 0-15-15,8-1-5 0,7-3-10 16,11-4-14-16,7-2-8 0,14-8-12 0,4-5-14 16,28 0-14-16,-6-15-12 0,21-1-15 15,-14-12-11-15,-1-6-13 0,6-7-6 0,-3-7-9 16,0-9-8-16,-5-4-8 0,13-15-10 16,-9-3-7-16,-7-6-3 0,-5-3-10 15,-7-9-2-15,-15 10 0 0,-3-5-2 0,-6-5-4 16,-9-5-2-16,-8-7-3 0,-10 0 1 15,-7-4-6-15,-9-3-6 0,-15-18 0 16,-14 6-6-16,-12 10-4 0,-16 13-9 16,-13 16-5-16,-10 17-10 0,-8 18-20 15,9 13-51-15,-19 12-52 0,-4 12-71 16,7 13-91-16,4 8-110 0,9 3-125 0,10 5-247 0,10 4-36 16,13-2 95-16,23-9-621 15,8-5-808-15</inkml:trace>
  <inkml:trace contextRef="#ctx0" brushRef="#br0" timeOffset="-119216.55">26567 17579 4105 0,'-15'1'148'0,"2"1"5"0,4 0 19 0,9-2 32 0,-12 2 45 0,12-2 24 0,0 0-2 15,0 0-15-15,0 0-29 0,0 0-23 16,24-14-19-16,16 3-16 0,14-2-20 16,3-1-15-16,8 0-12 0,-2 0-13 15,1-1-10-15,-5 1-16 0,0 0-4 0,-3 1-12 16,-15 4-10-16,-6-1-3 0,-9 4-8 16,-2 1 4-16,-10 1-6 0,0 0-3 15,-1 1-1-15,-4-1-7 0,2 1-5 16,-4-1-6-16,-7 4-7 0,7-6-19 0,-7 6-34 15,8-7-64-15,-8 7-79 0,1-7-86 16,-1 7-96-16,0 0-86 0,0 0-119 0,0 0-221 16,-1-8 4-16,1 8 87 0,0 0-541 15,0 0-702-15</inkml:trace>
  <inkml:trace contextRef="#ctx0" brushRef="#br0" timeOffset="-118805.77">27800 17124 3711 0,'-9'-6'98'0,"-2"-1"15"16,4 4 14-16,-3-1 29 0,10 4 37 16,-24-2 19-16,8 4 7 0,-2-1 5 15,-5 5-12-15,-1-1-3 0,3 1-14 16,1 3-9-16,0 0-7 0,4 1-22 15,-2 2-7-15,5-2-23 0,7-1-4 0,2 1-12 16,2-2-6-16,6 3-7 0,4-1-10 16,2 2-7-16,4-2-8 0,6 0-7 0,-1 1-9 15,1-1 1-15,2-1-11 0,-1 1-4 16,3 4-9-16,-5-2-2 0,-6-2-6 16,1 0 2-16,-5 1-5 0,-3 1 4 0,0 1 13 15,-6 1 8-15,-1 3 7 0,-4-2 7 16,-4 5 3-16,-6 5-2 0,-4-2-3 0,-3-1-5 15,-2-2-9-15,-1-2-2 0,-3-1-3 16,-1-3-17-16,-1-1-24 0,6-2 0 0,6-6 0 16,2 0 0-16,3-2-104 15,1 1-105-15,1-2-100 0,4-2-105 0,7 0-96 16,-18 1-127-16,18-1-162 0,0 0 0 16,0 0 74-16,0 0-528 0,0 0-715 0</inkml:trace>
  <inkml:trace contextRef="#ctx0" brushRef="#br0" timeOffset="-118265.89">27215 18222 3758 0,'-29'5'120'0,"3"0"16"0,2-2 26 0,6-1 28 0,2-1 36 0,3 1 41 0,1 0 20 0,12-2-18 0,-13 0-23 15,13 0-17-15,0 0-23 0,48-15-18 16,14 1-27-16,11-3 3 0,30-3-16 0,1-1-21 15,0-1-40-15,-9 2-32 16,-25 4-19-16,-5 0-14 0,-4 1-12 16,-10 1 3-16,-9 2 5 0,-10 0 6 0,-5 4-8 0,-7 2-5 15,-6 1 8-15,-2 0-5 0,-1 2-3 16,-1-3-4-16,-2 3-18 16,-2-2-54-16,-6 5-60 0,9-9-76 0,-7 1-99 15,-2 8-102-15,1-5-113 0,-1 5-220 0,-3-11-37 16,3 11 83-16,-11-11-472 15,2 8-626-15</inkml:trace>
  <inkml:trace contextRef="#ctx0" brushRef="#br0" timeOffset="-113196.42">27925 18253 3000 0,'0'0'-85'0,"0"0"34"0,0 0 18 0,6-6 22 0,-6 6 27 0,0 0 10 0,0 0 13 0,4-9 9 15,-4 9 8-15,2-6 11 0,-2 6 13 16,0 0 15-16,0 0 11 0,-6-14 3 16,6 14-5-16,-9-7 3 0,0 4-5 0,9 3 1 15,-18-2 4-15,18 2 3 0,-31 5 3 0,8 2 3 16,4 4-3-16,1-3 2 16,0 4 1-16,1 0 2 0,2 1-5 0,4 0-7 0,0-1 5 15,6-1-2 1,1 2 1-16,4-3 3 0,2 2 8 15,3-1 0-15,9 2-5 0,3-1-11 16,8 4-4-16,-2-5-11 0,4 2-6 0,-2-5-13 16,-5 1-9-16,-2-3-5 0,-4 1-5 15,2 0-8-15,-3 0-4 0,-5-3 7 16,2-1 4-16,-5 2 45 0,-5-5 8 0,8 8 45 16,-10-1 31-16,2-7 7 0,-13 21-1 15,-1-12-8-15,-5 1-6 0,2 0-18 16,-3-1-14-16,-4-2-105 0,-8 1-35 0,5-1 0 15,4-2 0-15,0 0 0 0,5-1 0 16,2 1 0-16,-1-3 0 0,2 1 0 0,4 1 0 16,1 1-227-16,10-5-204 0,-17 8-87 15,9-3-80-15,5 0-155 0,-2-1-100 16,5-4 76-16,0 0-595 0,0 0-826 0</inkml:trace>
  <inkml:trace contextRef="#ctx0" brushRef="#br0" timeOffset="-112696.66">28396 17933 3693 0,'-23'-3'170'0,"23"3"48"0,-15-1-5 0,15 1-18 15,0 0 8-15,-10-3 31 0,10 3-4 0,0 0-22 0,6-13-24 0,-6 13-16 0,20-15-17 0,0 5-30 16,8-2-62-16,7-1-72 16,-1 3-84-16,-2-2-113 0,2 0-106 0,2 2-120 0,-1-4-201 15,0 0-83-15,-3 0 82 0,-3 2-376 16,-7 2-488-16</inkml:trace>
  <inkml:trace contextRef="#ctx0" brushRef="#br0" timeOffset="-112540.85">28529 18035 2990 0,'-11'10'40'0,"3"-3"16"0,0-1 26 0,4-5 55 16,4-1 44-16,-5 5 25 0,5-5 1 15,0 0-17-15,0 0-22 0,0 0-17 16,34 0-67-16,-17-4-101 0,5 2-127 0,0-4-130 16,10-5-195-16,-3 1-172 0,-1-2 75 15,1 1-244-15,-6 0-297 0</inkml:trace>
  <inkml:trace contextRef="#ctx0" brushRef="#br0" timeOffset="-106826.98">28337 17035 2652 0,'-4'-16'19'16,"0"1"-6"-16,0 3 4 0,-1-1 5 0,-2-1 10 0,-4-3 18 0,0-2 11 0,-10-5-2 0,-8-7 1 16,-7 2 5-16,-6 0-8 0,-5-1 5 0,-7 3 7 15,-1-1-7-15,-2 6-5 0,-4 3 19 16,-8 2 1-16,3 9 2 0,-5 0-5 0,1 2 22 16,1 7-2-16,1 4-10 15,-1 5-7-15,5 6-5 0,-3 5 3 0,-12 12 0 16,6 8-1-16,3 6 8 0,6 9 18 0,3 11 9 15,8 5 12-15,7 16 10 16,2 2 3-16,12 5 2 0,3 5 1 0,8 0-1 0,8 6-5 16,10-5-6-16,6-18-10 15,12 14-4-15,12-4-9 0,11-6-6 0,8-6-7 16,9-9-7-16,12-5-7 0,5-12-1 0,6-6-5 16,4-9-11-16,2-8 1 15,5-8-6-15,-13-8-4 0,3-7-9 0,3-8 1 0,-1-4-6 16,18-15-3-16,-3-4-4 15,-7-7-3-15,-9-5-2 0,-1-11 5 0,-11-4-7 0,-3-6-1 16,-1-8 0 0,-8-3-9-16,1-4-5 0,-8-6 1 15,-5 1-2-15,-8-2 3 0,-7-4 0 0,-12 11-2 0,-7-4 0 0,-8-5-7 16,-11-18 6 0,-11 0-8-16,-12 3-2 0,-15 2 8 0,-5 6-8 0,-14 11-1 15,-8 8 3-15,-6 11-5 16,-10 11-12-16,-3 12-22 0,-4 12-29 15,14 16-30-15,-5 10-32 0,-17 16-33 16,2 10-38-16,4 12-37 0,4 10-44 0,13 0-45 0,10 6-59 16,7-6-86-16,23-5-150 15,8-3-48-15,9-3 64 0,14-6-298 0,7-4-389 16</inkml:trace>
  <inkml:trace contextRef="#ctx0" brushRef="#br0" timeOffset="-105706.77">29411 17331 2598 0,'0'0'42'0,"0"0"29"0,-31 20 34 0,12 3 36 0,-1 7 23 0,-5 6 27 0,5-4 15 0,7-1 15 15,1-2 14-15,11-5 17 0,2-3 7 16,10-3-10-16,9 5-13 0,9-6-18 0,6-3-18 16,4-5-16-16,5-6-17 15,2-5-12-15,-1-4-10 0,7-10-18 0,-3-5-10 16,-3-4-7-16,-8-8-11 0,-6-3-4 0,-1-7-5 16,-12-3-2-16,-8-6-5 0,-7 6-10 15,-10-12-11-15,-6-4-9 0,-17-15-1 0,-9 1-10 16,-8 6-5-16,-4 10-11 15,8 18-16-15,-3 7-32 0,-7 9-29 0,-5 13-33 16,-8 9-44-16,-1 11-68 16,-7 12-85-16,-12 13-110 0,5 15-146 0,8 3-289 15,9 3 89-15,22-7 75 0,11 2-456 0,7 1-588 16</inkml:trace>
  <inkml:trace contextRef="#ctx0" brushRef="#br0" timeOffset="-92926.31">3601 8114 3764 0,'0'0'211'0,"-15"1"-43"0,15-1-31 0,-10 2 7 0,10-2 16 0,0 0 14 0,0 0-4 16,0 0-7-16,0 0-13 0,0 0 1 0,0 0-1 15,0 0-15-15,0 0-2 0,13-19-13 16,12 6-21-16,11-3 1 0,7-4-16 0,2-2-26 16,5-1-56-16,0-3-72 0,1 0-76 15,0-1-95-15,-1 3-99 0,-4 2-121 0,-3 1-200 16,-8 6-31-16,-13 6 78 0,-6 7-423 16,-9 2-510-16</inkml:trace>
  <inkml:trace contextRef="#ctx0" brushRef="#br0" timeOffset="-92757.58">3716 8306 3222 0,'-12'14'180'0,"3"-5"-1"0,1 0-11 16,5-4 6-16,-2 2 16 0,-1-1 17 15,6-6 17-15,-3 8 4 0,3-8 0 0,0 0-3 16,7 7-21-16,-7-7-23 0,25 0-20 16,-2-4-44-16,15-6-55 0,8-7-77 0,7-2-89 15,-1-2-114-15,3-4-115 0,2-3-133 16,1 0-233-16,-2-2 33 0,-4 2 70 15,-2 3-375-15,-11 1-447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842.91333" units="1/cm"/>
          <inkml:channelProperty channel="Y" name="resolution" value="2949.324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8-23T03:10:00.15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24287 3441 2096 0,'4'-14'132'0,"-2"4"3"0,0 0-15 0,-2-1-26 0,-2 3 6 0,-2 0 21 0,2-1 18 0,1 0 10 16,-4 2 11-16,1 1-1 0,4 6-3 0,-3-14-8 15,-1 9-7-15,4 5-9 0,-4-11-16 0,4 11-10 16,-2-6-7-16,2 6-9 16,0 0-10-16,-1-9-10 0,1 9-2 0,0 0 15 15,0 0 12-15,0 0 21 0,0 0 4 16,-6 22 5-16,-1-6-4 0,2 6-3 0,-2 10 3 15,-3 4 1-15,0 4-11 16,3 1 6-16,-1 2 8 0,5 0-9 0,-3 1 1 0,2 0-17 16,6 1-1-16,0 2-1 15,4 9-4-15,-1 0-3 0,3-2 6 0,-1 3-14 16,1-2 4-16,0 1 7 0,1 0 6 16,-4 4-4-16,2-1-5 0,-7 3-1 0,0-1-4 15,0 1 10-15,-5 0 5 0,0 0 1 16,1-2 3-16,0-4-11 0,3 2-2 15,-3-2-15-15,0-12-77 0,2 2 0 0,2-1 0 16,0-2 0-16,-1-2 0 16,-1-2 0-16,0 1 0 0,-3-2 0 0,3 1 0 15,-1-5 0-15,-1 3 0 0,0-8 0 0,2 5 0 0,-1-5 0 16,-5 6 0-16,2 0 0 16,-2-4 0-16,5-2 0 0,1-7 0 0,-4 4 0 15,5-2 0-15,-1 0 0 16,0 2 0-16,-1 0 0 0,1-1 0 0,-2-1 0 15,4 4 0-15,-3-2 0 0,1-1 0 16,2 1 0-16,-6 9 0 0,6-5 0 0,-3 6 0 16,1-5 0-16,2-5 0 15,-4 11 0-15,4-7 0 0,-2-3 0 0,2 1 0 0,0-1 0 16,0 0 0-16,0 1 0 0,0-2 0 16,-2-1 0-16,0 1 0 0,2-1 0 0,0 0 0 15,0-1 0-15,0 0 0 0,0-4 0 16,0 4 0-16,-2 0 0 0,4-3 0 0,-4 3 0 15,0 0 0-15,2-4 0 0,2 6 0 16,-4-2 0-16,2 2 0 0,0-2 0 16,0 2 0-16,2-1 0 0,-4 3 0 0,0-2 0 15,0 1 0-15,0 9 0 0,2-7 0 16,0 7 0-16,-3-1 0 0,1-5 0 16,0-4 0-16,-2 8 0 0,4-3 0 0,-3 5 0 0,-2-1 0 15,3-8 0-15,0-1 0 16,2 1 0-16,-1 1 0 0,1 8 0 0,-2 0 0 0,2-6 0 15,-2-2 0 1,2-1 0-16,0 11 0 0,0-1 0 0,2 0 0 0,0 0 0 0,-2-6 0 16,0-5 0-1,0 1 0-15,1-1 0 0,-1 2 0 0,2-4 0 0,-2 1 0 16,0 1 0-16,0 0 0 16,-2-2 0-16,2 0 0 0,0 0 0 0,0 2 0 15,-1-1 0-15,1 2 0 0,-4 8 0 0,2 0 0 16,-2 0 0-16,2-6 0 0,1 7 0 15,-3 0 0-15,0-3 0 0,2-4 0 16,-2-5 0-16,0 0 0 0,2-2 0 16,2 1 0-16,-2-5 0 0,2 2 0 0,-2-2 0 0,2 0 0 15,0-3 0-15,0-1 0 0,0-3 0 0,0 3 0 16,0-3 0-16,0-3 0 0,0 1 0 16,0-1 0-16,0 3 0 0,0-5 0 0,0 2 0 15,0 2 0-15,0 0 0 16,0-2 0-16,0 2 0 0,2-4 0 0,-2 3 0 0,-2-1 0 15,4 1 0-15,-2-2 0 16,0 0 0-16,0-7 0 0,0 9 0 0,0-9 0 16,0 9 0-16,0-9 0 0,0 7 0 15,0-7 0-15,0 0 0 0,0 7 0 0,0-7 0 16,0 0 0-16,0 0 0 0,0 0 0 0,0 0 0 16,0 0 0-16,-13-23 0 15,8 12 0-15,-2-10 0 0,0-1-106 0,-4-13-927 16,1-2-1365-16,2-16-1792 0</inkml:trace>
  <inkml:trace contextRef="#ctx0" brushRef="#br0" timeOffset="1581.46">24255 3309 5992 0,'0'0'-362'0,"0"0"74"0,11 0 64 0,-11 0 66 0,0 0 59 0,0 0 63 0,0 0 38 0,9-5 40 15,-9 5 30-15,0 0 18 16,0 0 13-16,0 0 3 0,0 0 1 0,0 0-7 15,8-5-4-15,-8 5-6 0,0 0-1 16,0 0-2-16,0 0-6 0,0 0-2 0,0 0 5 16,14-3 3-16,-14 3 16 15,0 0 0-15,28 3 5 0,-9-6-5 0,8 3-13 16,1 0-5-16,18 3-14 0,5-6-6 0,3 3-9 0,12 0-4 16,6-1-5-16,1 2 1 15,-4-1-11-15,2 3-1 0,-6-2-22 0,-3 3-3 16,-11-2-9-16,-3 1 4 15,-1 1-2-15,1-1 0 0,0 0 1 0,1 1 7 16,7-4-3-16,7 3 1 0,1-1-3 16,6-4-1-16,0 2-3 0,0-2 3 0,2-1 1 15,5 1-3-15,0 0-3 0,6-1 16 0,2 2-13 0,-3 1-8 16,4 1 4 0,-2-1 2-16,2 2-3 0,-1-1-3 0,-5 3 11 0,-4-2-11 15,0 1 4-15,-4 1 17 16,0 0-6-16,-2 2-15 0,-6-4 6 0,7 1-7 0,0-2 6 15,1 2-1 1,2-6-1-16,1 3-2 0,4-1 4 0,3-2 1 0,1-1-1 16,0 3-5-16,1-2-4 15,-2-1 3-15,-4 2-8 0,-2 0-3 0,-6 0-4 16,-1 1 8-16,-6-1-9 0,-15 2 13 16,-1-2-9-16,-3 2 6 0,0 0 0 15,-2-2-1-15,-2 1 6 0,1 1-4 0,6-2 7 0,-2 1-5 16,7-1 3-16,12-2-9 15,3 3 9-15,-1 1-3 0,2 0 5 16,0 0 0-16,-1-2-1 0,1 0-5 0,-2 0 1 16,1 1-7-16,-1 1-8 0,-12 0-6 0,9-3 2 15,-11 2 6-15,10-2-6 0,-12 1-4 16,9-3 10-16,2 0 1 0,-1 0 1 16,-1-2 13-16,7 2-4 0,-1 1-6 15,3 2 1-15,1-3-1 0,1 1 0 0,3 0-8 16,1 3-5-16,-1-1 0 0,-3 0 0 15,-2 0 1-15,-3 0-1 0,-1 1-2 0,-12 1 5 16,0 0 6-16,-1 1 3 0,12 3 0 16,-1-2 3-16,6 1 2 0,-2 1-1 15,10 0 6-15,3 1-3 0,-4-1 7 0,9 1 4 16,-6 0 12-16,-3 2 13 0,-3 0 0 16,-7-2 6-16,-6-1 22 0,-15-2 18 0,-13 1 29 15,-5-2 34-15,-7 1 17 16,-2 0 10-16,0-2 3 0,-3 0-1 0,-3 2-16 15,-2-2-12-15,-9 0-14 0,18 0-18 16,-18 0-14-16,15 0-42 0,-15 0-63 0,12 1-98 16,-12-1-107-16,0 0-97 0,9 6-118 15,-9-6-125-15,0 0-231 0,-17 11-56 0,0-4 94 16,-18 4-641-16,-20-2-848 0</inkml:trace>
  <inkml:trace contextRef="#ctx0" brushRef="#br0" timeOffset="2781.55">25386 3863 3468 0,'-6'5'-155'0,"6"-5"52"0,0 0 39 0,0 0 39 0,0 0 45 0,0 0 37 0,0 0 36 0,0 0 24 0,0 0 22 16,-9 5 15-1,9-5 8-15,0 0 14 0,0 0 9 0,0 0 4 0,0 0 4 16,0 0 3-16,0 0 3 0,0 0 3 0,0 0 11 0,0 0 2 16,0 0-8-1,0 0-15-15,0 0-22 0,0 0-11 16,-4-17-19-16,4 17-14 0,4-10-17 15,-4 10-6-15,4-12-11 0,-1 5-13 0,1 0-3 0,0 0-9 16,-4 7-9-16,8-10-1 16,-2 5-11-16,-6 5-6 0,11-7-8 0,-4 4-5 15,-7 3 0-15,20-2-2 0,-20 2 2 16,23 3-11-16,-10 2-2 0,2 2-3 0,2 5 2 16,4 7 2-16,0 4 2 0,0-1-4 15,-2 1 3-15,-4 5 2 0,-1 0-2 16,-9-3-17-16,1-3 12 0,-4 2 28 0,-6 1 12 15,0-3 27-15,-7 7 18 0,-4 0 15 16,-5-3 8-16,0-4-71 0,-5-2-48 0,0-2 0 16,-4-2 0-16,7-5 0 15,1-6 0-15,1 1 0 0,4-3 0 0,0-3 0 16,0-3 0-16,-6-4 0 0,5-4 0 16,-2-9 0-16,5-4 0 0,3-6 0 0,6 7 0 15,3-1 0-15,2 0 0 0,4-1 0 16,-1 2 0-16,3 2 0 0,10-5 0 0,-2 2-234 15,9 7-290-15,1 0-78 0,-2 7-113 16,-3 1-165-16,2 4 88 0,0 3-719 0,-2 2-958 16</inkml:trace>
  <inkml:trace contextRef="#ctx0" brushRef="#br0" timeOffset="3051.72">25701 3895 4385 0,'-3'-8'7'0,"1"1"48"0,2 7 42 0,-2-9 20 0,2 9 0 0,0 0-3 0,0 0 29 0,0 0 30 0,0 0 3 15,0 0 2-15,12 35-6 0,-4-20 0 16,1 4-12-16,7 7-43 0,0 1 2 16,4 1-20-16,1-4-13 0,-1 1-3 0,2-2-11 15,-8-4-8-15,-2-6-31 16,-2-3-31-16,-3-1-39 0,1 0-38 0,-2 0-46 0,-2-3-54 15,-1 1-78-15,3-3-109 0,-6-4-111 16,0 0-163-16,0 0-84 0,0 0 74 16,0 0-457-16,0 0-573 0</inkml:trace>
  <inkml:trace contextRef="#ctx0" brushRef="#br0" timeOffset="3711.6">26155 4024 3309 0,'0'0'186'15,"4"-8"33"-15,-4 8 39 0,2-7 33 0,-2 7 31 16,0 0-13-16,0 0-7 0,3-7-28 16,-3 7-29-16,0 0-11 0,0 0 10 15,0 0-4-15,9 17-16 0,-7-7-15 16,0 4-13-16,0 0-14 0,-1 1-12 0,1 2-17 15,0 0-11-15,0 1-15 0,-2-5-7 0,2 2-15 16,-2-4-8-16,-2 1-64 16,2-2-33-16,2 0 0 0,-2-3 0 0,0 2 0 0,0-9 0 15,2 12 0-15,-2-12 0 0,0 0 0 16,0 0 0-16,0 0 0 0,0 0 0 16,12-24 0-16,-7 9 0 0,4-6 0 0,3-7 0 0,3 3 0 15,3 1 0 1,-4 5 0-16,-3 5 0 0,0 2 0 0,-2 0 0 0,3 4 0 15,-3 3 0-15,0 0 0 16,5 3 0-16,-3 2 0 0,-11 0 0 0,24 7 0 16,-12 0 0-16,-1-1 0 0,3 4 0 15,-1 3 0-15,-1-1 0 0,-4 3 0 0,-3-1 0 16,3-1 0-16,-7 1 0 0,2 0 0 0,-1-2 0 0,0-3 0 16,-2 0 0-16,2 0 0 15,-2-2 0-15,2 0 0 0,-2-7 0 16,2 8 0-16,-2-8 0 0,0 0 0 15,0 0 0-15,0 0 0 0,18-22 0 16,-6 7 0-16,-1-1 0 0,3-1 0 0,1 2 0 16,0 1 0-16,0 2 0 0,3 0 0 0,-5 4 0 15,1 5 0-15,-2-1 0 0,0 4 0 0,1 4 0 16,0-1 0-16,-1 7 0 0,1 3 0 16,-2 5 0-16,-2-1 0 0,-2 3 0 0,0 1 0 15,-1-2 0-15,1 1 0 16,-6-3 0-16,3 2 0 0,0-1 0 15,-2 0 0-15,-1-6 0 0,-1 0 0 16,2 1 0-16,2-3 0 0,-2-3 0 0,0 1 0 16,-1-3 0-16,-1-5 0 0,0 0 0 15,7 4 0-15,-7-4 0 0,0 0 0 0,0 0 0 16,9-17 0-16,-5 6-635 0,1-1-196 0,1-1-100 16,1-3 97-16,-2 3-853 15,2-5-1122-15</inkml:trace>
  <inkml:trace contextRef="#ctx0" brushRef="#br0" timeOffset="4087.09">27043 4059 4588 0,'0'0'8'0,"-5"-2"46"0,5 2 42 0,0 0 40 0,0 0 31 0,0 0 45 0,0 0 34 0,0 0 7 0,-18 15-25 16,14-3-3-16,1 3-6 0,-1 0-16 0,2 3-13 15,0 2-15-15,2-3-11 0,0 3-17 16,2-3-13-16,2 0-16 0,0 0-13 16,1-3-3-16,3 1-9 0,0-3-11 15,3-3-9-15,1-3-3 0,3 0-5 0,-1-5-27 0,-2 1-38 16,3-4 0-16,-1 1 0 0,-1-3 0 16,3-1 0-16,-5-3 0 0,1-3 0 15,-3 0 0-15,-2-7 0 0,-1 2 0 16,-4-4 0-16,0-4 0 0,-4 1 0 15,0-2 0-15,-4 5 0 0,5 1 0 0,-9 2 0 0,5 4 0 16,-5 4 0-16,-1 0 0 16,0 4-25-16,-2 3-232 0,2 2-71 0,-2 3-104 0,0 3-116 15,-1 1-144-15,3-4-152 0,1 3 80 16,5-2-699-16,0 1-911 0</inkml:trace>
  <inkml:trace contextRef="#ctx0" brushRef="#br0" timeOffset="4571.39">27630 3763 4174 0,'0'-13'113'0,"-6"-1"61"16,4 5 64-16,2 1 74 0,-1 1 42 16,1 7 1-16,-2-11-27 0,2 11-34 15,0 0-32-15,0 0-8 0,0 0 9 0,0 0-1 16,-4 42-12-16,0-6 7 15,2 3-1-15,-2 4-211 0,-2 14-45 16,3-2 0-16,-5-1 0 0,3 0 0 16,-2-15 0-16,4 3 0 0,-3-9 0 0,0 2 0 0,1-9 0 15,1-4 0-15,2-5 0 0,-2-1 0 16,2-4 0-16,0-3 0 0,2 0 0 0,-2-2 0 16,2-7 0-16,2 9 0 0,-2-9 0 0,0 0 0 15,0 0 0-15,0 0 0 16,0 0 0-16,7-29 0 0,-10 15 0 15,1-4 0-15,-4 2 0 0,1-3 0 0,-3 1 0 16,-4 4 0-16,-2 1 0 16,-4 3 0-16,1 4 0 0,-2 6 0 0,-2 2 0 15,-1 3 0-15,-9 6 0 0,4 2 0 0,6-1 0 0,6 2 0 16,1 2 0-16,-2 6 0 0,4-3 0 16,4-2 0-16,3 0 0 0,3-1 0 15,2-1 0-15,4 1 0 0,-1-3 0 0,7 3 0 16,2-3 0-16,2-2 0 0,0-3 0 15,8-1 0-15,-4-2 0 0,1-2 0 16,0-1 0-16,-2-2 0 0,4 0 0 16,0-2 0-16,-2-1 0 0,5-2-532 0,-6-2-480 15,1 0 89-15,0-1 99 0,0 1-842 0,3 0-1104 0</inkml:trace>
  <inkml:trace contextRef="#ctx0" brushRef="#br0" timeOffset="5201.64">27969 4317 4310 0,'-8'-1'-105'0,"8"1"49"0,-12-5 50 0,12 5 59 0,-11-4 48 0,11 4 40 0,0 0 29 0,0 0 15 0,-9-4 6 15,9 4 11-15,0 0 0 0,-2-8 13 16,2 8 7-16,8-11 16 0,-5 1 1 16,5 2 0-16,2 1-1 0,-1-3-8 0,4 1-13 0,1-1-6 15,-1 3-16-15,1 0-11 0,0 2-15 0,0 3-19 16,-1 0-94-16,3 4-56 16,1 2 0-16,-2 2 0 0,2 5 0 0,-1 1 0 0,-2 2 0 15,-1 3 0-15,-4 0 0 16,-2 0 0-16,-3 4 0 0,-2-4 0 0,-1 2 0 0,-2-2 0 15,1 0 0 1,-4-1 0-16,2-3 0 0,-2 2 0 16,3-4 0-16,-3-1 0 0,2-2 0 0,0 0 0 15,2-8 0-15,-2 8 0 0,2-8 0 0,0 0 0 16,0 0 0-16,17-35 0 0,4 3 0 16,8-4 0-16,3 0 0 0,1 4 0 0,-7 8 0 15,-1 3 0-15,-3 6 0 0,1 4 0 16,-1 4 0-16,-4 5 0 0,2 4 0 0,-3 3 0 15,2 6 0-15,4 6 0 0,-9 5 0 16,4 4 0-16,-3 0 0 0,-3-4 0 16,-7-2 0-16,5-1 0 0,-2 0 0 15,-2-3 0-15,1-2 0 0,-2-3 0 0,-1 0 0 16,3-3 0-16,-6-1 0 0,7-1 0 0,-8-6 0 16,16 0 0-16,-16 0 0 0,25-9 0 15,-7-1 0-15,-3-3 0 16,6-5 0-16,2-8 0 0,-3-3 0 0,5-11 0 15,0-2 0-15,0-5 0 0,-4 4 0 0,-8 11 0 16,0 6 0-16,-4 9 0 0,-6 1 0 16,-3 8 0-16,-1 0 0 0,-6 6 0 0,7 2-530 15,-18 1-488-15,18-1 103 0,-25 11-1033 16,10-3-1368-16</inkml:trace>
  <inkml:trace contextRef="#ctx0" brushRef="#br0" timeOffset="6001.7">29479 4099 5008 0,'-13'0'-194'0,"13"0"61"0,-15-1 61 0,15 1 65 0,-21-2 53 0,21 2 55 0,-23 0 44 0,14 0 32 16,9 0 29-16,-21 0 33 16,21 0 13-16,-14-2 7 0,14 2 4 15,0 0-4-15,0 0 1 0,0 0 0 16,0 0-4-16,0 0-18 0,0 0-15 15,75 2-24-15,-28-2-13 0,3-2-166 0,-2 2-20 16,1 0 0-16,-5 2 0 16,-2 0 0-16,-10-2 0 0,-7 0 0 0,-7 0 0 15,0 0 0-15,-5-2 0 0,1 2 0 16,-5 0 0-16,-9 0 0 0,18 0 0 0,-18 0 0 16,9 2 0-16,-9-2 0 0,0 0 0 0,0 0 0 15,0 0-446-15,-20 10-134 0,7-4-161 16,-4-2-155-16,-3 3 86 0,0 2-795 0,-3-2-1044 15</inkml:trace>
  <inkml:trace contextRef="#ctx0" brushRef="#br0" timeOffset="6483.92">29466 4321 4224 0,'-12'0'-105'0,"1"-2"54"0,11 2 39 0,-19-3 61 0,10 1 54 0,9 2 43 0,-13-3 43 0,13 3 30 0,0 0 22 16,-18-2 19-16,18 2 14 0,0 0 5 15,0 0 13-15,-15-2-11 0,15 2-8 0,0 0-7 16,0 0-10-16,0 0-12 0,0 0-16 16,61-4-19-16,-19 1-20 0,6 1-52 0,1-1-137 0,3 1 0 15,-5 1 0-15,1-1 0 16,-9 2 0-16,-4-2 0 0,-10 2 0 0,-4 0 0 15,-5 0 0-15,0 0 0 16,-3 0 0-16,-3-2 0 0,-10 2 0 0,19 0 0 16,-19 0 0-16,12 0 0 0,-12 0 0 15,0 0 0-15,0 0 0 0,9 2 0 0,-9-2 0 16,0 0 0-16,0 0 0 0,-18 10-238 16,13-6-380-16,-1 1-162 0,-1-1-129 15,-1 2 86-15,2 0-817 0,2-3-1079 0</inkml:trace>
  <inkml:trace contextRef="#ctx0" brushRef="#br0" timeOffset="8271.62">30598 3855 4336 0,'-3'-14'-132'0,"1"2"52"0,2 1 49 0,-1 1 49 0,2 1 41 0,-1 1 46 0,0-1 45 0,0 9 33 0,2-14 29 0,1 8 31 0,-3 6 11 0,0-11 2 0,0 11-4 16,0-10-12-16,0 10-29 0,0 0-22 0,0 0-15 15,0 0 16-15,0 0 17 16,-6 26 3-16,2-4-5 0,0 18 14 0,0 2-7 16,3 5-12-16,-1 8-91 0,-2 1-109 0,4-11 0 15,-4-1 0-15,4-2 0 0,-1-3 0 16,-4-3 0-16,3-8 0 0,2-6 0 0,-4-5 0 16,4 0 0-16,-1-5 0 0,-1 0 0 15,0-3 0-15,2 1 0 0,-2-4 0 0,2-6 0 16,0 9 0-16,0-9 0 0,0 0 0 15,0 0 0-15,0 0 0 0,0 0 0 0,-6-31 0 16,6 17 0-16,4 1 0 16,-2-4 0-16,4 1 0 0,-1 1 0 0,3 1 0 15,-2 0 0-15,1 2 0 0,3 2 0 0,3 2 0 16,2 2 0-16,1 3 0 0,1 3 0 16,2 5 0-16,0 0 0 0,3 6 0 15,-2-1 0-15,-4 1 0 16,6 9 0-16,-8-1 0 0,-5-2 0 0,-2 4 0 0,-1-3 0 15,-4 0 0-15,-4 0 0 16,-2 3 0-16,-1-2 0 0,-5-2 0 0,-2 1 0 16,-1-6 0-16,-6 9 0 0,2-8 0 15,0-4 0-15,-2 0 0 0,4-2 0 0,-3-3 0 16,0-2 0-16,-2-1 0 0,0-2 0 16,0-1 0-16,-3-4 0 0,5 1 0 15,-3-4 0-15,7 2 0 0,1 1 0 0,2-3 0 16,2 4 0-16,8 0 0 0,1-1 0 15,0 6-721-15,8-13-281 0,1 9 106 0,4-2-999 16,8 1-1318-16</inkml:trace>
  <inkml:trace contextRef="#ctx0" brushRef="#br0" timeOffset="8901.56">31077 4284 5536 0,'2'-6'50'0,"-2"6"56"0,2-12 37 0,-2 12 39 0,0-9 11 0,0 9 0 0,0 0-17 0,2-7-15 15,-2 7 13-15,0 0 11 16,0 0-15-16,12 19-11 0,-8-8-8 0,-2 1-10 16,-2-1-3-16,1 3-14 15,-2-1-11-15,-1 3-17 0,-2-2-96 0,0 1 0 0,-2 1 0 16,0-4 0-1,1-1 0-15,1-1 0 0,0-2 0 0,3-1 0 0,1-7 0 16,-4 7 0-16,4-7 0 16,0 0 0-16,0 0 0 0,0 0 0 0,0 0 0 0,9-35 0 15,0 19 0-15,3-2 0 0,5-2 0 0,2-1 0 16,0 8 0-16,-3 4 0 16,0-2 0-16,2 4 0 0,-4 4 0 15,4 3 0-15,1 2 0 0,-2 1 0 16,4 4 0-16,-2 2 0 0,-2 0 0 0,-1 0 0 0,-3 4 0 15,-2-3 0-15,-3-1 0 16,0 2 0-16,-5-2 0 0,1 2 0 0,0-4 0 16,-2-1 0-16,-2-6 0 0,3 12 0 15,-3-7 0-15,0-5 0 0,7 6 0 16,-7-6 0-16,0 0 0 0,0 0 0 0,17-14 0 16,-8 3 0-16,5-4 0 0,7-9 0 15,1 3 0-15,5-1 0 0,-2 3 0 16,-2 0 0-16,-3 7 0 0,-4 2 0 0,-1 3 0 15,-3 4 0-15,-1 1 0 0,-11 2 0 16,21 7 0-16,-14 0 0 0,3 3 0 0,-4 4 0 16,-2-1 0-16,1 3 0 0,-3-1 0 15,0-1 0-15,-2 2 0 0,2-3 0 0,-2 1 0 16,0 0 0-16,2-2 0 0,-2 0 0 16,0-4 0-16,0 1 0 0,2-2 0 15,-2-7 0-15,1 10 0 0,-1-10 0 0,4 6 0 16,-4-6 0-16,0 0 0 0,0 0-365 0,0 0-567 15,23-13-15-15,-17 5 98 16,4-1-885-16,1-3-1166 0</inkml:trace>
  <inkml:trace contextRef="#ctx0" brushRef="#br0" timeOffset="9271.67">32037 4225 4710 0,'0'0'-46'0,"0"0"64"0,0 0 70 0,0 0 69 0,0 0 73 0,-16 20 48 0,12-11 21 0,-2 0 6 0,0 2-10 0,-1 3-12 0,1-2-12 15,2 0-16-15,1 4-21 0,0-5-22 0,3 2-18 16,0-1-20-16,3 3-16 16,-1-1-82-16,1-2-76 0,3-3 0 0,-1 1 0 15,5 0 0-15,0-5 0 0,1 0 0 16,3-1 0-16,-1-3 0 0,-1-1 0 15,4 0 0-15,-16 0 0 0,29-7 0 0,-16 0 0 16,-1-1 0-16,-1-2 0 0,-2-5 0 16,-1-3 0-16,-2-2 0 0,-2 2 0 0,-4 2 0 15,-2-3 0-15,0 0 0 0,-2 3 0 16,-2-3 0-16,-2 4 0 0,3 3 0 0,-4 0 0 0,-3 3 0 16,1 4 0-16,-1 1-367 15,4 0-178-15,-3 4-158 0,11 0-201 0,-13-1 66 16,13 1 86-16,0 0-636 15,0 0-842-15</inkml:trace>
  <inkml:trace contextRef="#ctx0" brushRef="#br0" timeOffset="9721.51">32706 3832 4045 0,'4'-7'165'0,"-2"2"37"0,-2 5 17 0,3-7 10 15,-3 7 23 1,0 0 24-16,0 0 36 0,0 0 15 0,6 24-12 0,-6-5-22 16,0 7-16-16,-4 10-10 15,-1 3 5-15,-1 0-15 0,-1 3-15 0,-3-1-16 16,0-3-211-16,1 0-15 0,-3-4 0 0,3-2 0 16,-2-1 0-16,2-7 0 15,4-5 0-15,-2-3 0 0,3-3 0 16,0-1 0-16,-1-2 0 0,3 1 0 15,0-4 0-15,-3-3 0 0,5-4 0 0,0 0 0 16,0 0 0-16,0 0 0 0,0 0 0 16,0 0 0-16,0 0 0 0,-9-29 0 0,4 16 0 0,-3-1 0 15,-4-5 0-15,-3 4 0 16,-10 0 0-16,-1 2 0 0,-3 8 0 0,2 2 0 16,-1 3 0-16,2 1 0 0,1 5 0 15,-8 6 0-15,7 1 0 0,-1 5 0 0,7-3 0 16,2 8 0-16,4-3 0 15,7-2 0-15,-3 3 0 0,7 1 0 0,1-4 0 16,4 1 0-16,0-1 0 0,3 1 0 0,4-2 0 16,1-1 0-16,2 0 0 0,2-3 0 15,4-1 0-15,0-3 0 0,4-3 0 0,-5 0 0 16,5-5 0-16,0 0-636 16,1-2-383-16,0-2 104 0,-1-4 100 0,3 4-820 15,5-8-1072-15</inkml:trace>
  <inkml:trace contextRef="#ctx0" brushRef="#br0" timeOffset="10276.82">32975 4422 4852 0,'-8'-5'102'0,"4"-1"48"0,4 6 62 0,-6-8 53 0,6 8 16 16,-1-10 1-16,1 10-13 0,0-9-23 0,0 9-9 0,0 0-19 0,1-10-16 16,-1 10-9-16,10-4-13 15,-10 4-8-15,0 0-9 0,0 0-3 0,33 11-153 16,-24-5-7-16,0 3 0 0,1 3 0 0,0 0 0 16,-3 2 0-16,1 1 0 0,-5-1 0 15,1 2 0-15,-1-1 0 0,-3-2 0 0,-3 1 0 16,-3 1 0-16,3 1 0 15,-3 0 0-15,-1-4 0 16,1-2 0-16,0 0 0 0,2-1 0 0,0-2 0 16,4-7 0-16,-3 5 0 0,3-5 0 0,0 0 0 0,0 0 0 15,30-40 0-15,-9 16 0 0,2 2 0 0,2 1 0 16,0 5 0-16,-6 3 0 0,-2 5 0 16,-4 2 0-16,0 6 0 0,0 2 0 0,1 4 0 15,-1 4 0-15,-3 0 0 16,-1 7 0-16,3 2 0 15,-4 0 0-15,-3 1 0 0,3-1 0 0,-1 0 0 0,2-1 0 16,-2-3 0-16,-2-3 0 16,1 0 0-16,-1-2 0 0,-1-3 0 0,3 0 0 15,0-3 0-15,-7-4 0 0,17 3 0 0,-17-3 0 16,23-9 0-16,-9 2 0 0,0-7 0 16,2 1 0-16,3-9 0 0,-4-3 0 0,0 0 0 15,-3 3 0-15,-6 2 0 0,-1 7 0 0,-5-1 0 16,-2 4-847-16,-3 3-159 15,-7 2-1149-15,-3 5-1564 0</inkml:trace>
  <inkml:trace contextRef="#ctx0" brushRef="#br0" timeOffset="11181.46">27859 4916 2821 0,'2'-21'322'0,"1"4"-22"0,-1 2-6 0,2 2 7 0,0 1-2 0,-2 1 12 0,-1-2 21 0,3 4-9 16,0 2 13-16,-4 0-11 0,3-2-23 15,-3 9-33-15,3-9-27 0,-3 9 7 0,0 0 26 16,0 0 8-16,6 34-5 16,-6-7 2-16,0 15-231 0,0 6-49 0,2 9 0 15,-2 4 0-15,1-1 0 0,-1-3 0 0,2 0 0 16,0-11 0-16,-2-3 0 0,2-2 0 16,-2-3 0-16,0-9 0 15,0-5 0-15,0-4 0 0,0-2 0 0,0-5 0 16,0-1 0-16,0-3 0 0,0-1 0 0,0-4 0 15,0-4 0-15,0 0 0 0,2 5 0 16,-2-5 0-16,0 0 0 16,0 0-476-16,0 0-517 0,-2-24 82 0,-4 15 89 0,-5 2-875 0,-1 1-1131 15</inkml:trace>
  <inkml:trace contextRef="#ctx0" brushRef="#br0" timeOffset="11461.57">27649 5346 5013 0,'-7'-9'85'0,"0"3"63"0,4-1 79 0,3 7 63 15,-2-11 29-15,2 11 4 0,0 0-14 16,0 0-8-16,16-4-18 0,-16 4-11 16,32 9-30-16,-5 4-18 0,0 2-69 15,4 2-155-15,-1 2 0 0,-3 2 0 16,0-1 0-16,-2-1 0 0,-6 2 0 0,-2-4 0 15,-3-5 0-15,-5 0 0 0,-2-3 0 16,1-1 0-16,-2-1 0 0,-2 0 0 0,0-2 0 0,-1-2 0 16,-3-3-59-1,8 6-380-15,-8-6-109 0,0 0-137 0,0 0-197 0,0 0 69 16,21-13 85-16,-14 6-645 0,1 1-827 0</inkml:trace>
  <inkml:trace contextRef="#ctx0" brushRef="#br0" timeOffset="11725.72">28211 5309 4047 0,'0'0'46'0,"0"0"26"0,0 0 56 0,0 0 72 0,0 0 65 15,0 0 33-15,-34 27 38 0,12-5 23 0,-3 2 13 16,-5 7 5-16,0 2 5 16,-3-2-6-16,3-1-11 0,6-6-19 0,1 0-124 0,3-3-222 15,5-4 0 1,3-5 0-16,1 0 0 0,4-2 0 15,1-3 0-15,0 0 0 0,0 0 0 0,3-2 0 16,-3 0 0-16,6-5 0 0,-7 7 0 16,7-7 0-16,-9 3 0 0,9-3 0 15,0 0 0-15,0 0 0 0,-14-1 0 0,14 1 0 16,0 0-745-16,-18-7-230 0,11 3 86 16,-2 2 100-16,-4-2-841 0,1 4-1069 0</inkml:trace>
  <inkml:trace contextRef="#ctx0" brushRef="#br0" timeOffset="12871.71">25825 6498 4618 0,'0'0'-127'0,"-9"-5"45"0,4 2 48 0,5 3 46 0,-8-11 37 0,7 4 26 0,-3 2 22 0,-3-1 23 0,6-1 14 0,-3-2 8 15,0 2 6-15,0 0-2 16,3 1 3-16,-3-3 3 0,4 0 1 0,-2 2 5 16,2 7 17-16,2-18-12 15,0 9-11-15,1-1-15 0,3 0-11 0,1-1-10 16,4 1-8-16,0 1-14 0,3 1-13 0,-2 1-5 0,6 2-9 16,-5 2-8-16,3 6-7 15,-2 2-1-15,6 4 0 0,-5 2-6 0,8 11 9 0,-9 6 6 16,0 3 12-1,-4 5 6-15,-9 2 5 0,1 1 12 0,-5-1 8 16,-5 1 4-16,-4 0-31 0,-3-6-76 16,-6 9 0-16,3-14 0 0,-4 3 0 15,-1-4 0-15,3-5 0 0,-1-2 0 0,-4-2 0 0,4-7 0 16,2-2 0-16,3-4 0 0,3-1 0 16,0-4 0-16,0-4 0 0,0-3 0 15,3-5 0-15,2-8 0 0,3-13 0 0,7-7 0 16,5-12 0-16,9 0 0 15,-2 4 0-15,8 1 0 0,-2 8 0 0,-3 12 0 16,3-1 0-16,-2 8 0 0,0 4 0 0,-3 6 0 0,0 4 0 16,2 2 0-16,-1 6 0 15,-2 0 0-15,2 4 0 0,3 6 0 0,-4 0 0 16,7 9 0-16,-2 1 0 0,-2 0 0 0,-4 2 0 0,4-2 0 16,-5-2 0-16,-3-5 0 15,-1 2 0-15,0-2 0 0,3-3 0 0,-2 1 0 16,-1-5 0-16,-4 1 0 15,6-2 0-15,-4-1 0 0,0 0 0 0,4-3 0 0,-4 0 0 16,4-1 0 0,-1-2 0-16,-10 0 0 0,26-4 0 0,-12 1 0 15,-1-4 0-15,3-3 0 0,-2-2 0 16,4-3 0-16,-1-7 0 0,2-5 0 0,-1 0 0 16,-4 2 0-16,4 1 0 0,-7 5 0 15,-4 5 0-15,1 2 0 0,-4 3-539 0,0 3-296 16,-4 4-86-16,0 2 97 0,0 0-901 15,0 0-1158-15</inkml:trace>
  <inkml:trace contextRef="#ctx0" brushRef="#br0" timeOffset="13215.07">26821 6568 4635 0,'-10'-6'-32'0,"2"1"54"0,1 1 56 0,7 4 68 0,-13-5 67 0,13 5 71 0,-11-5 39 0,11 5 17 16,-3-5 12-16,3 5 0 0,0 0-3 0,0 0-9 15,-6-7-18-15,6 7-22 16,0 0-133-16,0 0-167 0,27-9 0 0,-12 5 0 15,4 1 0-15,4 0 0 16,4 0 0-16,-1 0 0 0,1-3 0 0,0 2 0 0,-2-1 0 16,-2 2 0-16,-3 0 0 0,-3 1 0 15,3-2 0-15,-7 4-30 0,-2-1-411 0,-1 1-97 16,-10 0-116-16,13 3-159 0,-9 4-1 16,-6 0 98-16,-6 5-707 0,-9 10-875 0</inkml:trace>
  <inkml:trace contextRef="#ctx0" brushRef="#br0" timeOffset="13511.68">26765 6756 4270 0,'0'0'152'0,"-11"-4"53"0,11 4 53 0,0 0 53 15,-10-1 40-15,10 1 23 16,0 0 7-16,0 0-5 0,0 0-1 0,0 0-16 0,0 0-41 15,39-8-35-15,-15 5-105 16,2 1-178-16,10-4 0 0,3 2 0 16,1-3 0-16,-2 2 0 0,-2 0 0 0,-7 1 0 0,-4 1 0 15,-6-1 0-15,-1 3 0 0,-6-2 0 16,1 1 0-16,-1 0 0 0,-1-1 0 0,-11 3 0 16,18-4 0-16,-12 3 0 15,-6 1 0-15,11-2 0 0,-11 2-197 0,0 0-423 0,0 0-180 16,0 0-89-16,0 0 89 15,-22 22-861-15,-2-5-1099 0</inkml:trace>
  <inkml:trace contextRef="#ctx0" brushRef="#br0" timeOffset="13846.71">26738 6996 4980 0,'-7'-4'164'0,"7"4"50"16,-11-3 61-16,11 3 53 0,0 0 41 0,0 0 23 16,-12-4-8-16,12 4-1 15,0 0-18-15,-4-3-28 0,4 3-337 0,0 0 0 16,27-5 0-16,-2-1 0 0,13 2 0 0,1-2 0 16,2-1 0-16,-1 4 0 15,0-4 0-15,-10 5 0 0,-3-1 0 0,-2 0 0 16,-2 0 0-16,-6-1 0 15,-4 2 0-15,0 0 0 0,0-1 0 0,-1 1 0 0,-4 2 0 16,-8 0 0-16,15-3 0 16,-15 3 0-16,10-2 0 0,-10 2 0 0,7-2 0 15,-7 2 0-15,0 0 0 0,0 0 0 0,0 0 0 16,0 0-377-16,0 0-473 0,0 0-78 16,0 0 90-16,0 0-930 0,0 0-1198 15</inkml:trace>
  <inkml:trace contextRef="#ctx0" brushRef="#br0" timeOffset="14441.39">27741 6438 4959 0,'-2'-25'25'15,"2"1"34"-15,-2 5 38 0,2 2 59 0,0-1 58 16,0 1 64-16,0 2 26 0,0 1 10 16,0 2-2-16,0 0-15 0,2 4-18 0,-2-1-36 15,2 0-31-15,-2 9-24 0,2-8-17 16,-2 8-88-16,0 0-83 0,0 0 0 16,12 34 0-16,-6-2 0 0,-4 6 0 0,1 4 0 15,-6-1 0-15,3 4 0 0,-4 1 0 16,2-3 0-16,0-4 0 0,1 1 0 15,-1-5 0-15,0-5 0 0,0-8 0 16,2-5 0-16,-2-3 0 0,0 0 0 0,2-3 0 0,0 0 0 16,-1-3 0-16,1 1 0 15,0-9 0-15,0 10 0 0,0-10 0 0,0 0 0 0,0 0 0 16,0 0 0-16,0 0 0 0,0 0 0 16,0 0 0-16,5-34 0 0,1 20 0 0,-1 2 0 15,3-2 0-15,2 3 0 0,-1 0 0 16,3 1 0-16,1 1 0 0,3 2 0 15,0 2 0-15,4 2 0 0,-2 3 0 0,1 0 0 16,1 3 0-16,-2 4 0 16,4 3 0-16,-4 1 0 0,-2 1 0 0,-3 3 0 15,-1 1 0-15,-7-1 0 0,1 0 0 0,-4 2 0 16,-4 2 0-16,-4 2 0 0,-1-2 0 16,-9 7 0-16,0-4 0 0,-6-1 0 15,1-3 0-15,3-2 0 0,0-4 0 16,0-3 0-16,-2 1 0 0,3-3 0 0,-4-3 0 0,7 0 0 15,0-2 0-15,0-4 0 16,1 0 0-16,1-1 0 0,-1-6 0 0,6 2 0 16,-1-5 0-16,3 4 0 0,7-2-608 15,-2-1-388-15,7 1 106 0,-2 0-1047 0,5-1-1359 0</inkml:trace>
  <inkml:trace contextRef="#ctx0" brushRef="#br0" timeOffset="15066.34">28354 6723 5683 0,'0'0'59'0,"2"-7"44"16,-2 7 33-16,0 0 25 0,0 0 11 0,0 0 15 0,0 0 26 0,0 0 16 15,0 0-12-15,2 22-18 0,-2-8-17 0,-2 0-9 16,0 3 1-16,2 2-9 15,-4 0-27-15,2-2-138 0,-2 1 0 0,0-2 0 16,2 0 0-16,-3-2 0 0,3-3 0 0,-2-1 0 0,2 0 0 16,1-3 0-16,-1 0 0 15,2-7 0-15,-2 9 0 0,2-9 0 0,0 0 0 16,0 0 0-16,0 0 0 0,0 0 0 0,22-33 0 0,-4 10 0 16,5-2 0-16,1 3 0 15,-1 0 0-15,0 3 0 0,0 2 0 16,-5 3 0-16,-2 5 0 0,-1 3 0 15,-1 3 0-15,-3 1 0 0,0 2 0 0,1 3 0 0,-3 0 0 16,0 2 0 0,4 2 0-16,-4 2 0 0,-2 0 0 0,1 1 0 0,-2 0 0 15,-2 1 0-15,-1-1 0 16,-1-2 0-16,0 2 0 0,0-4 0 0,-2 0 0 16,0-6 0-16,2 11 0 0,-2-11 0 15,2 9 0-15,-2-9 0 0,1 3 0 0,-1-3 0 16,0 0 0-16,0 0 0 0,14-26 0 15,-3 11 0-15,9-9 0 0,0 1 0 0,1-1 0 16,1 4 0-16,-1 1 0 0,-4 6 0 16,-2 2 0-16,-2 2 0 0,0 2 0 0,-1 6 0 15,-3 1 0-15,-9 0 0 0,22 5 0 16,-15 4 0-16,-2-1 0 0,1 3 0 0,-1 2 0 16,-2 3 0-16,-1-1 0 0,0 2 0 15,-2-3 0-15,0 1 0 0,-2-1 0 16,2 0 0-16,0 0 0 0,0-5 0 15,0 2 0-15,0-2 0 0,0-2 0 0,0 1 0 16,2-3 0-16,-2-5 0 0,2 7 0 16,-2-7 0-16,0 0 0 0,9 3-849 15,-9-3-118-15,0 0 106 0,16-10-1014 0,-11 3-1300 16</inkml:trace>
  <inkml:trace contextRef="#ctx0" brushRef="#br0" timeOffset="15431.56">29354 6725 5234 0,'-11'0'46'0,"11"0"47"0,-22 0 40 0,22 0 57 0,-14 0 52 0,14 0 31 0,-16 3 12 0,8 2 7 0,3 2-6 16,-2 2-9-16,4 1-8 0,-1 2-17 0,0 2-11 15,2 0-163-15,4 2-78 0,0 0 0 16,2 1 0-16,1-3 0 0,2 1 0 15,-2-3 0-15,5 2 0 16,-1-2 0-16,3-4 0 0,1 0 0 0,1-3 0 0,-1-2 0 16,2-3 0-16,2-3 0 0,1 1 0 0,-4-3 0 15,2-2 0-15,1-2 0 0,-5-1 0 16,1-4 0-16,-2 0 0 0,-3-2 0 16,-2-5 0-16,-3 0 0 0,-1 1 0 0,-4-5 0 15,-1 4 0-15,-1-2 0 0,-4 2 0 16,2 3 0-16,0 4 0 0,-1 0 0 0,-4 3 0 15,-1 3 0-15,3 1 0 16,-3 4 0-16,1 3 0 0,0-1-234 0,11 1-384 16,-18 1-141-16,18-1-132 0,-13 2 87 15,13-2-857-15,0 0-1099 0</inkml:trace>
  <inkml:trace contextRef="#ctx0" brushRef="#br0" timeOffset="15931.4">30010 6225 4913 0,'-3'-16'92'0,"1"0"54"16,-2 6 79-16,2-1 57 16,2 5 48-16,0 6 11 0,-1-12-21 0,1 12-33 0,0 0-22 15,0 0 18-15,0 0 19 16,-4 31 1-16,2 2-201 0,-2 9-102 0,1 1 0 15,-2 14 0-15,1-2 0 16,1-3 0-16,-1-7 0 0,-2-4 0 16,3-1 0-16,-1-2 0 0,-3-4 0 0,7-7 0 15,-3-6 0-15,-1-2 0 0,2-4 0 0,0-3 0 16,1 0 0-16,1-4 0 0,-4 1 0 0,2-2 0 16,2-7 0-16,-4 11 0 0,4-11 0 15,0 0 0-15,0 0 0 16,0 0 0-16,-25-16 0 0,16 5 0 0,-7-2 0 15,-2-8 0-15,-5 3 0 0,-2 0 0 0,6 8 0 16,2 3 0-16,-1 3 0 16,4 4 0-16,-8 2 0 0,3 4 0 0,0 4 0 15,-5 4 0-15,4 6 0 0,3-3 0 0,10 0 0 16,-1 0 0-16,0 2 0 16,7 0 0-16,-1-2 0 0,4 1 0 0,-1 1 0 15,5-4 0-15,-1 4 0 0,7-3 0 16,-2 0 0-16,2-2 0 0,-1-2 0 0,0-3 0 15,1-1 0-15,3-3 0 0,0 1 0 16,4-5 0-16,-2 1 0 0,5-2 0 0,-4-2-612 16,5-3-381-16,0 0 101 0,8-5-1044 15,-1 0-1358-15</inkml:trace>
  <inkml:trace contextRef="#ctx0" brushRef="#br0" timeOffset="16491.75">30510 6802 5246 0,'-8'-9'141'0,"2"4"54"0,1-2 63 0,1 2 46 0,4 5 16 0,-4-10-13 0,4 10-16 15,2-12-30-15,0 3-17 0,4 2-16 0,-3 1-18 16,3-3-24-16,2 2-186 0,0 0 0 0,1 2 0 15,-2 1 0-15,-7 4 0 16,18 0 0-16,-18 0 0 0,19 9 0 0,-10 2 0 0,4 2 0 16,1 3 0-16,-5 1 0 0,4 2 0 0,-4-1 0 15,-2 3 0-15,-1 0 0 16,-3 1 0-16,1-5 0 0,-4 1 0 16,0-2 0-16,-2 2 0 0,0-3 0 15,1-3 0-15,-1 0 0 0,2-1 0 0,0-1 0 0,-2-3 0 0,2-7 0 16,0 11 0-1,0-11 0-15,0 0 0 0,4 4 0 16,-4-4 0-16,15-19 0 0,7-3 0 16,1-4 0-16,12-5 0 0,0 2 0 0,-8 6 0 0,-2 5 0 0,-1 6 0 15,-7 2 0-15,-4 4 0 16,2 6 0-16,-1 2 0 0,-1 5 0 0,0 5 0 16,-1 4 0-16,0 0 0 0,-3 4 0 0,-2 0 0 15,1 1 0-15,0-3 0 16,-3-4 0-16,3 2 0 0,-1-3 0 0,-1-4 0 0,-2 1 0 15,6-1 0-15,-3-4 0 16,4-1 0-16,-3-4 0 0,3 0 0 16,3-6 0-16,3 2 0 0,1-6 0 0,-2 0 0 15,5-9 0-15,4-1 0 0,-3-5 0 0,7-9 0 16,-2 0 0-16,0 0 0 0,-4 6 0 0,-7 4 0 0,-4 6 0 16,-4 7 0-1,-6 5 0-15,-8 0 0 0,6 6-1029 16,-23 2 68-16,-2 3-1148 0,-15 6-1519 15</inkml:trace>
  <inkml:trace contextRef="#ctx0" brushRef="#br0" timeOffset="17295.59">27649 7222 5930 0,'4'-14'-202'0,"-4"1"63"0,2 2 72 0,-2 1 63 0,2 0 63 0,-2 2 53 0,0-2 46 0,0 10 43 0,0-13 14 15,0 13 5-15,-2-11-12 16,2 11-20-16,0 0-5 0,0 0 37 0,0 0 16 0,0 0 9 15,-6 38 1-15,3-5-64 16,-1 5-182-16,-3 3 0 0,5 1 0 16,2 3 0-16,-1 0 0 0,1-1 0 15,-2-1 0-15,2-3 0 0,-2-10 0 0,2-5 0 0,-4 0 0 16,4-6 0-16,0 0 0 0,2-5 0 0,-4 0 0 16,4-5 0-16,-4 0 0 15,2 0 0-15,0-2 0 0,0-7 0 16,4 3 0-16,-4-3 0 0,0 0 0 0,0 0 0 15,0 0 0-15,14-15 0 0,-10 7-457 16,-3 3-327-16,1-1-140 0,-2 6 88 16,0-12-929-16,0 12-1196 0</inkml:trace>
  <inkml:trace contextRef="#ctx0" brushRef="#br0" timeOffset="17582.74">27386 7613 4584 0,'-6'-7'-9'0,"3"-2"72"0,-1 2 51 0,2 2 47 0,2 5 49 0,-4-10 53 15,4 10 33-15,0 0 11 16,0 0 0-16,8-6 1 0,-8 6-22 0,0 0-18 0,40 11-20 16,-21-2-22-16,6 6-11 15,-1 1-30-15,-1 0-26 16,-4 4-159-16,0-6 0 0,-7-3 0 0,-1 1 0 15,-4-1 0-15,4-1 0 0,-4-2 0 16,-2-1 0-16,1 0 0 0,0-1 0 0,-4 0 0 16,4-1 0-16,-1 0-108 0,-5-5-301 0,8 6-112 15,-8-6-112-15,5 1-155 0,-5-1-19 16,0 0 82-16,20-3-703 0,-11-1-880 0</inkml:trace>
  <inkml:trace contextRef="#ctx0" brushRef="#br0" timeOffset="17841.68">27961 7534 4049 0,'0'-9'103'0,"2"3"38"16,-2 6 31-16,0-9 37 0,0 9 41 0,0 0 66 0,0 0 31 15,0 0 12-15,-41 24 4 0,16-4 6 16,0 3-1-16,-4 1-11 0,-5 3 0 16,7-3-6-16,0 1-271 0,4-5-80 15,5 0 0-15,2-4 0 0,7-4 0 0,0-3 0 16,1-1 0-16,2 1 0 0,0-2 0 15,3-3 0-15,-3 2 0 0,6-6 0 16,-5 8 0-16,5-8 0 0,-4 6 0 16,4-6 0-16,-9 2 0 0,9-2 0 0,0 0 0 0,0 0 0 15,0 0 0-15,0 0 0 0,-7 3 0 16,7-3-178-16,0 0-836 0,0 0 87 0,-13 1 95 16,13-1-950-16,0 0-1212 0</inkml:trace>
  <inkml:trace contextRef="#ctx0" brushRef="#br0" timeOffset="19201.66">26009 8274 4804 0,'2'-15'-87'0,"-2"2"62"0,0-1 56 0,4 2 56 0,-2 1 52 0,0 1 45 0,0-1 41 0,-1 0 10 16,-1 1 33-16,0-1 8 0,4 3 7 15,-4 2-17-15,0 6-13 0,2-13-21 0,-2 13-26 16,2-8-29-16,-2 8-14 16,0 0 6-16,0 0 2 0,-4 29-37 0,0-5-134 0,3 11 0 15,-3 5 0-15,0 3 0 0,0 3 0 16,0-3 0-16,0 0 0 0,0-2 0 15,3-3 0-15,-1-8 0 0,0-5 0 16,2-5 0-16,-2-3 0 0,2-2 0 0,-4-3 0 0,4 1 0 16,0-5 0-16,-1 1 0 15,1-1 0-15,0-8 0 0,-2 7 0 0,2-7 0 16,0 0 0-16,0 0 0 0,0 0 0 16,0 0 0-16,0 0 0 0,7-27 0 0,-5 13 0 15,2 1 0-15,-1-3 0 16,3 1 0-16,-2 1 0 0,2 2 0 0,-2 2 0 15,-1-1 0-15,3 2 0 0,-2 3 0 16,-1 1 0-16,6 1 0 0,-9 4 0 0,13-1 0 16,-13 1 0-16,19 7 0 0,-12-2 0 0,1 3 0 15,-1 1 0-15,0 1 0 0,-6 1 0 16,3 0 0-16,-4 1 0 0,-4 2 0 16,1 0 0-16,-6 0 0 0,-2 1 0 0,-3-1 0 0,2-1 0 15,-3-1 0-15,-5 1 0 16,1-4 0-16,-1 0 0 0,-2 0 0 0,5-2 0 0,-2-4 0 15,4 0 0 1,2-1 0-16,-3-4 0 0,3 1 0 0,4-1 0 16,9 2 0-16,-16-5 0 0,12 2 0 15,4 3 0-15,-3-9 0 0,3 9-734 0,0 0-179 0,15-11 20 16,-3 8 97-16,-1-2-855 16,8 2-1089-16</inkml:trace>
  <inkml:trace contextRef="#ctx0" brushRef="#br0" timeOffset="19517.31">26365 8587 4323 0,'-15'-2'91'0,"0"-1"72"0,2 1 49 0,3-2 61 0,-2 4 58 0,12 0 48 0,-14-4 18 15,14 4 10-15,-12-2-10 0,12 2-23 16,0 0-32-16,0 0-31 0,0 0-120 15,0 0-191-15,39-14 0 0,-14 11 0 16,16-6 0-16,-1 4 0 0,-2-2 0 16,-2 0 0-16,-8 4 0 0,-5 0 0 15,-6 1 0-15,-1 0 0 0,-5 0 0 0,1 0 0 0,-3 1 0 16,-9 1 0-16,16-4 0 0,-16 4 0 0,11 0 0 16,-11 0 0-16,11 0 0 0,-11 0 0 15,0 0 0-15,0 0 0 0,16 0-223 16,-16 0-433-16,0 0-190 0,7-3-27 15,-7 3 86-15,0 0-848 0,9-4-1072 0</inkml:trace>
  <inkml:trace contextRef="#ctx0" brushRef="#br0" timeOffset="20061.68">27027 8451 4313 0,'-3'-8'48'0,"1"-1"50"0,0 2 30 0,4 1 29 16,-2 6 23-16,5-11 16 0,-4 5 10 0,5 2-2 0,-6 4-10 15,13-7-18 1,-8 6-11-16,-5 1-12 0,20 0-7 0,-11 3 4 0,1 5 5 16,1 1-3-1,-1 3 2-15,-2 6 1 0,-3-1 0 0,-3 3 9 16,-2 2 11-16,-2 1 14 0,-5 6 10 15,-3 1-20-15,-7-2-179 0,0-2 0 0,-5-2 0 16,0-2 0-16,1-5 0 16,0-3 0-16,2-2 0 0,2-4 0 0,4 0 0 15,-1-5 0-15,3-2 0 0,11-1 0 16,-21-4 0-16,13-7 0 0,5-3 0 0,1-5 0 16,7-17 0-16,1-1 0 0,3-3 0 15,7-5 0-15,-3 11 0 0,2 3 0 0,-2 6 0 0,1 4 0 16,-3 7 0-16,-2 2 0 0,3 5 0 15,0 4 0-15,-3 3 0 0,5 2 0 16,-1 4 0-16,0 5 0 0,4 2 0 0,4 10 0 16,1-1 0-16,-4 2 0 0,3-1 0 15,1-1 0-15,0 0 0 0,-1-1 0 16,-3-8 0-16,-6-1 0 0,2-1 0 0,-3-3 0 0,0-3 0 16,0 1 0-16,0-3 0 15,2-1 0-15,1-2 0 0,-14 0 0 16,26-5 0-16,-9-3 0 0,-3 1 0 0,2-4 0 15,-4-1 0-15,1-5 0 0,-2-1 0 0,3-7 0 16,-3 3 0-16,1-6 0 16,-6 4 0-16,-1 5 0 0,-3 2 0 0,-2 5-328 15,-2 2-671-15,-5 3 86 0,-1 3 93 0,8 4-925 16,-21 2-1177-16</inkml:trace>
  <inkml:trace contextRef="#ctx0" brushRef="#br0" timeOffset="20721.5">28180 8392 4490 0,'4'-15'-22'0,"-4"2"77"0,2 5 46 0,-2-3 50 0,0 4 51 0,0 7 42 0,0-12 30 0,0 12 12 0,2-10-8 16,-2 10-19-16,0 0 13 0,0 0 22 16,0 0 14-16,5 26-5 0,0-10-7 0,-5 9-19 0,0 0-154 15,0 3-123-15,0-1 0 16,-5 2 0-16,3-4 0 0,2-2 0 15,-3 1 0-15,3-3 0 0,-2-4 0 16,-2-1 0-16,2-3 0 0,2-1 0 0,-1-3 0 0,1-1 0 0,0-4 0 16,0-4 0-1,0 0 0-15,0 0 0 0,0 0-114 0,0 0-474 0,-2-29-108 16,4 12-117-16,-2-9-19 0,0 0 86 0,0-1-751 16,-2-11-944-16</inkml:trace>
  <inkml:trace contextRef="#ctx0" brushRef="#br0" timeOffset="20876.8">28157 8264 4035 0,'0'-13'-45'0,"0"1"56"0,0 1 64 0,2 2 49 16,-2-2 49-16,2 2 33 16,-2 0 31-16,2 1 18 0,1-4 3 0,-1 1-12 0,-1 3-15 15,-1 0-29-15,2 1-15 16,-2 7-33-16,4-14-46 0,-4 9-77 16,0 0-88-16,0 5-92 0,0 0-99 0,0 0-114 15,0 0-134-15,0 0-204 0,0 0 27 16,18 20 60-16,-11-9-472 0,-2 2-556 15</inkml:trace>
  <inkml:trace contextRef="#ctx0" brushRef="#br0" timeOffset="21251.8">28652 8264 3171 0,'-1'-7'136'15,"-5"1"32"-15,1-1 37 0,-3-1 35 0,0 4 28 16,-1-2 15-16,-1 4 1 0,-4-2-8 15,14 4-18-15,-22 0-11 0,8 4-17 16,3-2-20-16,-3 5-15 0,3 0-19 16,0 4-21-16,1-1-14 0,3 3-19 0,3 0-6 15,0-1-15-15,4 0-13 0,6 1-6 16,-1 1-1-16,8 2-11 0,-1-1-10 0,-1-1-5 16,5 1-2-16,-3-3-9 0,1 2 2 0,-3-2 4 15,-4-2 4-15,6 2 12 16,-8-3 17-16,1-1 13 0,-1 1 11 15,-3 1 18-15,3-3-76 0,-5 2-49 0,0 0 0 16,0-9 0-16,-7 14 0 0,2-5 0 0,-5-2 0 16,-2 2 0-16,-1-3 0 15,-1 1 0-15,-2-2 0 0,-2-1 0 0,4-2 0 0,1-2 0 16,-3-2 0-16,1-2 0 0,3-4 0 16,1 0 0-16,4-3 0 0,-2 1-33 15,8 1-480-15,1 1-122 0,1-1-162 16,3-1-53-16,3 1 78 0,0 1-789 0,2-1-1005 15</inkml:trace>
  <inkml:trace contextRef="#ctx0" brushRef="#br0" timeOffset="21746.65">29411 7881 4354 0,'2'-22'43'0,"-4"8"45"16,2-2 60-16,2 6 48 0,-2 3 52 0,0-1 19 15,0 8-10-15,-2-11-19 16,2 11-24-16,0 0 19 0,0 0 28 0,0 0 10 16,11 29-1-16,-4 2 5 0,-6 6 10 15,3 8-12-15,-2 0-3 0,-4 1-270 16,0 2 0-16,0-1 0 0,1-3 0 0,-4-1 0 0,3-4 0 0,0-3 0 16,-2-6 0-1,1-8 0-15,-1-5 0 0,2 0 0 16,0-5 0-16,1 0 0 0,1-2 0 15,0-1 0-15,-2-2 0 0,2-1 0 0,0-6 0 0,0 7 0 16,0-7 0-16,0 0 0 16,0 0 0-16,0 0 0 0,0 0 0 15,-12-22 0-15,4 12 0 0,-1-3 0 0,-3-2 0 0,-1 1 0 0,-4 3 0 16,0 1 0-16,-2 0 0 16,0 7 0-16,-2 0 0 0,0 6 0 0,-4 0 0 0,2 5 0 15,4 0 0-15,-6 9 0 16,5 2 0-16,2 5 0 0,3 0 0 0,7-1 0 15,3-3 0-15,3-2 0 16,2 0 0-16,3 0 0 0,7 0 0 0,2 0 0 0,9 0 0 16,3-1 0-16,-3-5 0 15,0-3 0-15,2-4 0 0,2-1 0 0,-1-4 0 16,5-3 0-16,7-1 0 0,0-3 0 16,-2-4 0-16,2 0-471 0,-2-2-131 15,-6-2-27-15,-2 0-52 0,-1-3-20 0,-2 0-9 16,-2 0-785-16,-8-2-943 0</inkml:trace>
  <inkml:trace contextRef="#ctx0" brushRef="#br0" timeOffset="21921.76">29651 8395 3748 0,'9'-18'-80'0,"-3"3"89"0,-2 2 85 0,-3 1 67 0,4 1 71 0,-5 5 53 0,2-1 48 0,0-2 15 0,-2 9 2 15,3-12-9-15,-3 12-18 16,2-7-13-16,-2 7 20 0,0 0 14 0,0 0-18 16,11 19-41-16,-5-2-30 0,-3 5-58 15,-1 4-197-15,-7 8 0 0,3 5 0 0,-2-6 0 16,1 3 0-16,-1-1 0 15,-2-10 0-15,5-1 0 0,-3 1-132 0,-3-7-280 0,6 0-90 16,-3-7-74-16,2 1-107 0,-2-4-132 16,4-3 83-16,0-5-744 0,0 0-923 15</inkml:trace>
  <inkml:trace contextRef="#ctx0" brushRef="#br0" timeOffset="22071.49">29775 8313 3896 0,'0'-20'-9'16,"0"5"73"-16,0 1 43 0,0 4 18 0,-2 2 0 15,0-2-8-15,0 6-13 0,2 4-21 16,0-10-52-16,0 10-62 0,-3-5-101 16,3 5-85-16,0 0-88 0,0 0-104 0,0 0-151 15,-9 18 30-15,9-9-307 0,-2 4-321 0</inkml:trace>
  <inkml:trace contextRef="#ctx0" brushRef="#br0" timeOffset="22361.47">29744 8392 2559 0,'0'0'201'0,"0"0"48"0,6 3 32 0,-6-3 33 15,0 0 26-15,0 0 30 0,0 0-4 16,4 6 13-16,-4-6 1 0,5 9-12 16,2-2-25-16,-4 0-29 0,5 1-33 15,-1 3-25-15,1 3-25 0,0-1-24 0,-3 1-22 16,5-1-19-16,-3 1-19 0,1 0-16 16,0 0-13-16,-1-4-113 0,-3 1-5 15,1-3 0-15,2 0 0 0,-3-2 0 0,-1 1 0 16,1-2 0-16,0 0 0 0,-4-5 0 15,7 1 0-15,-7-1 0 0,0 0 0 0,18-13 0 0,-13 2 0 16,2-5 0-16,7-11 0 16,-3 0 0-16,0-2 0 0,-2 5 0 0,-2 5 0 15,-1 4 0-15,-1 0 0 0,-1 6-60 0,1 1-245 16,-4 0-64-16,1 0-81 0,2 4-71 16,-4 4-101-16,2-9-162 0,-2 9 48 0,0 0 74 15,5-4-590-15,-5 4-714 0</inkml:trace>
  <inkml:trace contextRef="#ctx0" brushRef="#br0" timeOffset="22551.33">30232 8327 3552 0,'9'-3'115'0,"-9"3"46"0,0 0 36 0,0 0 24 0,0 0 30 16,0 0 22-16,0 0 4 0,0 0-10 0,0 0 4 16,0 0-12-16,0 0-24 15,4 19-18-15,-8-6-26 0,4 0-25 16,-3 3-32-16,3-3-59 0,-4 4-59 0,0-1-72 15,0 1-69-15,2-2-73 0,-2 1-97 16,2-3-88-16,0-4-100 0,2-2-129 16,0 0-98-16,0-7 62 0,2 5-498 0,-2-5-612 15</inkml:trace>
  <inkml:trace contextRef="#ctx0" brushRef="#br0" timeOffset="22706.84">30337 8295 3350 0,'0'-8'152'0,"0"-1"34"0,0 9 28 15,-2-10 15-15,2 10 5 0,-2-7-7 16,2 7-22-16,0 0-27 0,-2-7-49 0,2 7-62 16,0 0-73-16,0 0-91 0,6-5-109 15,-6 5-111-15,0 0-145 0,0 0-169 16,21 2 44-16,-21-2-388 0,15 3-451 16</inkml:trace>
  <inkml:trace contextRef="#ctx0" brushRef="#br0" timeOffset="23023.05">30502 8251 2739 0,'0'0'64'16,"0"0"39"-16,0 0 24 0,0 0 22 16,0 0 26-16,0 0 17 0,0 0 2 15,0 0-5-15,-19 17-7 0,14-9-12 0,-5 3-12 16,2 1-16-16,3 0-12 0,-3 1-16 16,7-2-10-16,-4-1-3 15,3-1 4-15,2 1 6 0,2 0 16 0,3 1 20 16,0-3 15-16,1 2 24 0,1-1 0 0,0 0 19 15,0 1 13-15,0 1 3 0,1 0-5 16,-1 1-11-16,0-3-7 0,-6 1-1 16,3 2-9-16,-2-2-2 0,0 1-12 0,-2-2-48 15,-4 2-126-15,0-1 0 0,0 1 0 16,-4 1 0-16,-3-4 0 0,2 4 0 0,-5-5 0 16,-1 2 0-16,2-2 0 0,-2-2 0 15,-1-1 0-15,1-1 0 0,1-3 0 16,3-3-151-16,0-1-368 0,1-4-150 15,1-5-226-15,3-1 62 0,5-3 84 0,1-3-739 0,7-11-935 16</inkml:trace>
  <inkml:trace contextRef="#ctx0" brushRef="#br0" timeOffset="23471.39">30914 7704 4203 0,'-6'-5'56'0,"0"-1"14"0,6 6-6 0,0 0 23 16,0 0 52-16,-11 21 38 15,9-4 15-15,-4 17-9 0,5 5-11 0,-5 3-19 0,-4 13-19 16,3 3-8-16,-1 1-11 16,1-5-5-16,-3 1-9 0,0-1-13 0,7-13 1 15,-6-2-15-15,4-1-13 0,1-6-6 0,-1-5-7 16,1-6 0-16,2-4-10 0,-2-1 5 15,3-4-2-15,-1-4 1 0,0 2-6 0,2-2 6 16,0-8 8-16,-3 7-12 16,3-7-2-16,0 0-8 0,0 0-3 0,0 0 2 0,25-26-9 15,-11 10-5-15,1 2-2 0,-2 3 12 16,4-2-13-16,-1 3-2 0,-3 3-2 16,-2 3 23-16,1-2-2 0,-5 5 22 0,-7 1 17 15,18 1 22-15,-18-1 13 0,15 8-3 16,-12-1 5-16,3 2-11 0,-2 0-9 0,-4 0-6 15,2 0-8-15,-2 4-7 16,-2-3-6-16,2 2-6 16,-4 0-5-16,2-1-29 0,-2 0-16 0,1 0-50 0,-1-3-69 15,2-1-68-15,-4 0-75 0,3-2-98 0,-1 0-124 16,-4-1-144-16,8-4-200 0,0 0 68 0,0 0 71 16,0 0-612-16,-2-24-758 15</inkml:trace>
  <inkml:trace contextRef="#ctx0" brushRef="#br0" timeOffset="23722.82">31280 7788 3716 0,'5'-30'101'16,"-3"7"51"-16,2 2 41 0,0 6 53 0,-3 1 58 15,-1 3 32-15,4-2 0 0,-2 4-20 0,-2 1-27 16,0 8-26-16,5-5 23 0,-5 5 15 16,0 0 1-16,7 41-7 0,-7-14-25 0,-2 14-6 15,-3 19-43-15,-6 2-221 16,2 3 0-16,0 1 0 0,-7 0 0 0,1-1 0 15,2-1 0-15,-2-4 0 0,-1-3 0 16,1-5 0-16,0-2 0 0,-2-6 0 16,5-9 0-16,1-5 0 0,4-10 0 0,3-1-33 0,-1-6-362 0,1-4-93 15,4-4-109 1,0-5-175-16,0 0-59 0,0 0 75 16,0 0-713-16,29-24-917 0</inkml:trace>
  <inkml:trace contextRef="#ctx0" brushRef="#br0" timeOffset="24088.2">31298 8343 4318 0,'0'0'61'15,"-9"6"56"-15,9-6 52 0,-5 8 55 16,5-8 63-16,0 7 33 0,0-7 22 16,0 0 5-16,7 10-5 0,-7-10-17 0,9 3-15 15,-9-3-26-15,18 2-22 0,-18-2-29 16,21-2-22-16,-8-1-172 0,-2 1-39 0,5-3 0 15,-3 2 0-15,0-3 0 0,-1 0 0 16,1-1 0-16,-3-3 0 0,-1-1 0 0,-2 1 0 16,0 2 0-16,-5-3 0 15,-1 3 0-15,-1 8 0 0,-8-11 0 0,-1 9 0 0,-2 2 0 16,-7 1 0-16,-2 6 0 0,-1 0 0 16,-1 3 0-16,-3 7 0 0,1 2 0 0,5 0 0 15,1 3 0-15,6-3 0 0,0 0 0 16,0-2 0-16,7 2 0 0,-2 0 0 15,3-4 0-15,0 0 0 0,-1 3 0 0,5-5 0 16,-1-4 0-16,2 1 0 0,-1 1 0 16,5-3 0-16,-1-1 0 0,1-2 0 0,5 0 0 15,-1-3 0-15,1-2 0 0,3 0-361 16,1-2-420-16,1-1-168 0,2-3 94 0,2-2 87 16,0 0-755-16,0-1-967 15</inkml:trace>
  <inkml:trace contextRef="#ctx0" brushRef="#br0" timeOffset="24621.69">32200 7747 4554 0,'0'-21'122'0,"2"6"31"0,0 5 26 0,-2-1 42 0,1 2 37 0,1 3 5 0,-2 6-10 0,4-7-23 0,-4 7 9 0,0 0 12 15,13 17-3-15,-7 4-17 0,2 11-5 16,-6 8-6-16,-1 4-12 0,1 13-12 16,-4-1-57-16,1 1-139 0,-3 0 0 0,-2-14 0 15,0 1 0-15,0-5 0 0,-1-3 0 16,1-3 0-16,1-7 0 0,-2-6 0 0,4-4 0 15,-3-2 0-15,4-5 0 16,-1 2 0-16,1-4 0 0,0 2 0 16,2-9 0-16,-6 6 0 0,6-6 0 0,0 0 0 15,0 0 0-15,0 0 0 0,0 0 0 16,2-25 0-16,8 14 0 0,1 1 0 0,2 1 0 0,0 2 0 16,5 0 0-16,-5 4 0 15,1 0 0-15,1 3 0 0,-3 0 0 0,-12 0 0 16,22 5 0-16,-10 0 0 0,-5 0 0 15,0 4 0-15,1 0 0 0,-4-2 0 16,0 4 0-16,-2 0 0 0,-2-3 0 16,-5 4 0-16,4-2 0 0,-5 1 0 0,-1 0 0 15,-3 0 0-15,-2-1 0 0,-1-3 0 0,1 2 0 16,-2-4 0-16,1 2 0 0,-5-4 0 16,5 1 0-16,1-3 0 0,1-1 0 0,11 0-448 0,-21-5-441 15,15 0-39 1,6-1 91-16,8-7-894 0,6-1-1163 0</inkml:trace>
  <inkml:trace contextRef="#ctx0" brushRef="#br0" timeOffset="24856.42">32628 8220 4448 0,'12'-14'-8'0,"-5"2"82"0,-1 0 50 0,2 4 59 0,-3-1 63 0,1 0 41 0,-4 3 16 0,-2 6-14 0,7-4 1 0,-7 4 13 16,0 0-15-16,0 29-18 0,-3-7-25 15,-9 14-26-15,-1 9-22 0,-4 4-21 0,-2 0-20 16,-5-3-55-16,0 1-101 0,3-3 0 16,2-1 0-16,2-10 0 0,1-4 0 15,0-4-121-15,6-4-162 0,0-6-80 0,3-2-81 16,2-4-95-16,-2-2-136 16,3-1-140-16,4-6 72 0,0 0-688 0,0 0-882 15</inkml:trace>
  <inkml:trace contextRef="#ctx0" brushRef="#br0" timeOffset="25025.06">32500 8261 4341 0,'-2'-19'205'0,"4"3"49"0,-6 5 47 0,4 0 27 15,0 4 17-15,0 7-15 0,0-9-21 16,0 9-13-16,0 0-13 0,0 0-25 0,0 0-27 16,0 0-27-16,0 0-43 0,0 0-66 15,14 31-89-15,-10-22-118 0,2 5-134 0,-1 0-135 16,1 0-162-16,2-1-244 15,-1 1-45-15,-1 0 85 0,3-1-715 0,3 1-911 16</inkml:trace>
  <inkml:trace contextRef="#ctx0" brushRef="#br0" timeOffset="25455.02">32918 8208 4436 0,'-6'-5'215'0,"6"5"47"0,-6-7 24 16,6 7 18-16,0 0 32 0,0 0 13 0,0 0-5 16,0 0-29-16,0 0-27 0,0 0-27 0,0 0-27 15,0 24-20-15,0-24-24 16,4 12-33-16,-2-8-157 0,-2-4 0 0,2 11 0 0,-2-11 0 16,2 9 0-16,-2-9 0 15,0 0 0-15,2 7 0 0,-2-7 0 0,0 0 0 16,0 0 0-16,0 0 0 15,0 0 0-15,0 0 0 0,27-21 0 16,-15 11 0-16,2-2 0 0,3 0 0 16,-1 3 0-16,-2 2 0 0,-3 1 0 0,5 4 0 15,-3 0 0-15,-13 2 0 0,23 7 0 0,-9 0 0 0,1 1 0 0,-1 5 0 16,1-2 0 0,-4 0 0-16,2 1 0 0,0 0 0 0,-1-4 0 0,3 3 0 15,-6-3 0 1,3-1 0-16,-1-2 0 0,2-1 0 0,-1-3 0 0,-2-1 0 15,-10 0 0-15,23-3 0 16,-14-1 0-16,1 1 0 0,-1-2 0 0,-1-4 0 16,-3 1 0-16,0-3 0 0,-1 3 0 15,-2-6 0-15,-2 2-977 0,-2-1-1 0,-2 2-1143 16,-3-3-1530-16</inkml:trace>
  <inkml:trace contextRef="#ctx0" brushRef="#br0" timeOffset="33061.97">26638 10892 1274 0,'0'0'379'0,"-11"1"-106"0,11-1-63 0,-11 3-12 0,11-3 14 0,0 0 25 0,-13 0-2 0,13 0-11 15,0 0 2-15,-13 0-2 0,13 0-8 16,0 0-8-16,0 0-12 0,0 0-11 0,0 0-11 16,-15-3-15-16,15 3-10 0,0 0-18 15,0 0-8-15,0 0-1 0,0 0-2 0,0 0 8 16,0 0 6-16,0 0-4 15,0 0-10-15,0 0-9 0,57-5-6 0,-23-2-17 16,8 0-10-16,0 0-7 16,2-2-6-16,-5 3-7 0,6-3-9 0,-7 2-1 15,-4 0-6-15,-4 3-3 0,-7 0-6 0,-6 1-4 0,1 1-6 0,-7 0-1 16,3 0-9 0,-14 2 0-16,14 0 1 0,-14 0-2 0,11 9 2 0,-10-2-3 15,-2 3 0-15,-4 6-3 16,-1 3 12-16,-5 11 15 0,2 3 16 0,-5 3 6 15,1 2 9-15,-1 6 10 16,3-6 5-16,-1-2-1 0,3 0 8 0,2-2 1 0,-1-3 0 16,5-5-3-16,-2-5-2 15,3-3-5-15,0-2-3 0,0-3-3 0,2-1-4 16,0 0-21-16,-1-3-48 0,-1 0 0 16,2-1 0-16,-2-1 0 0,2-2 0 0,0-5 0 15,0 11 0-15,0-11 0 0,-2 8 0 16,2-8 0-16,0 7 0 0,0-7 0 0,0 7 0 15,0-7 0-15,0 0 0 0,0 0 0 16,-4 5 0-16,4-5 0 0,0 0-135 16,0 0-210-16,0 0-123 0,0 0-133 15,0 0-175-15,0 0-43 0,0 0 61 0,0 0-701 16,0 0-907-16</inkml:trace>
  <inkml:trace contextRef="#ctx0" brushRef="#br0" timeOffset="33800.71">27413 11131 4046 0,'0'-10'-16'0,"2"1"37"0,-1 1 13 0,-1 2 20 0,0 6 15 0,2-7 2 0,-2 7 11 0,0 0 22 0,0 0 17 0,0 0 8 15,0 0-2-15,10 25-1 0,-10-11 1 0,2-2 0 0,2 0-1 16,-4 1-7-16,2 1-8 0,-2 1-8 16,0-3-7-16,0-1-6 0,-2 1-10 0,2 1-4 15,2 0-7-15,-4-5-4 0,2 0-7 16,0-1 3-16,0 0 5 0,-4-1 12 15,4-6 20-15,0 0 12 0,-2 11-6 16,2-11-14-16,0 0-5 0,0 0-13 0,0 0-1 16,0 0-9-16,6-34-13 15,-2 21-2-15,-1-3-6 0,5-4-6 0,0 4-1 16,-1-1-18-16,3 3 1 0,-3 2-6 0,3-3 2 0,-1 6-8 16,3 1 2-16,-2 3 3 15,1-1-7-15,0 3-1 0,1 1 3 0,-3 4-3 0,-9-2-1 16,25 5 0-1,-16-1-1-15,5 1 0 0,-3 1-1 0,-2 1 9 0,2 2-13 16,-4 0 7-16,-1-3 6 16,-1 3 0-16,-1-2 4 0,0 0 5 0,-2-1 2 0,2-3 8 15,-4-3 20-15,4 8 8 0,-4-8 17 16,3 5 5-16,-3-5-12 0,0 0-5 0,0 0-12 16,15-19-4-16,-5 7-5 0,1-5-6 15,9-11-7-15,-4 6-3 0,6 0-5 16,-3 1-5-16,-6 8-4 0,-2 1-5 0,-1 5-6 15,1 1 3-15,-1 4-1 16,-10 2-1-16,21 8 5 0,-10 0-5 0,-1 3 2 0,-1 4 1 16,1-1 2-16,0 1-1 15,-5 2 2-15,5-1-2 0,-5 1 8 0,2-2 2 16,-2 1-4-16,-1-2-9 0,-1-1 0 0,1-2 0 16,0-1 0-16,0-2 0 0,-1-1 0 15,2 0 0-15,-3 0 0 0,0-2 0 16,-2-5 0-16,1 8 0 0,-1-8 0 15,4 7-32-15,-4-7-157 0,4 6-76 0,-4-6-97 16,0 0-112-16,0 0-113 16,0 0-149-16,0 0-51 0,0 0 73 0,7-18-662 15,-3 14-829-15</inkml:trace>
  <inkml:trace contextRef="#ctx0" brushRef="#br0" timeOffset="34181.65">28196 11022 3749 0,'8'-4'-42'0,"-8"4"22"0,0 0 64 0,0 0 62 0,0 0 36 0,9 12 28 0,-9-12 10 0,2 17 8 0,-2-4-2 0,0 0-13 16,0 1-9-16,0-1-2 0,1 1-14 15,-1 0-11-15,4 1-9 0,-2-1-12 16,3 0-3-16,2 0-11 0,0-2-12 0,1-4-8 15,2-1-9-15,3 0-5 0,3-4-10 16,-2-1-6-16,1-2 0 0,3-3 12 16,-3-1-1-16,2-1-12 0,1-2-5 0,-4-1-1 15,-2-3-4-15,1-2-3 0,0-3-6 16,-4 2 5-16,-4-1-9 0,-1-2 4 0,-4-2 1 16,0 0-7-16,-4-5-6 0,-1 4-6 15,-2-1 0-15,0 2-4 0,-3 2-2 0,-1 2-20 16,1 2-30-16,1 8-30 0,-2 0-38 15,-3 5-43-15,1 0-56 0,-3 3-78 0,2 4-76 16,-4 2-93-16,7 0-139 0,-3-1-103 16,3 2 45-16,5-3-494 0,5 0-615 0</inkml:trace>
  <inkml:trace contextRef="#ctx0" brushRef="#br0" timeOffset="34701.56">28799 10531 3412 0,'0'-12'95'0,"4"1"13"0,-2 5 14 16,-2 1 19-16,0 5 3 0,0 0 28 16,0 0 33-16,0 0 20 0,0 0 5 0,5 36 8 15,-5-12 9-15,5 10 3 0,-3 5 10 16,0-1-18-16,0 4-11 0,-1-3-19 0,1 3-7 15,-2-4-18-15,-2 0-14 16,2 0-12-16,0-9-10 0,0-5-16 0,-1 0-13 0,1-5-11 16,-2 0-8-16,2-6-11 0,-2 1-10 15,0-3-4-15,2-1-21 0,0-2-57 16,-2 1 0-16,2-2 0 16,0-7 0-16,-3 8 0 0,3-8 0 0,0 0 0 0,0 0 0 15,0 0 0-15,0 0 0 0,0 0 0 16,-5-22 0-16,3 13 0 0,-3 1 0 15,-1 1 0-15,-1 0 0 0,-2 4 0 0,9 3 0 0,-22 0 0 16,5 3 0-16,-7 6 0 16,-6 6 0-16,-1 3 0 0,6 0 0 0,2 5 0 15,-1 1 0-15,5 0 0 0,2-1 0 16,3 4 0-16,7-7 0 0,3-3 0 16,1-2 0-16,3-1 0 0,2-2 0 0,-1 0 0 15,9-1 0-15,0-1 0 0,3-3 0 16,-2-2 0-16,6-2 0 0,3-3 0 0,-4 0 0 15,6-1 0-15,-1-5 0 0,-1 1 0 16,-2 0 0-16,-2 0 0 0,0-2-326 0,-3 2-105 16,-3 0-91-16,-1 0-104 15,-3-1-150-15,-2 3-10 0,-4 3 64 0,3-5-639 16,-3 5-816-16</inkml:trace>
  <inkml:trace contextRef="#ctx0" brushRef="#br0" timeOffset="36034.87">29178 10917 3593 0,'-16'-3'-110'0,"16"3"40"0,-8-4 41 0,8 4 46 0,-8-7 52 0,4 4 29 0,-1-1 24 0,1-2 20 0,0 1 9 15,0-2 6-15,3 0 2 16,-1 0 3-16,2-2 2 0,0 0 1 0,3-4-6 15,3-1-6-15,1 0-6 16,5 0-8-16,1-2-9 0,9-3-5 0,-4 4-2 16,-2 2-8-16,0 3-10 0,4 3-9 15,-4 2-8-15,2 2-15 0,1 3-3 0,-2 1-8 16,1 5-4-16,2 2-9 0,-4 4 2 0,-4 0-6 0,2 4 2 16,-6 2 19-16,-5 0 29 15,-1 0 9-15,-4 5 11 0,1 0 13 0,-10 9 8 0,-2 1-2 16,-1-5-1-1,-2 3-3-15,-1-5-7 0,2-1-6 0,4-5 0 16,0-5-10-16,2-3-46 0,2 0-61 16,3-4 0-16,-1 0 0 0,1-2 0 0,2 1 0 15,2-7 0-15,-5 10 0 0,5-10 0 0,7 11 0 16,-3-5 0-16,3 1 0 0,2 0 0 16,3 0 0-16,-1 3 0 0,5-1 0 0,-1 1 0 15,1 4 0-15,-4 0 0 16,1-1 0-16,-1 3 0 0,-1-1 0 0,-3-1 0 0,-2 0 0 15,-2 2 0-15,-2-4 0 16,-2 4 0-16,-6 0 0 0,2-1 0 0,-6 1 0 16,-1 0 0-16,-3 0 0 0,0-2 0 15,-4-1 0-15,-4 3 0 0,1-4 0 16,0-3 0-16,-3-1 0 0,6-1 0 0,-1-3 0 16,2 1 0-16,3-4 0 0,1 1 0 15,-3-4 0-15,16 2 0 0,-22-3 0 16,12 0 0-16,-1-1 0 0,4 1 0 15,-2-1 0-15,6 1-222 0,3 3-699 0,-4-11-24 0,4 6 96 16,0 5-938-16,9-12-1216 16</inkml:trace>
  <inkml:trace contextRef="#ctx0" brushRef="#br0" timeOffset="36401.54">29820 11114 4502 0,'-9'-2'-140'0,"9"2"73"0,0 0 45 0,-27-1 46 0,27 1 57 0,-11-3 64 0,11 3 48 0,0 0 36 0,-16-1 18 16,16 1 11-16,0 0 14 0,0 0 7 15,0 0 0-15,0 0-11 0,0 0-19 0,0 0-20 16,43-11-24-16,-19 6-20 0,6-5-20 16,4 4-18-16,-2 0-37 0,2 1-42 0,2-1-64 15,-7-1-77-15,3 0-79 0,-3 2-80 16,-7-1-88-16,-5 2-97 0,3-1-103 15,-5 1-118-15,-4 1-146 0,-1 1 51 16,-5 1-641-16,-5 1-829 0</inkml:trace>
  <inkml:trace contextRef="#ctx0" brushRef="#br0" timeOffset="36686.75">29786 11310 4094 0,'-9'4'111'0,"1"-3"29"15,8-1 38-15,-8 7 59 0,8-7 78 0,0 0 45 16,-6 3 22-16,6-3-6 16,0 0-6-16,0 0-25 0,0 0-27 0,29 1-29 15,-9-1-25-15,0-1-30 0,8-1-56 16,15-1-178-16,-1 1 0 0,-1-2 0 16,0 0 0-16,-5-2 0 0,-8 1 0 0,-4 2 0 0,-6 0 0 15,0-1 0-15,-5 2 0 16,-1-1 0-16,-3-1 0 0,-2 3 0 0,-1-3 0 0,-6 4 0 15,8-5 0 1,-8 5 0-16,2-5 0 0,-2 5-527 0,0 0-190 16,0 0-189-16,0 0 59 0,0 0 79 0,0 0-737 0,0 0-952 15</inkml:trace>
  <inkml:trace contextRef="#ctx0" brushRef="#br0" timeOffset="38071.44">30661 10907 4043 0,'24'7'-104'0,"-24"-7"20"0,0 0 7 0,12-2 15 0,-12 2 35 0,13-5 35 0,-4-1 28 0,-1 1 18 0,2 1 8 15,1-5 13-15,-3 4-1 16,-1-2 14-16,3 1 14 0,-3 3 9 16,0-4 13-16,-2 4-1 0,-1 0 0 15,-4 3-4-15,7-7-8 0,-7 7-13 0,6-6-10 0,-6 6-11 16,0 0-5-16,0 0 27 0,0 0 19 0,0 0 16 16,1 25 10-16,-2-13 25 15,-1 5 9-15,0 3 16 0,2 6 17 16,2 10-3-16,1 2-9 0,4-1-9 0,0-1-16 15,3 2-11-15,2-2-14 0,-1-1-14 0,2-3-12 16,-1-3-11-16,-3-7-10 0,-2-4-11 16,-1-5-27-16,0 1-64 0,0-4 0 15,-2 1 0-15,-1-3 0 0,1-1 0 0,-2 1 0 16,0-3 0-16,-2-5 0 0,1 9 0 16,-1-9 0-16,0 9 0 0,0-9 0 15,-11 9 0-15,2-4 0 0,-3-1 0 0,-1 3 0 16,-3-1 0-16,2 1 0 0,1-1 0 15,-1 1 0-15,1-2 0 0,-1 2 0 16,3-3 0-16,2-1 0 0,0 2 0 16,9-5 0-16,-11 6 0 0,11-6 0 15,0 0 0-15,17 8 0 0,2-6 0 0,14-1 0 0,13 3 0 16,5-4 0-16,12-2 0 0,-10 2 0 0,-3-2 0 0,-7 1 0 16,2-1 0-1,-13 2 0-15,-8-2 0 0,-3 0 0 16,-5 2 0-16,-1-1 0 0,-2-1 0 15,-3 2 0-15,-3-1 0 0,-7 1 0 0,16-2 0 0,-16 2 0 16,7-4 0-16,-7 4 0 16,8-1 0-16,-8 1 0 0,0 0 0 0,0 0 0 0,0 0 0 15,0 0-962-15,0 0-16 16,-20 18 98-16,9-9-947 0,-6 5-1253 0</inkml:trace>
  <inkml:trace contextRef="#ctx0" brushRef="#br0" timeOffset="44176.72">26950 12289 4633 0,'0'0'-249'0,"-2"-10"42"0,-2 6 34 0,4 4 32 0,-5-10 42 0,3 5 39 0,-2-1 34 0,4 6 26 16,-4-10 20-16,4 10 11 0,-4-7 16 15,4 7 6-15,-2-7 17 0,2 7 5 16,-4-8 3-16,4 8 5 0,0 0-12 0,0-8 4 0,0 8-1 16,0 0-8-16,0 0-11 15,0 0-10-15,0 0-12 0,0 0 1 0,0 0 13 16,0 0 10-16,-11 29 6 15,9-10-3-15,-1 6 7 0,-6 9 4 0,8 2 6 16,-3-2 2-16,2 3-1 0,2-6 0 16,2-5 2-16,-2-1 0 0,2-3 0 0,0-1 1 15,-1-4-1-15,-1-2-4 0,2 0-7 0,-2-4 0 0,4 1-8 16,-4-3-3 0,0-1-1-16,3-1-5 0,-3-7-4 0,0 12 0 0,0-12-9 15,0 10-1 1,0-10-7-16,0 8-26 0,0-8-47 0,-3 5-52 0,3-5-66 0,0 0-87 15,0 0-94 1,0 0-123-16,-9 3-218 0,9-3 14 0,0 0 71 0,0 0-431 0,0 0-502 16</inkml:trace>
  <inkml:trace contextRef="#ctx0" brushRef="#br0" timeOffset="44561.45">27171 12522 2904 0,'0'0'13'0,"0"0"7"0,0 0 14 0,0 0 27 16,-22 13 22-16,17-5 17 0,-3 0 16 16,5 2-2-16,-3 1 12 0,4-1-9 0,2 0 3 15,0 1 0-15,2-3 6 0,6 2 2 16,-1 1-6-16,5-3-4 0,1-1-9 15,3 0-10-15,0-2-10 0,4-2-6 0,-2-1-12 16,2-2-4-16,1 0-7 0,-3-2-2 16,2-1-8-16,-6-2 12 0,4-2 3 15,-5-1 2-15,3-4 1 0,-9 1-7 0,0-4-2 16,0-1-6-16,-5-1-4 0,0-1-7 0,-8-7-3 16,-2-4-7-16,0 5 0 0,-5-4-5 15,1 8-4-15,1 3-6 0,2 4-2 16,-3 5-6-16,1 0-6 0,-3 5-20 0,3 1-20 15,-4 2-21-15,3 4-40 0,1 1-24 16,-1 1-64-16,3 3-68 0,2 1-83 16,1 0-126-16,2 1-210 0,4-1 56 0,0 0 73 15,6 1-281-15,1 2-311 0</inkml:trace>
  <inkml:trace contextRef="#ctx0" brushRef="#br0" timeOffset="45371.46">27874 12455 2536 0,'-2'-12'129'0,"2"2"35"0,0 3 0 0,0 7-8 0,0-10 1 0,0 10-7 0,0 0-16 16,0 0-11-16,0 0 6 0,0 0 3 15,0 0-4-15,0 0-2 0,0 0-12 0,11 32-7 16,-9-21-1-16,2-1-9 0,-2 4-6 16,4-4-8-16,-4 0-5 0,1 1-4 15,-1-5-1-15,2 3 9 0,-2-3 12 0,-2-6 19 16,2 11 10-16,-1-6 11 0,-1-5 25 15,0 0 15-15,4 9-4 0,-4-9-19 0,0 0-16 16,0 0-14-16,0 0-14 16,8-30-11-16,0 15-13 0,-1-2 2 0,3 1-12 15,1-4-9-15,1 5-4 0,0-3-2 0,0 3-22 0,2 1-6 16,-1 2-7-16,5 2-2 16,-5 1 4-16,2 4-8 15,2 0-4-15,1 1-1 0,-4 4-6 0,2 0-2 16,1 2-3-16,-3 0 1 0,-1 1 1 0,-1 2-3 15,1 1-3-15,-4-1-4 16,0 0 5-16,-3 0 5 0,-6-5 4 0,10 6 0 16,-7 2-2-16,-3-8-4 0,6 7 8 15,-6-7-2-15,5 5 16 0,-5-5 20 0,0 0 4 16,0 0-11-16,22-9 1 0,-15-2-7 16,3 0 3-16,3-3-15 0,3 0-1 15,-3 1-7-15,2-1 3 0,-3 5-5 0,1 1-3 16,0 1 7-16,-2 4-4 0,-1-1-2 15,-10 4 6-15,23 4-4 0,-7 1 0 0,-4 1 0 16,0 3 0-16,1 5 0 0,-2 1-4 16,2-3 1-16,-4 4 2 0,0-4 1 15,-2 2 0-15,4-2-3 0,-6 0 4 16,1-4-7-16,-1 0 2 0,2 1-5 0,-4-2-11 16,3-2-38-16,-4 1-54 0,1-1-59 15,3 1-66-15,-6-6-81 0,5 3-125 0,-5-3-146 16,0 0-204-16,0 0 16 0,0 0 89 15,24-11-573-15,-19 2-714 0</inkml:trace>
  <inkml:trace contextRef="#ctx0" brushRef="#br0" timeOffset="45741.66">28810 12265 3420 0,'0'0'-7'0,"3"-11"13"0,-3 11 1 0,0 0 6 0,2-6 37 0,-2 6 66 0,0 0 12 0,0 0 20 0,0 0-3 0,-5 31 1 16,5-18-7-16,0 3-5 0,0 1-10 16,0 2-7-16,0-1-14 0,5 0-7 15,-1 0-10-15,-1 0-8 0,3-2-5 0,0-1-9 16,2 0-3-16,-3-3-4 0,3-3 3 0,-3-3 6 16,6 1 0-16,0-3 0 0,-2-4-4 15,-9 0-1-15,0 0-2 0,28-7-3 16,-15-1-4-16,-2-3-5 15,0-3-4-15,-2-2-7 0,1-2-2 0,3-11-2 16,-3-1-6-16,-6 5 5 0,1 2-18 0,-5 4-10 0,-1 1-11 16,-1 1-20-16,-4 3-27 15,-2 2-39-15,-1 3-40 0,-4 4-47 0,-1 3-66 16,1 2-63-16,-3 6-90 0,1-1-162 0,1 2-96 16,2 3 56-16,1 0-363 0,4-1-444 15</inkml:trace>
  <inkml:trace contextRef="#ctx0" brushRef="#br0" timeOffset="46211.36">29463 11996 2912 0,'3'-16'156'0,"-3"4"34"15,2 2 32-15,0 3 11 0,-2 0-3 16,0 7-22-16,0 0-22 0,0 0 10 0,0 0 25 15,0 0-14-15,-11 29 5 0,4-6-4 16,6 0 0-16,-3 12-7 0,0 1-7 16,2-2-13-16,1-7-13 0,-1 0-20 15,0-2-4-15,0-1-16 0,2 0-12 0,-4-5-14 0,4 0-8 16,0-5-9-16,-1-1-12 0,-2-1-1 0,3-1-8 16,-2 0 0-16,2-6-6 15,0 4-5-15,-2-4-2 0,2-5 2 0,0 11-2 0,0-11-1 16,0 0-14-16,0 0-13 15,0 0-13-15,0 0-6 0,0 0-1 0,0 0-10 16,-17-19-2-16,12 12 1 16,-7 3 0-16,-1 1 0 0,-5 6-11 15,-7-1 2-15,-9 5 5 0,0 7-2 0,0-1 1 0,0 6 8 0,-2 8-6 16,9-6 7-16,2 4-2 16,6-2 2-16,2 1 19 0,8-5 3 0,2-2 2 15,3-1 3-15,4-3 4 0,2 0-2 16,3 2 4-16,2-3-5 0,4 4 1 15,3-5-3-15,3-1-4 0,2 0 0 0,2-4-29 16,0 1-36-16,-4-4-54 0,4 1-56 16,0-3-52-16,-2 1-67 0,-2-4-89 0,1 2-93 15,-4-4-126-15,2 0-213 0,-3 1 45 16,-1-2 81-16,1-2-522 0,-2-2-656 16</inkml:trace>
  <inkml:trace contextRef="#ctx0" brushRef="#br0" timeOffset="46726.47">29788 12290 3479 0,'-2'-10'51'0,"4"-2"-2"0,0 4 3 0,1-1 0 0,4 1 13 0,0 1-2 0,4-2 1 0,3 2-4 0,3 2-9 0,0 0-3 0,2 4 1 16,-2-1-9-16,1 2-6 15,-3 0-8-15,-1 3 6 0,0 1 0 0,-3 0 12 16,1 1 15-16,-6 4 20 0,0-2 16 16,-5 2 16-16,-1 1 12 0,-1 0 3 15,-5 4-6-15,-3 1 2 0,-3 0-7 0,1 3-8 16,-1-1-8-16,1-2 2 0,1-2-25 15,5 0 0-15,-4-1-5 0,8-1-2 0,-3 0-3 16,4 0 5-16,0-1 9 16,4 2 5-16,-1-2 13 0,6 3-18 0,-2-2-3 0,2 1-14 15,0 1 0-15,4-4-9 0,-2 5-8 16,1-1-5-16,-3-2-1 0,0 1-5 0,1-1 4 16,-2 1 0-16,-5-4 12 15,3 3 15-15,-2-1 22 0,-3 0 22 0,-1-1 16 16,-1 0 7-16,-3 0 6 0,-2 0 5 0,-1 2 0 15,-7-3-8-15,-3 2-11 16,0-1-13-16,-3-2-112 0,-2-1 0 0,-3 0 0 0,4-1 0 16,-4-2 0-16,5-1 0 15,0-2 0-15,6 2 0 0,-2-6 0 0,3 4-95 16,3-2-249-16,1 1-118 0,9 1-130 0,-10-5-195 16,10 5-60-16,-1-6 86 0,1 6-703 15,0 0-911-15</inkml:trace>
  <inkml:trace contextRef="#ctx0" brushRef="#br0" timeOffset="46991.66">30541 12582 4170 0,'0'0'257'0,"-12"-3"2"0,12 3 36 0,-6-4 31 0,6 4-15 0,0 0-32 0,0 0-27 16,16-17-29-16,-1 10-22 0,4-1-20 15,1-1-39-15,11-2-51 0,-6 3-67 16,-6 2-79-16,4-2-74 0,1 0-74 0,-2 2-86 0,-5 4-88 0,-4-1-86 16,-2 0-100-1,-1 2-142-15,-10 1 16 0,0 0-514 0,11 4-668 16</inkml:trace>
  <inkml:trace contextRef="#ctx0" brushRef="#br0" timeOffset="47195.1">30620 12661 3332 0,'-9'8'27'0,"2"-2"67"15,-4-1 45-15,8 0 46 0,3-5 46 0,-6 6 35 16,6-6 36-16,0 0 23 16,-5 7 30-16,5-7 18 15,0 0-10-15,19 6-39 0,-6-5-33 0,2-1-26 16,4-1-25-16,2 1-24 0,4-4-27 15,-1 2-46-15,-1-2-44 0,1 3-55 0,-6-2-63 16,0 0-65-16,-6-1-63 0,2 3-57 0,1-1-67 16,-7 0-85-16,4 1-96 15,-5-1-127-15,-7 2-169 0,12-6-10 0,-12 6 79 16,5-3-514-16,-5 3-656 0</inkml:trace>
  <inkml:trace contextRef="#ctx0" brushRef="#br0" timeOffset="48281.47">31160 12407 3515 0,'13'-3'52'0,"-13"3"24"0,0 0 30 0,0 0 32 0,5-7 24 0,-5 7 29 0,5-6 19 16,-5 6-3-16,0 0-13 16,9-8-10-16,-9 8-8 15,6-5-1-15,-6 5-17 0,5-7 2 0,-5 7 9 0,7-5-16 16,-7 5-3-16,0 0 0 0,9-7-1 0,-9 7 1 15,4-5-2-15,-4 5 1 16,0 0-6-16,0 0-5 0,5-7-6 0,-5 7-4 16,0 0-4-16,0 0-11 0,0 0-12 15,0 0-12-15,0 0-18 0,6-5-12 0,-6 5-2 16,0 0 13-16,1 19-26 0,-1-7-44 0,4 5 0 16,3 4 0-16,-6 3 0 15,7 8 0-15,-3 1 0 0,5-1 0 0,0 1 0 16,-1-4 0-16,-3-5 0 0,1-3 0 15,-2-5 0-15,-2 0 0 0,1-2 0 0,0-2 0 16,-2-2 0-16,-1 0 0 16,3-3 0-16,-2 1 0 0,0-2 0 0,-2-6 0 15,2 10 0-15,-2-10 0 0,-4 9 0 0,4-9 0 0,-15 8 0 16,-1-4 0 0,2-2 0-16,-8 3 0 0,1-2 0 0,3 1 0 15,0-1 0-15,7 1 0 0,-3-1 0 16,3-2 0-16,11-1 0 0,-15 4 0 0,7-1 0 15,8-3 0-15,0 0 0 0,0 0 0 16,0 0 0-16,19 13 0 0,1-10 0 16,2 1 0-16,5-3 0 0,0 1 0 15,-1-1 0-15,-3 1 0 0,-2-2 0 0,0 0 0 16,-2-2 0-16,-4 2 0 0,1 0 0 16,-3 2 0-16,-13-2 0 0,17 0 0 0,-17 0 0 15,17 0 0-15,-17 0 0 0,11 0 0 16,-11 0 0-16,0 0 0 0,12-2 0 0,-12 2 0 15,0 0 0-15,0 0-827 0,0 0-165 16,0 0 93-16,-34 7-962 0,13 0-1287 16</inkml:trace>
  <inkml:trace contextRef="#ctx0" brushRef="#br0" timeOffset="50001.69">27990 13173 2981 0,'-2'-5'247'0,"2"5"-17"0,-5-13-34 0,3 4 5 0,2 2-38 0,-3-2 11 0,-1 3 10 16,4-3-3-16,-1 1-12 0,1 8 5 0,-4-12-8 16,0 5-10-16,4 7-6 15,-4-9 1-15,4 9 1 0,-1-8 1 0,1 8 18 16,-2-7-3-16,2 7-7 0,0 0 0 0,-2-10-6 0,2 10 2 16,0-9-8-1,0 9-17-15,0-9-14 0,0 9-10 0,2-13-9 16,0 6-15-16,-2-2-6 0,0 9-7 15,1-14-8-15,-1 10-6 0,0 4-7 16,0-12-2-16,0 12-7 0,0-11-4 16,0 11-5-16,2-8-1 0,-2 8-8 0,0-7-3 0,0 7 0 15,0 0-6-15,0-11 3 0,0 11-11 16,0 0 0-16,0 0-6 0,0 0 1 0,0 0-4 16,0 0 3-16,0 0-1 15,-2 29 1-15,1-5 2 0,-1 12-1 0,4 4 13 0,-2 3 10 16,1 3 4-16,3 11-8 0,2 1-20 0,1-1 0 15,1 1 0-15,0-5 0 16,-1-1 0-16,-1-11 0 0,2-4 0 0,-4-1 0 16,-1-2 0-16,1-6 0 15,-2-7 0-15,0-1 0 0,0-4 0 0,-2-3 0 0,1 1 0 16,-1-2 0-16,0-4 0 0,0 1 0 0,0 0 0 16,0-2-49-16,-1-2-263 15,1-5-138-15,-8 8-143 0,8-8-167 16,-13 0-83-16,5 2 69 0,8-2-726 15,-20 0-946-15</inkml:trace>
  <inkml:trace contextRef="#ctx0" brushRef="#br0" timeOffset="50241.67">27732 13765 4376 0,'-2'-7'-9'0,"2"7"4"0,0 0 0 0,0 0 57 0,0 0 71 0,0 0 43 0,0 0 20 0,0 0 11 0,25 17 2 0,-13-5-33 16,5 2 5-16,8 5-28 0,4 0-15 15,-3-4-11-15,5 1-8 0,-1 0-12 16,-1-4-8-16,-9-1-16 0,0-2-40 0,-7-2-50 16,1 0-55-16,-5-2-66 0,-2-2-83 15,2 0-93-15,-6 1-117 0,-3-4-166 0,0 0-105 16,0 0 60-16,0 0-471 0,0 0-582 15</inkml:trace>
  <inkml:trace contextRef="#ctx0" brushRef="#br0" timeOffset="50496.73">28541 13680 3199 0,'0'0'82'0,"0"0"62"0,0 0 48 0,-45 30 45 15,19-10 45-15,-12 12 42 0,-8-1 34 16,-2 5 7-16,-1 1-8 0,0 3-10 0,-3-3-19 15,5-1-23-15,0-1-27 16,8-4-25-16,5-2-22 0,9-7-27 16,3-2-22-16,8-2-21 0,3-5-15 15,0-2-14-15,8-1-48 0,-3-1-84 0,2-3 0 0,3 1 0 16,-1-2-59-16,2-5-134 0,0 9-70 16,0-9-93-16,0 0-117 0,0 0-139 0,0 0-246 15,0 0 66-15,0 0 79 16,0 0-604-16,0 0-774 0</inkml:trace>
  <inkml:trace contextRef="#ctx0" brushRef="#br0" timeOffset="52301.81">25752 14933 3325 0,'-2'-9'-123'0,"0"3"44"0,0-3 41 0,0 2 29 0,4-2 26 0,-2-1 33 0,2-2 33 0,0 0 23 0,0-3 7 16,1 3 8-16,1 0-1 16,3-2-2-16,-2 0-3 0,2 3 4 0,1-2-5 15,0 4-6-15,1 2-10 0,1 1-5 16,-1 1-8-16,3 1 5 0,-12 4 3 0,23 2 5 16,-8 3 2-16,1 3 4 0,-4 5 1 15,3 1 2-15,3 8 2 0,-5 3 5 16,-1 3 4-16,-3 1 8 0,-4-3 5 0,2-2 6 0,-5-2 1 15,-4 2 10-15,-3 2 1 16,2-4 0-16,-3 1 1 0,-3 8-3 0,-3-6-6 16,1-3-8-16,2-5-4 15,-4-1-2-15,1-2-8 0,-4-1-5 0,-1-2-11 16,0-1-8-16,0-1-10 0,1-2-7 0,0-5-7 0,-4 0-8 16,6-2-4-16,-4-2-34 15,0-2-25-15,0-5 0 0,-3-12 0 16,2-3 0-16,5-7 0 0,1-5 0 15,8-1 0-15,0-3 0 0,7 1 0 16,6 0-34-16,2 1-35 0,5-5 1 0,4 13 10 16,-2 0 4-16,6 5-2 15,0 3 3-15,0 6 6 0,0 7 2 0,-5 2 2 0,0 5 4 0,-1 4 23 16,0 3-3-16,3 4 17 0,3 8 16 16,-1 4 17-16,-3 1 16 0,-2 5 7 15,-1 0 14-15,-4 4 6 0,2-6 5 16,-3 2 7-16,0-5 0 0,0-5-22 0,-2 0-64 15,-2-3 0-15,1-2 0 16,2-1 0-16,-1-1 0 0,0-1 0 0,3-5 0 0,-1 0 0 16,9-3 0-16,-5-1 0 15,6-1 0-15,6-2 0 0,-2-2 0 0,9-6 0 16,-4-3 0-16,-1 1 0 0,0-5 0 0,-6 0 0 0,2-1 0 16,-3-2 0-1,-9 6 0-15,1 1 0 0,-7 2 0 16,-2 4 0-16,3 1 0 0,-2 0-111 0,0 3-233 15,-6 4-39-15,4-3-29 0,-4 3-41 0,0 0-50 16,0 0-94-16,0 0-180 16,-2 21 61-16,0-13 77 0,0 2-469 0,2-1-576 0</inkml:trace>
  <inkml:trace contextRef="#ctx0" brushRef="#br0" timeOffset="53115.43">26937 14787 3016 0,'-18'-3'-33'0,"4"0"19"0,2-1 26 0,1 0 23 0,-2 1 40 0,13 3 40 0,-16-5 16 0,10 1 11 0,6 4 6 16,-14-5-2-16,14 5-6 0,-5-5-7 0,5 5-16 16,2-8-13-16,7 2-6 15,7 0-14-15,7-2-7 0,11-1-11 0,4 0-5 16,2 0-5-16,0 0-7 15,2 5-3-15,-2-3-7 0,-2 3-3 0,-9 1-4 0,-5 0-3 16,-3 1-6-16,1 0-2 16,-8 0 3-16,2 2-3 0,-3 0-2 15,-13 0 0-15,23-2-1 0,-16 1-4 0,-7 1 1 0,20-2-4 16,-20 2-2-16,13-1-33 0,-13 1-52 16,14 0-76-16,-14 0-93 15,13 1-113-15,-13-1-154 0,9 3-124 0,-9-3 62 16,3 6-296-16,-3-6-353 0</inkml:trace>
  <inkml:trace contextRef="#ctx0" brushRef="#br0" timeOffset="53436.66">27002 15041 2446 0,'0'0'119'0,"-20"-4"42"16,20 4 10-16,-11-1 14 0,11 1 31 0,0 0 31 16,-10-4 26-16,10 4 13 15,0 0-22-15,0 0-26 0,0 0-23 0,27-20-23 0,-4 13-15 16,11-5-20-16,4 2-17 0,1-4-14 16,2 3-8-16,-1 1-17 0,-4-2-15 0,-1 2-19 15,-2 0-18-15,-10 5-21 0,-3-1-16 16,-4 3-19-16,-3-2-27 0,-2 3-32 15,-1-2-41-15,-3 1-50 0,1 2-67 16,-8 1-61-16,12-1-63 0,-12 1-81 0,0 0-129 16,0 0-79-16,0 0 47 0,0 0-305 15,0 0-378-15</inkml:trace>
  <inkml:trace contextRef="#ctx0" brushRef="#br0" timeOffset="53768.38">26923 15319 2749 0,'-13'3'134'0,"6"-1"21"0,7-2 25 0,-14 2 30 16,14-2 47-16,0 0 39 0,0 0 25 16,0 0 4-16,0 0-12 0,0 0-33 0,0 0-23 15,0 0-26-15,48-14-24 16,-12 3-18-16,4 1-21 0,4 0-15 0,-2-1-14 15,8-2-18-15,-9 3-21 0,-3 1-25 16,-2 0-15-16,-7 5-11 0,-6-2-7 0,-6 1-3 16,0 3-7-16,-3-1-6 15,-3-1 7-15,0 1-11 0,-11 3 0 0,17-3-11 16,-17 3-14-16,13-4-17 0,-13 4-25 0,12-2-33 0,-12 2-31 16,0 0-47-16,13-1-58 15,-13 1-87-15,0 0-98 0,0 0-131 16,0 0-202-16,0 0 14 0,0 0 73 15,0 0-459-15,0 0-574 0</inkml:trace>
  <inkml:trace contextRef="#ctx0" brushRef="#br0" timeOffset="54351.54">28070 14616 3254 0,'-6'-26'83'0,"2"7"36"16,1 3 35-16,1 3 26 0,0 3 21 0,2 1 1 15,-2 2-17-15,2 7-24 0,0 0-15 16,0 0 29-16,0 0 20 0,-4 26 4 0,4-2 1 15,2 14-2-15,0 1-5 0,2 4-3 0,-1 0-5 16,3 1-7-16,0-1-15 16,-2-2-14-16,2 0-18 0,-3-6-10 0,1-8-13 15,-2-3-7-15,0-7-11 0,0 2-7 0,-1-5-8 16,-1-2-4-16,0-1-7 0,0-2-3 0,2 0 0 16,-2-2 0-16,0-7-2 0,0 12 7 15,0-12-1-15,0 0-13 0,0 0-7 16,0 0-5-16,0 0-6 0,0 0-5 0,0 0-1 15,12-29-8-15,-6 21-4 16,-1-1-16-16,5-3 0 0,0 5 0 0,-1 1 0 0,2 3 0 16,5-2 0-16,-3 6 0 0,6-1 0 15,1 6 0-15,0 1 0 0,-1 1 0 16,8 9 0-16,-3-3 0 0,-4 2 0 16,1 1 0-16,-8 0 0 0,-1-2 0 0,-9-1 0 15,3 1 0-15,-4-1 0 16,-2 0 0-16,-2-2 0 0,-4 4 0 0,-2-3 0 15,-3 3 0-15,-6-3 0 0,2 1 0 0,-12 0 0 16,-4-2 0-16,8-5 0 0,3-1 0 16,-1-4 0-16,-1-1 0 0,8-1 0 0,-6-1 0 15,6-4 0-15,1-4 0 0,2-1-262 16,8 0-312-16,1-2-162 0,4 0-184 16,3-2 91-16,4 2-827 0,2 2-1094 15</inkml:trace>
  <inkml:trace contextRef="#ctx0" brushRef="#br0" timeOffset="54921.53">28695 15036 4908 0,'-6'-7'84'0,"6"7"-1"0,-4-9-8 0,4 9-4 0,-4-4-3 0,4 4 7 0,0 0 29 0,0 0 7 15,0 0-5-15,0 30-7 16,2-18-8-16,0 0-11 0,0 0 3 0,-2 0 6 16,0 0-1-16,2 0 5 0,-2-2 0 15,0 0 2-15,0-1 0 0,-2 0-1 0,2-3 13 0,0-6 9 16,-2 13 8-16,2-13 10 0,0 11 14 16,0-11 9-16,0 0-4 0,0 0-19 15,0 0-14-15,0 0-17 0,0 0-9 16,14-32-11-16,-7 18-50 0,0 2-33 0,2 2 0 15,-2-2 0-15,1 3 0 0,-3 3 0 16,3 1 0-16,0 0 0 0,-8 5 0 16,16 0 0-16,-16 0 0 0,20 3 0 0,-9 2 0 15,1 1 0-15,-1 3 0 16,3 0 0-16,-3-1 0 0,-2 3 0 0,0-1 0 0,0 0 0 0,-4-3 0 16,1 2 0-1,-3-2 0-15,3-2 0 0,-1 1 0 0,-5-6 0 16,7 6 0-16,-7-6 0 0,6 5 0 15,-6-5 0-15,0 0 0 0,13-11 0 0,-5-4 0 0,8-7 0 16,0-4 0 0,3 2 0-16,0 0 0 0,-1 3 0 0,-5 3 0 15,-2 5 0-15,-3 3 0 0,-1 4 0 16,-1-1 0-16,-1 3 0 0,-5 4 0 0,0 0 0 16,0 0 0-16,27 11 0 0,-19-3 0 15,0 0 0-15,-3 3-11 0,5 1 2 16,-3 0-2-16,1-2 2 0,2 3-39 15,-1-3-59-15,-4-2-71 0,4 1-77 0,-2-1-94 16,-1 1-107-16,-1-2-107 0,3-1-141 16,-4 0-96-16,0-3 69 0,-4-3-616 15,7 5-802-15</inkml:trace>
  <inkml:trace contextRef="#ctx0" brushRef="#br0" timeOffset="55237.92">29391 15016 3985 0,'0'0'64'0,"0"0"28"0,-1-8 39 0,1 8 43 0,0 0 28 0,0 0 4 0,0 0-4 0,1-8-18 0,-1 8-13 16,0 0-16-16,0 0-13 0,0 0-10 0,18 15-18 15,-11-8-11-15,1-2-8 0,-2 2-13 0,5 0-11 16,-1-2-7-16,2 0-9 0,-1 2-11 16,-2-4-15-16,3 1-10 0,-5-1 0 0,3 0-1 15,-10-3-2-15,15 6 1 16,-7-4 3-16,-8-2 3 0,0 0-7 0,0 0-3 0,0 0-3 15,17-9 0-15,-17 9 1 16,-3-13-1-16,2 4 0 0,-3-3-8 16,-2-4-6-16,1 3-8 0,-1-3-17 15,1 2-16-15,-2 3-28 0,2 2-33 0,1-1-53 0,0 1-64 16,1 4-72-16,-3 1-71 16,6 4-92-16,-12-3-166 0,12 3-66 0,-11-2 62 15,11 2-392-15,0 0-495 0</inkml:trace>
  <inkml:trace contextRef="#ctx0" brushRef="#br0" timeOffset="55681.45">30131 14213 3070 0,'-12'-16'156'0,"3"5"31"16,4 2 3-16,-2 0-9 0,4 4-11 0,3 5 19 0,0 0 51 15,-15 19 32 1,6 3-1-16,4 13 6 0,-1 4-5 16,3 3 1-16,1 3-9 0,0-2-14 15,0 1-12-15,2-2-17 0,4 0-20 0,-2-5-16 0,0-8-19 16,-1-4-17-16,3-1-16 0,-4-5-12 0,2-2-12 0,0-3-8 16,-2-1-8-16,2-2-6 15,-2-2-8-15,0-2-33 16,1 0-46-16,-1-7 0 0,0 11 0 0,0-11 0 15,0 0 0-15,0 0 0 0,0 0 0 16,0 0 0-16,0 0 0 0,-36-16 0 16,24 9 0-16,-4 2 0 0,-3 1 0 0,0 4 0 15,-10 4 0-15,-5 2 0 0,0 8 0 0,0 3 0 0,3 2 0 16,4 5 0-16,4 2 0 0,5 0 0 16,-2 2 0-16,13-3 0 0,0-3 0 0,2 0 0 15,5-3 0-15,2-2 0 16,4 2 0-16,4-2 0 15,9 6 0-15,1-5 0 0,7 0 0 0,0-5 0 16,3-1 0-16,1-2 0 0,3 0-147 0,-5-4-352 0,-4-4-148 16,-2-2-180-16,1-2-46 15,-1 0 93-15,-2-2-723 0,-1-4-948 0</inkml:trace>
  <inkml:trace contextRef="#ctx0" brushRef="#br0" timeOffset="56152.54">30229 14804 4423 0,'0'-9'64'0,"0"3"29"0,0 6 18 0,0-8 22 0,0 8 15 0,0 0 42 0,0 0 46 0,0 0 9 0,0 0-14 0,23 21-18 16,-14-10-19-16,0 1-11 15,-2 2-14-15,3 1-16 0,-2-3-11 0,-1 0-13 16,1-1-5-16,-5 0-15 0,3-2 1 15,-1-2 0-15,-2-1 4 0,1-1 6 0,-2 2 2 16,-2-7-3-16,5 9 1 16,-5-9-34-16,0 0-86 0,0 0 0 0,0 0 0 15,0 0 0-15,18-24 0 0,-11 5 0 0,1 1 0 16,1-1 0-16,-1 1 0 0,0 5 0 16,-1 1 0-16,-1 3 0 0,-2 0 0 0,2 2 0 15,-6 7 0-15,9-1 0 0,-9 1 0 16,0 0 0-16,21 15 0 0,-11-6 0 0,-1 1 0 15,1 1 0-15,3-2 0 0,-2 6 0 16,1-5 0-16,-1-1 0 0,1-2 0 16,-3 1 0-16,2-3 0 0,1-3 0 15,-1-1 0-15,-11-1 0 0,25-3 0 0,-10-2 0 0,1-3 0 16,-1-3 0-16,0-4 0 0,2-8 0 16,-1-2 0-16,-3-1 0 0,1-5 0 15,-5 2 0-15,-2 4 0 0,-1 4 0 16,-2 7 0-16,-2 2 0 0,-2 5-516 15,-5 2-350-15,5 5-70 0,-18 2 82 16,0 6-853-16,-4 6-1141 0</inkml:trace>
  <inkml:trace contextRef="#ctx0" brushRef="#br0" timeOffset="57374.09">25767 16133 4882 0,'-12'0'-100'0,"12"0"18"0,-14 0 21 0,14 0 34 0,0 0 41 0,0 0 33 0,0 0 10 0,0 0 0 15,0 0-4-15,41-17-2 0,-8 7-4 16,4-1-5-16,0 0-6 16,1 7-1-16,0-6-6 0,-2 1-2 0,-7 4-2 15,-4 1-7-15,-6 3 0 0,-2-1-5 0,-2 5 4 16,0 2 10-16,-3 3 14 0,-3 2 26 0,-1 5 23 16,-4 7 33-16,-3 3 14 15,-2 11 23-15,-1-1 22 0,-4 5 3 0,2-1 8 16,1 3 2-16,-3-3-12 0,2-3-5 15,4-6-9-15,-2-3-7 0,0-2-10 0,4 0-13 16,-2-7-14-16,2 1-9 0,-2-2-11 16,1-2-13-16,2-2-12 0,-1-1-7 0,0-2-54 15,0-2-19-15,0 1 0 0,-1-1 0 16,-1-8 0-16,4 11 0 0,-4-11 0 16,2 8-159-16,-2-2-94 0,0-6-95 0,4 5-96 15,-4-5-130-15,0 0-210 0,0 0-46 16,0 0 88-16,0 0-638 0,21-14-833 0</inkml:trace>
  <inkml:trace contextRef="#ctx0" brushRef="#br0" timeOffset="57901.79">26887 16241 3800 0,'0'0'-49'0,"-15"-7"27"0,15 7 17 0,-10-5 33 0,10 5 51 0,-7-5 27 0,7 5 12 0,-8-5 7 0,8 5 4 16,-5-9 2-16,5 9-6 0,-9-6-6 15,9 6-2-15,-3-9-3 0,3 9-7 16,-2-9-4-16,2 9-7 15,-6-7-13-15,6 7-2 0,-3-5-6 0,3 5-5 16,0 0-7-16,-4-6-7 0,4 6-3 0,0 0-4 0,0 0-8 16,-5-7 0-1,5 7 3-15,0 0 0 0,0 0 5 0,0 0-3 0,0 0 1 16,-3-7 3-16,3 7-3 0,0 0-4 16,0 0-5-16,0 0-4 0,0 0 2 0,0 0-2 15,0 0 0-15,0 0 7 0,0 0-3 0,0 0 6 16,14-9 4-16,-3 4 2 15,10-1-18-15,9-3-2 0,5-2 3 0,2-1-6 16,-1 2-7-16,3-1-1 16,3 0-2-16,-2-2-4 0,-3 3 5 15,-3 0-6-15,-2 0 14 0,-3 3-9 16,-9 2 1-16,-2 1-6 0,-4 0-1 0,-2 1-4 16,-1 0 9-16,0 2-11 0,-11 1-1 15,14-7-16-15,-14 7-38 0,11-2-48 0,-11 2-36 16,0 0-45-16,0 0-82 0,12 5-87 15,-12-5-103-15,0 10-150 0,-1-3-133 0,-8 0 62 16,6 2-483-16,-7 4-623 16</inkml:trace>
  <inkml:trace contextRef="#ctx0" brushRef="#br0" timeOffset="58201.39">26894 16399 3179 0,'-12'2'18'0,"2"1"33"0,10-3 20 0,-12 3 30 0,12-3 42 0,0 0 38 0,-5 4 29 0,5-4 18 0,0 0-2 0,0 0-7 16,0 0-17-16,0 0-19 0,41-5-17 15,-16 0-23-15,11-4-9 0,3 1-15 16,-1 1-25-16,-2-2-35 15,0 0-30-15,-9 2-30 0,-4 0-26 0,-6 5-24 16,0-4-19-16,-2 1-23 0,-1 3-18 16,-5-1-43-16,-2 1-48 0,-7 2-44 15,18-3-53-15,-18 3-68 0,11-2-107 0,-11 2-147 0,0 0 48 16,0 0-266-16,0 0-325 0</inkml:trace>
  <inkml:trace contextRef="#ctx0" brushRef="#br0" timeOffset="58521.67">26851 16738 2335 0,'-16'6'142'0,"3"-3"43"0,6 0 15 16,-1 1 23 0,8-4 32-16,-10 3 54 0,10-3 46 0,0 0 35 0,0 0-14 15,0 0-34 1,0 0-29-16,0 0-33 0,38-12-28 0,-5 4-24 15,4-1-26-15,-1 0-19 0,3 1-17 16,1-1-20-16,-3 1-28 0,-3 1-27 16,-5 0-25-16,-5 2-13 0,-3 0-9 0,0 0-3 15,-2 1-4-15,-3 0-4 0,-5 1-1 0,3 0-2 16,-7-1-2-16,-7 4-12 0,15-3-21 16,-15 3-31-16,10-1-37 0,-10 1-56 0,0 0-63 15,11-6-95-15,-11 6-115 0,0 0-116 0,0 0-194 16,0 0-58-16,0 0 72 15,0 0-543-15,0 0-703 0</inkml:trace>
  <inkml:trace contextRef="#ctx0" brushRef="#br0" timeOffset="59156.6">27954 15955 3217 0,'2'-16'-74'0,"2"3"54"0,-3 2 51 0,5 0 45 0,-4 0 50 0,2 4 50 0,-3-2 34 0,1 2 8 0,-2 7-16 15,7-8-21-15,-7 8 28 0,0 0 53 16,0 0 14-16,7 22-1 0,-5 0 6 16,2 3 1-16,-3 11-5 0,1-2-12 15,2 3-11-15,0 1-23 0,0-2-20 0,-2 1-23 0,2-3-17 16,0-7-16-16,-3-3-17 0,-1 0-13 16,0-3-13-16,2-2-13 0,-2-2-62 0,0-2-37 15,-2-1-17-15,2-2-137 16,0 0-94-16,2-2-82 0,-2-1-68 15,2-1-73-15,0-4-110 0,-2-4-178 16,9 2-31-16,-9-2 76 0,21-11-554 0,-3-1-729 16</inkml:trace>
  <inkml:trace contextRef="#ctx0" brushRef="#br0" timeOffset="59471.81">28252 16202 3296 0,'0'0'-3'0,"0"-9"41"15,0 9 13-15,0 0 18 0,0 0 33 16,0 0 55-16,0 0 36 0,0 0 13 15,0 0 0-15,-12 22-1 0,8-10-10 0,2 1-12 16,-4 2-8-16,6 0-17 16,0 1-11-16,0 0-18 0,2 0-13 0,4 0-6 0,-1-3-5 15,3-1-13-15,4 1-6 0,1-7-4 0,2 0-10 16,0-2-6-16,3-4-8 16,-2 0 6-16,6-4-16 0,-1 0 2 0,-5-3-4 15,4-3 1-15,-3-1 7 16,-5-1 5-16,-1-5-18 0,-6-1-3 0,-1 0 2 15,-2-6-4-15,-4 1-10 0,-4-12 0 16,3 3-6-16,-7-1-8 0,0 2-26 0,3 9-30 16,-1 5-38-16,-3-1-58 0,-1 10-42 15,-1 1-66-15,1 4-47 0,1 5-63 16,-4 2-93-16,0 3-189 0,-3 5-66 0,4 2 63 0,1 1-411 16,1 3-526-16</inkml:trace>
  <inkml:trace contextRef="#ctx0" brushRef="#br0" timeOffset="60056.89">28666 16210 3222 0,'4'-6'133'0,"0"1"-18"16,-4 5-7-16,0 0 16 0,15-2 18 0,-15 2 7 15,0 0 0-15,21 15-5 16,-14-5-10-16,1 1-9 0,0 0 4 0,-1 3 3 16,-1 0 2-16,-2 0 16 0,0 1 12 15,0-3 0-15,-4 2-6 0,0 0-3 0,0-3-9 16,-2 2 0-16,-2-3 1 0,2-1-7 0,0 1-4 16,0-3-4-16,0-1 2 0,2-6 10 15,0 0-15-15,0 0-6 0,0 0-16 0,0 0-9 16,0 0-11-16,10-39-9 15,3 14-6-15,1 0-10 0,3 1-10 0,-5 7 0 16,0 5-11-16,-2 2-8 0,2 3-6 16,-3 0-4-16,2 6 0 0,-1-1-4 15,-10 2-1-15,20 6-1 0,-9 1-2 0,-2 4 0 0,0-1 0 0,0 2 0 16,0 0-4 0,-4 0-1-16,1 0-2 0,-1-2-5 0,1 0 5 0,-1-5 5 15,-4 2-9 1,5-2 11-16,-6-5-2 0,5 11 1 0,-5-11 6 15,6 5-1-15,-6-5-2 0,0 0-21 16,0 0-29-16,25-24 3 0,-12 9-2 0,4-11-5 16,5 2 3-16,-4 3 1 0,-2 4-6 0,-3 4 6 15,-1 2 0-15,-3 2 1 16,-2 3 5-16,5 3 1 0,-12 3 9 0,13 1-8 0,-13-1 7 0,15 12 10 16,-8-3 9-1,0 3 4-15,-1 1 2 0,-1 1-5 16,1 0-1-16,-5 1-5 0,6 0 7 15,-2 1-1-15,-3-1-32 0,4-4-56 0,-2 3-59 16,1-1-46-16,2-3-98 0,-6 1-120 16,5-1-118-16,-1-1-140 0,-1-1-109 0,0-1 72 15,-2-2-552-15,1 2-720 0</inkml:trace>
  <inkml:trace contextRef="#ctx0" brushRef="#br0" timeOffset="60354.14">29379 16224 3512 0,'-2'-7'4'0,"2"7"11"0,0 0 10 0,0 0 57 0,3-7 65 0,-3 7 42 0,0 0 10 0,0 0-1 15,11 17-13-15,-2-8-12 0,-2 1-18 0,2 0-13 16,4 3-14-16,-2-3-15 0,1 2-6 0,4-2-13 16,-1 0-8-16,4-1-16 15,3-2-23-15,-2-2-25 0,-1-1-21 0,4-4-21 16,-6 0-8-16,2-2-2 0,-2-2 1 15,-1 1 8-15,-1-2 1 0,-3 0 2 16,-3-3-1-16,-2 1 3 0,0-1 2 16,-4-4-3-16,-3 0 7 0,0-2-1 0,-3-1-3 0,-2-2 7 15,1 0 9-15,-1 1-5 0,-3 1-18 16,3 1-42-16,-5 2-60 0,-1 2-66 16,-2 3-73-16,1 4-90 0,-1-1-151 0,-3 3-150 15,1 1 56-15,15 0-307 16,-19 0-384-16</inkml:trace>
  <inkml:trace contextRef="#ctx0" brushRef="#br0" timeOffset="60806.41">30112 15639 2820 0,'0'-8'180'0,"0"8"-11"16,-2-9-21-16,2 9 35 0,0 0 71 0,0 0 30 15,-5 24 12-15,0-7 0 0,1 6 1 0,1 2-8 16,-5 9-8-16,3 2-1 16,-4 2-16-16,4 0-15 15,-1-4-19-15,1 2-21 0,3-8-18 0,-2-4-21 0,2-2-16 16,-1-3-15-16,3-2-13 0,-3-3-13 0,3-2-8 16,-2 0-7-16,0-4-10 0,0-1-5 15,2-7-3-15,0 12-4 0,0-12-37 16,-1 7-39-16,1-7 0 0,0 0 0 0,0 0 0 15,0 0 0-15,-17-15 0 0,7 4 0 16,1 3 0-16,-4 0 0 0,-3 2 0 16,-1 2 0-16,-2 3 0 0,-6 4 0 15,2 5 0-15,-10 3 0 0,5 3 0 0,6 5 0 16,-1 1 0-16,7-1 0 0,3-3 0 0,4 2 0 16,0 0 0-16,8-1 0 0,-1 0 0 15,4-3 0-15,4 1 0 0,0-1 0 0,6-2 0 16,2-1 0-16,3 0 0 15,2-2 0-15,0-2 0 0,0-2 0 0,3 1 0 16,1-3 0-16,-1-3-408 0,5 0-173 16,7-7-212-16,-7 1-112 0,-4-2 86 0,11-3-774 15,-2 0-1035-15</inkml:trace>
  <inkml:trace contextRef="#ctx0" brushRef="#br0" timeOffset="61243.52">30605 15729 4734 0,'0'0'63'0,"0"-9"-6"0,0 9-3 0,11-5 2 0,-11 5 5 0,20-2-5 0,-20 2-8 0,25 2-5 0,-12 1-2 15,3 2-9-15,-4 3 0 0,3-1-4 0,-3 2-4 16,-1 1-2-16,-2 1-3 15,0 1 1-15,-5 0-4 0,-3-2 5 0,-1 2 18 16,0 2 17-16,-3-1 17 0,-3 3 13 16,-2 3 12-16,-1 0 14 0,-2-2 11 15,-2-2-7-15,8 1-8 0,-1-3 4 0,3-2-10 16,-1 1 7-16,2-2 0 0,0 2-1 16,6 0-2-16,0 0-9 0,-1 0-4 15,3 0-6-15,3 2-8 0,-2-2-2 16,-2 1-4-16,3 0-4 0,-3-2-2 0,1 2 8 0,-5-1 19 15,2-2 25-15,-1 2 26 0,-4 1 15 16,-2-4-88-16,-4 5-72 0,-1-4 0 16,-5 4 0-16,-2-2 0 0,-4-2 0 15,2 0 0-15,-4 1 0 0,3-4 0 16,2-2 0-16,2-4 0 0,-2 3 0 0,1-3 0 16,3 1 0-16,0 0 0 0,0-4 0 15,2-1-427-15,-1-1-439 0,0 3-92 0,0-1 95 0,12 2-864 16,-18 3-1159-16</inkml:trace>
  <inkml:trace contextRef="#ctx0" brushRef="#br0" timeOffset="62322.16">27440 17070 4695 0,'-2'-11'-63'0,"0"1"54"0,0 1 45 0,2 9 48 0,0-14 29 0,0 7 28 0,0-1 32 16,2-1 29-16,-2 1 0 0,2 0 11 15,-2-1-2-15,0 9-10 0,2-12-11 16,-2 12-18-16,0-11-25 0,0 11-20 0,0 0-10 16,0 0-3-16,0 0 10 0,0 0 3 15,7 36 2-15,-7-9-1 0,2 10 8 0,0 0 2 16,-2 7-2-16,0-4 0 0,0 2-65 16,-2-1-71-16,2-6 0 0,-2-5 0 0,2-6 0 15,-6-2 0-15,6-4 0 0,0-5 0 16,0-1 0-16,-1-1 0 0,-1-1 0 0,2-3 0 15,0 1 0-15,0-8 0 0,-2 12 0 16,2-12 0-16,0 7 0 0,0-7 0 16,0 0 0-16,0 7 0 0,0-7 0 0,0 0-286 15,0 0-406-15,0 0-197 0,-16 1-8 16,16-1 87-16,-13 2-760 0,13-2-1013 0</inkml:trace>
  <inkml:trace contextRef="#ctx0" brushRef="#br0" timeOffset="62592.74">27169 17470 4081 0,'-9'-10'-5'0,"3"0"81"15,2 3 62-15,0 0 56 0,4 7 54 0,-4-11 44 16,4 11 8-16,-4-5-2 0,4 5-17 16,0 0 3-16,0 0 10 0,0 0-10 15,0 0-17-15,43 15-24 0,-27-5-21 0,4 0-21 16,-5 2-30-16,2-2-18 15,0 1-13-15,-1-1-111 0,-4-2-29 0,2-1 0 16,-3 0 0-16,-1-2 0 0,-2 0 0 16,-1-1 0-16,-7-4 0 0,10 7 0 0,-3-6 0 0,-7-1 0 15,8 4 0-15,-8-4-277 0,11 2-265 16,-11-2-173-16,0 0-210 0,18-4 85 16,-18 4 86-16,15-3-653 0,-4-1-860 0</inkml:trace>
  <inkml:trace contextRef="#ctx0" brushRef="#br0" timeOffset="62863.33">27712 17435 3723 0,'2'-10'41'0,"-2"10"58"0,0 0 11 0,0 0 18 16,0 0 63-16,0 0 67 0,0 0 44 0,-42 23 22 16,17-6 2-16,4 1 0 0,-4 0 0 15,2 1-4-15,6-3-6 0,2-4-26 0,2 0-25 16,2-2-22-16,1 0-15 15,0-3-24-15,7-2-35 0,-3 0-169 16,1-1 0-16,5-4 0 0,-7 8 0 16,7-8 0-16,0 0 0 0,-7 6 0 15,7-6 0-15,0 0 0 0,-4 5 0 0,4-5 0 0,0 0 0 0,0 0-46 16,0 0-443-16,0 0-97 16,0 0-130-16,0 0-170 0,-9-16 69 15,9 16-765-15,0 0-1023 0</inkml:trace>
  <inkml:trace contextRef="#ctx0" brushRef="#br0" timeOffset="66931.55">26506 18208 3155 0,'-1'-9'-140'0,"-4"1"38"0,1 1 31 0,2 0 31 0,2 7 30 0,0-14 20 0,0 6 20 0,0 8 16 16,0-17 21-16,0 12 17 0,0-4 16 0,2 0 28 15,-2 2 8-15,0 7 2 16,2-13-1-16,0 6 4 0,-2 7-3 0,3-11-9 15,-3 11-5-15,0-8-5 0,0 8-5 16,0 0-3-16,0 0-4 16,0-11-10-16,0 11-5 0,0 0-10 0,0 0-6 15,0 0-7-15,0 0 2 0,0 0 8 0,0 0 12 16,0 0 9-16,0 0-5 0,-9 26-1 0,9-12 25 16,0 3-4-16,0 2 10 0,0 2-10 15,0 4-2-15,2 11-7 0,2-1-3 16,2 1 5-16,-4-2 4 0,2 1-10 15,-4-5-7-15,2-8 14 0,0-1-11 0,-2-2-2 16,2-2-1-16,-2-3-7 16,0-1-7-16,1 0-3 0,-1-2-10 15,0-1-3-15,0-2-8 0,0-1-2 16,0-7-7-16,0 12-1 0,0-12-5 0,0 10-5 16,0-10-6-16,2 9-3 0,-2-9-4 15,2 6 0-15,-2-6-12 0,0 0 5 0,0 0-8 16,0 10-33-16,0-10-64 0,0 0-59 15,0 9-72-15,0-9-75 0,0 0-70 16,-4 11-59-16,4-11-56 0,-3 6-71 0,3-6-134 16,-6 3-58-16,6-3 73 0,0 0-466 15,0 0-602-15</inkml:trace>
  <inkml:trace contextRef="#ctx0" brushRef="#br0" timeOffset="67411.5">26803 18324 2993 0,'-6'-7'-72'0,"5"0"22"0,1 7 30 0,-4-9 22 0,4 9 18 0,-4-6-1 0,4 6 1 0,0 0-2 16,0 0-3-16,0 0 6 0,0 0 34 16,-14 31-8-16,12-14 54 0,-3 7 1 15,-1 0 28-15,5 2-4 0,-1-1-8 0,2 2 7 16,0-4 13-16,2 1 4 0,1-3 8 0,5 0 0 0,0-3 7 16,-1-2-2-1,4-4-8-15,3-4-8 0,-1-1-10 0,5-3-15 16,-2-3-9-16,2-4-8 0,-1-1-13 15,2-4-6-15,-1-2-8 0,-2-4-6 16,-1 1-7-16,-1-5-3 0,-3-1-7 0,-4 0-5 16,0-1-4-16,-4-2-6 0,-3-3-3 15,-1 2-1-15,-5-12-4 0,-2 4-7 0,0-1-3 16,-1 9-1-16,2 5-9 0,-2 4-12 16,2 6-38-16,-2 1-36 0,-1 3-36 0,-3 3-52 15,13 1-53-15,-23 6-43 0,12 1-43 16,1 0-48-16,2 1-106 0,2 1-196 15,3-2 48-15,3 0-333 16,0-7-424-16</inkml:trace>
  <inkml:trace contextRef="#ctx0" brushRef="#br0" timeOffset="67632.03">27314 18400 2874 0,'0'0'85'0,"-6"6"33"0,6-6 64 0,0 0 58 16,-8 5 46-16,8-5 16 0,0 0 8 16,0 0-4-16,0 0-29 0,0 0-16 0,0 0-25 15,0 0-30-15,0 0-33 0,0 0-4 0,37-6-46 16,-26 3-71-16,5-2-77 16,0-2-96-16,-3 0-117 0,9 0-105 0,-3-3-136 15,4 0-210-15,-6 2-22 0,0 0 77 16,2-1-373-16,-4 4-482 0</inkml:trace>
  <inkml:trace contextRef="#ctx0" brushRef="#br0" timeOffset="67931.92">27666 18158 2662 0,'-4'-9'28'16,"2"4"33"-16,2 5 27 0,0 0 33 0,-5-10 36 16,5 10 35-1,0 0 19-15,0 0-1 0,0 0-1 16,-4-8 0-16,4 8-11 0,0 0-15 15,0 0-18-15,0 0-17 0,21 0-16 0,-21 0-11 0,0 0-13 16,28 7-11-16,-16-3-9 16,3 3-7-16,-3 2-5 0,-1 3-4 0,-2 2-3 15,1 3-4-15,1 0-6 0,-3 4 2 0,-3 1-2 16,2 0 3-16,-3 3-5 0,-1 7-5 16,1-7-5-16,-2-1-3 0,1-2-2 15,1 1-6-15,-2-3-8 0,3 0-3 0,-4-4 0 16,3 2-8-16,0-3-6 15,-2-3-84-15,0 0-98 0,-1 0-117 0,3-1-108 16,0 0-147-16,-2-4-203 0,-1 0 43 16,6-2 84-16,-7-5-346 0,11 6-443 15</inkml:trace>
  <inkml:trace contextRef="#ctx0" brushRef="#br0" timeOffset="68851.96">28815 17898 2434 0,'0'-6'-87'0,"0"6"30"0,2-10 23 0,-2 10 17 0,0 0 24 0,0-10 21 0,0 10 17 0,0 0 4 16,0 0-6-16,-7-7 4 16,7 7 42-16,0 0 45 0,0 0 32 15,-24 41 39-15,7-10 30 0,-10 10 21 0,0 7 20 16,1 2 11-16,-2 7 8 0,-9 14 3 16,9-12-7-16,1 1-8 0,4-4-23 0,2-2-13 15,4-3-19-15,2-5-18 0,2-10-22 16,3-3-21-16,2-9-11 0,3-3-21 15,1-6-13-15,-2 0-5 0,5-3-15 0,-3-1-11 16,1-4-13-16,-1-1 1 0,4-6-14 16,-1 11-6-16,1-11-73 0,0 0-80 0,0 0-103 15,0 0-99-15,0 0-86 0,0 0-69 16,0 0-81-16,-8-21-139 0,8 21-85 16,-2-10 62-16,2 3-493 0,0 7-652 0</inkml:trace>
  <inkml:trace contextRef="#ctx0" brushRef="#br0" timeOffset="69663.87">28417 18070 3215 0,'-12'4'-59'0,"12"-4"9"0,-9 5 8 0,9-5 28 0,-8 5 31 0,8-5 33 0,0 0 28 0,0 0 35 0,-7 4 21 0,7-4 21 16,0 0 12-16,0 0 7 15,0 0-9-15,0 0-15 0,0 0-16 0,0 0-12 0,30-12-11 16,-22 6-10-16,-3 3-8 16,-5 3-14-16,15-12-3 0,-8 7-9 0,-4 0-8 15,-1-2-4-15,-2 7-8 0,0-15-7 0,-2 6-2 16,-1 0-9-16,-4 1 1 0,0-1-10 16,-1 4 1-16,1 0-6 15,-3 1-3-15,10 4-3 0,-24 2-39 16,8 3-35-16,-1 4-55 0,0 2-45 15,1 0-41-15,7 0-60 0,0 1-85 0,3-2-137 16,2 0-148-16,3 2 54 0,2 2-269 0,5-2-336 16</inkml:trace>
  <inkml:trace contextRef="#ctx0" brushRef="#br0" timeOffset="70031.55">28798 18377 2628 0,'0'0'131'0,"0"0"-7"15,0 0 24-15,0 0 21 0,0 0 26 16,0 0 0-16,12 6-5 0,-12-6-15 16,0 0-16-16,9 8-14 0,-9-8 3 15,5 4 5-15,-5-4-4 0,11 3-13 16,-11-3-9-16,18 0-12 0,-18 0-8 0,18-3-9 0,-18 3-13 15,18-7 1-15,-11 3 4 16,2-1 4-16,-2 0 0 0,-1 0-13 0,-3-2 1 16,-1 0-3-16,0-3 7 15,-2 0-9-15,0-2-9 0,-2-2-7 0,-3 0-5 0,1 0-6 16,-2 5-8-16,0 0-10 0,-2 2-5 16,1 0-1-16,0 3-2 0,7 4-7 15,-20 0 0-15,20 0-34 16,-21 8-54-16,12-2-64 0,-2 0-91 15,2 1-111-15,4-3-99 0,-2 5-193 0,3-4-111 0,4-5 78 16,0 0-465-16,5 13-595 16</inkml:trace>
  <inkml:trace contextRef="#ctx0" brushRef="#br0" timeOffset="70482.06">29380 18041 3322 0,'4'-15'76'0,"2"5"3"0,-3-1-10 15,6 3-6-15,-4 1 8 0,3 0-5 0,-1 0 0 16,0 1-11-16,2 3-4 0,0 1-6 0,-9 2-14 16,16 0 0-16,-16 0 0 15,14 8-5-15,-8 0-3 0,-2 1 3 0,-2 2 0 0,-2 0-7 16,-4 5 44-16,0 1 21 15,-3 4 26-15,-1-3 18 0,5-2 3 0,-6-1 7 16,6-1 8-16,1-5 10 16,-2 1 26-16,2-2 14 0,4 1 30 0,-2-9-1 15,2 17-3-15,3-8-8 0,6 1-12 0,-4 0-16 16,4 1-10-16,-3-3-14 0,5 4-8 16,-2 0-10-16,0 0-14 0,-2 0-9 0,-4 0-2 15,3 2-13 1,2-2-2-16,-6 3-2 0,-1 2-14 0,-3-3-88 15,0 3 0-15,-5 1 0 0,1-4 0 16,-6 6 0-16,-1-3 0 0,-2-2 0 0,-3-1 0 16,-1-3 0-16,-2 0 0 0,0-1 0 15,-1-1 0-15,0-5 0 0,1 3 0 16,2-4 0-16,-1 0 0 0,7-1-563 16,-1-2-193-16,-1 0-187 0,13 0 61 0,0 0 108 15,-19 1-679-15,19-1-903 0</inkml:trace>
  <inkml:trace contextRef="#ctx0" brushRef="#br0" timeOffset="71131.78">30254 17935 4227 0,'-18'0'16'0,"2"-2"43"0,3 2 49 0,13 0 50 0,0 0 62 0,-25-1 52 0,25 1 20 0,-5-5-6 0,5 5-22 0,0 0-26 16,27-16-25-16,3 6-23 0,6-3-16 0,2 5-19 16,2-2-19-16,4-2-50 0,-8 2-66 0,2-1-105 15,0 3-123-15,-3-1-139 16,-6 4-128-16,-7-2-188 0,-7 2-142 15,-4 3 75-15,-1 2-563 0,-10 0-751 16</inkml:trace>
  <inkml:trace contextRef="#ctx0" brushRef="#br0" timeOffset="71353.38">30216 18115 3822 0,'-14'9'80'0,"2"-2"36"0,2-4 45 0,3 0 56 15,7-3 67-15,-12 5 49 0,12-5 18 16,0 0-10-16,0 0-13 0,0 0-25 0,48-9-30 15,-12-4-44-15,4 1-21 0,12-3-19 16,-3 1-24-16,4 1-20 0,-1 1-46 16,-12-1-67-16,-2 2-64 0,-5-2-76 0,-6 5-70 15,-7 3-75-15,-4 0-67 16,-7 1-57-16,0-1-50 0,-1 3-51 0,-2-1-80 0,-6 3-140 16,0 0-6-16,0 0-501 0,0 0-669 15</inkml:trace>
  <inkml:trace contextRef="#ctx0" brushRef="#br0" timeOffset="72501.67">31404 17597 3606 0,'-11'-10'79'0,"6"2"-1"0,-3 2-7 0,8 6 10 0,-11 0 61 0,11 0 60 0,-37 26 38 0,7 4 14 0,4 3 9 0,-4 5 3 15,5 3 2-15,3 3-15 0,13-12 7 16,7-3-5-16,2-5-6 0,11 5-3 0,9-1-21 16,7-4-21-16,0-5-16 0,8-2-13 15,5-3-18-15,2-10-16 16,2-5-12-16,1-4-13 0,9-9-73 0,-7-2-43 15,1-4 0-15,-5-2 0 0,-6-4 0 16,-11 4 0-16,-3-6 0 0,-3-3 0 16,-7-1 0-16,-6-8 0 0,-4 1 0 0,-10-14 0 0,-9-2 0 15,-7 0 0-15,-6 2 0 0,-9 5 0 16,-6 8 0-16,-7 8 0 0,-8 11 0 0,-9 14 0 16,-7 9 0-16,-1 15 0 15,-14 14-117-15,4 14-417 0,9 5-226 0,4 2-183 16,8 10 88-16,12 3-839 15,7 2-1130-15</inkml:trace>
  <inkml:trace contextRef="#ctx0" brushRef="#br0" timeOffset="73501.5">27678 17750 4334 0,'-10'-9'-225'0,"10"9"27"0,2-8 28 0,-2 8 34 0,8-13 30 0,3 5 35 0,7-2 36 0,2 3 30 0,12-1 17 0,7 2 22 16,-7 6 13-16,12 7 8 15,6 10 7-15,-7 11 5 0,1 6 20 16,-4 10-12-16,-8 8 22 0,-3 0-6 0,-4 3-9 0,-7 5 18 16,-2-2-2-1,-7 0-14-15,-3 0-7 0,-4-9-12 0,-4-3-5 0,-4 5-6 16,-1-11-6-16,2-1-1 0,-6-1-9 0,4-6-3 16,-2-1-52-16,-2-7-94 15,-1 1-115-15,1-1-132 0,-2-8-254 0,4 0-8 0,-5-1 51 16,0-1-210-1,-4-1-268-15</inkml:trace>
  <inkml:trace contextRef="#ctx0" brushRef="#br0" timeOffset="73943.28">25723 17882 2258 0,'-15'17'12'0,"1"16"57"0,5 22 38 0,9 16 42 0,6 27 21 0,11 7 13 0,12-2 12 0,3-6-16 16,10-4 6-16,4-5-10 0,7-6-12 0,8-3-16 0,3-10-9 15,7-8-16 1,7-3-52-16,2-18-96 0</inkml:trace>
  <inkml:trace contextRef="#ctx0" brushRef="#br0" timeOffset="107431.72">24849 3817 2194 0,'0'0'435'0,"4"-9"-82"0,-4 9-55 0,0-10-39 0,0 10-11 0,2-7-21 0,-2 7-16 0,0 0-23 0,0-7-14 0,0 7-12 16,0 0 21-16,0 0 12 0,0 0 3 16,3 26 0-16,-1-13-6 0,-2 5-5 0,0 0-17 15,0 3-23-15,0-1-4 0,0 5-22 16,-2-1-7-16,2-6-9 0,0 2-11 16,-1-4-7-16,-1 2-10 0,0-3-11 0,0-3-10 15,2 1-1-15,-2-6-2 16,0 2-18-16,2-9-32 0,-2 10-70 0,2-10-51 15,0 0-57-15,-3 4-58 16,3-4-72-16,0 0-67 0,0 0-57 0,-10-24-66 0,8 12-75 16,0-5-118-16,2 0 40 0,-2-2-416 0,4-2-536 15</inkml:trace>
  <inkml:trace contextRef="#ctx0" brushRef="#br0" timeOffset="107751.52">24797 3696 2815 0,'-7'-9'-59'16,"-2"0"42"-16,-3 4 42 0,3 1 32 0,9 4 39 15,-27 4 31-15,7 4 30 0,-5 7 25 16,-4 6 21-16,-5 12 22 0,-1 5 19 0,-2 3 25 16,3 3 13-16,2 6-29 0,3 0-4 15,3 3-6-15,3-5-13 0,13-10-22 0,7-1-16 16,3-1-13-16,7-3-13 0,10-1-9 16,3-4-19-16,10-6-11 0,10 1-17 0,-2-10-8 15,4-3-10-15,0-4-13 0,1-6-5 16,2-6-12-16,7-4-9 0,-11-2-6 15,4-5-8-15,-2-4-2 0,-5-8-7 16,-8-1 3-16,-3-5 0 0,-9 5-10 0,-4-7 0 16,-8-1-3-16,-2-1-4 0,-6-4-3 15,-9-8 2-15,-5-3-6 0,-7 7-7 0,-4 7-1 16,-5 8-11-16,-6 6-2 0,0 16-22 16,-8 6-34-16,-12 8-57 0,-8 9-44 0,-1 6-61 15,3 7-77-15,-10 13-104 0,3 4-121 0,8 9-220 16,7 7-16-16,11-12 90 15,9 3-535-15,9 3-675 0</inkml:trace>
  <inkml:trace contextRef="#ctx0" brushRef="#br0" timeOffset="108271.57">24649 5999 3833 0,'0'0'288'0,"-13"-7"-3"0,13 7 18 0,0 0 27 0,0 0 9 0,25-15-3 0,-12 11-21 0,2 1-22 15,2 1-21-15,2 4-18 0,0 1-20 0,0 3-18 16,2 4-12-16,3 9 1 0,-6 3-2 16,-7 7-7-16,-3 4-111 0,-6 3-85 0,-7 0 0 15,-5 3 0-15,-9 10 0 16,-4-2 0-16,-2 1 0 0,0-3 0 0,3-2 0 15,3-11 0-15,3-3 0 16,7-7 0-16,-1-2 0 0,5-6 0 0,3-4 0 16,0-2 0-16,4-1 0 0,-2-7 0 15,13 7 0-15,-13-7 0 0,27-9 0 0,-11 1 0 0,13-7 0 16,-2-4 0-16,0-4 0 0,-1-1 0 16,9-6 0-16,-3-6 0 0,-2-4-296 15,3 2-457-15,-7-4-88 0,-1-1-21 0,0 0 63 16,-6 0-779-16,-5 8-1020 0</inkml:trace>
  <inkml:trace contextRef="#ctx0" brushRef="#br0" timeOffset="108571.82">25057 5896 4105 0,'-12'-18'-113'16,"-5"2"55"-16,0 6 50 0,-4 3 60 0,-3 4 46 0,-7 4 50 15,-11 8 47-15,-11 9 38 0,-4 8 42 0,-1 7 43 16,-6 17 26-16,3 9 12 16,9 2 10-16,7 4-4 0,14-11-22 0,6 1-14 15,11 4-24-15,7-2-38 16,9-11-22-16,10 5-198 0,6-3-44 0,13-9 0 0,5-2 0 15,8-9 0-15,3-6 0 16,5-7 0-16,4-6 0 0,-9-8 0 16,6-9 0-16,1-6 0 0,-1-9 0 0,-4-4 0 0,-1-3-106 15,-4-3 29-15,-6-5 50 16,-10-2 33-16,-3-1 38 0,-7-1 22 0,-7-6 24 0,-9 4-86 16,-10-12-4-16,-6 1 0 15,-8 0 0-15,-6 4 0 0,-8 3 0 0,-7 7 0 0,-6 8 0 16,-4 9 0-1,-7 11 0-15,-6 9 0 0,-5 12 0 0,-1 10 0 0,-22 14 0 16,5 11 0-16,1 9-234 16,7 7-268-16,0 8-176 0,11 5-240 0,7 7 93 15,10 1 93-15,9 3-731 0,7 2-912 16</inkml:trace>
  <inkml:trace contextRef="#ctx0" brushRef="#br0" timeOffset="109071.91">24881 7834 4536 0,'0'0'222'0,"0"0"-18"16,0 0-2-16,2-19 17 0,6 12 6 0,2 2-6 0,3-2-23 0,2 3-18 0,0-2-18 0,0 4-16 16,1 0-19-16,-1 2-24 0,-2 2-3 15,0 3-11-15,1 2-8 0,-3 0 8 0,0 5 18 16,0 0 18-16,-6 3 17 0,-1-1 14 16,-4 2 13-16,-2 6 10 0,-5 9 11 0,-4 0-133 15,6-5-55-15,-3-6 0 16,3 2 0-16,-1-1 0 0,5-4 0 0,-4-2 0 15,5 0 0-15,0-3 0 0,0 1 0 16,3-1 0-16,-1-2 0 0,1 2 0 0,5 0 0 16,-3-1 0-16,2 1 0 0,6-2 0 15,-4 0 0-15,0 3 0 0,1-2 0 0,1 3 0 16,-2-2 0-16,5 2 0 0,-3 1 0 16,0 0 0-16,-4-1 0 0,0-2 0 0,-3 4 0 15,-2-2 0-15,-2-1 0 0,0 1 0 0,-6 1 0 16,-1 2 0-16,-3 0 0 0,-9 4 0 15,-4-2 0-15,-2-3 0 0,-2-5 0 16,-1-4 0-16,0-3 0 0,1-4 0 16,-13-6 0-16,4-2 0 0,0-7 0 0,-2-9 0 15,5-8-396-15,5-5-618 0,8-8 102 0,8-3-1084 16,8-7-1413-16</inkml:trace>
  <inkml:trace contextRef="#ctx0" brushRef="#br0" timeOffset="109421.48">24896 7596 5839 0,'-3'-6'14'16,"3"6"45"-16,0 0 58 0,-33 24 65 16,10 4 40-16,-3 11 39 0,-2 8 12 0,-3 9-6 0,-3 16-3 0,-1 7-8 15,2 0-18 1,6 5-39-16,6 0-199 0,5-13 0 16,8 0 0-16,7-2 0 0,2-4 0 0,11-3 0 15,7-6 0-15,6-4 0 0,5-8 0 0,8-6 0 16,4-9 0-16,0-1 0 15,2-18 0-15,2-8 0 0,13-9 0 16,8-11 0-16,8-15 0 0,2-14 0 0,-9-5 0 16,-10-6 0-16,1-5-94 0,-10-2-3 0,-7-6 65 0,-15 12 57 15,-7-11 30-15,-8 3 21 0,-4-4-9 0,-10-3-67 16,-12-17 0-16,-8 1 0 16,-10 1 0-16,-11 15 0 0,-8 7 0 0,-2 13 0 15,1 20 0-15,-4 11 0 16,-5 10 0-16,-7 15 0 0,-6 9 0 0,-14 11 0 15,1 8-312-15,6 8-145 0,7 2-148 16,19-11-229-16,4-4 4 0,9-2 89 16,9-8-760-16,15-8-946 0</inkml:trace>
  <inkml:trace contextRef="#ctx0" brushRef="#br0" timeOffset="110041.7">25439 4720 4028 0,'-21'-9'-129'0,"6"3"18"0,2 1 19 0,3-2 23 0,3 3 24 0,1 1 33 0,1-1 32 0,5 4 13 16,-10-5 5-16,10 5-8 0,0-8-1 0,0 8-2 15,25-14-5-15,7 4-3 16,8-3 2-16,19 2-1 0,5 0-3 16,6 0-8-16,-4 2 7 0,-1 0-6 0,-8 1-4 15,-12 3-2-15,-10 0-21 0,-9 1-9 16,-6 2 3-16,-7 4 0 0,-8 0 2 0,-5-2 4 0,-2 7 5 16,2-7-3-16,-30 13 7 15,-1-4 0-15,-3-2 0 0,8-1 9 0,3-2 6 16,6-1-1-16,2 1-1 0,3-4-19 15,3 0-57-15,9 0-85 0,-8-5-129 16,8 5-178-16,10-14-77 0,1 5 64 16,4 1-112-16,4-4-87 0</inkml:trace>
  <inkml:trace contextRef="#ctx0" brushRef="#br0" timeOffset="110641.78">26196 7670 2192 0,'0'0'344'0,"0"0"-24"0,20-7-32 0,-9 5-28 0,1-5-13 0,10 0 5 0,-2-1 7 0,9-4-10 0,-1-1-13 0,3 2-24 0,-4 2-19 16,-6 1-24-16,-1 2-25 0,1 0-30 16,-3 1-40-16,-1-1-59 0,-2 2-66 0,0-1-90 15,-1 4-99-15,-1-1-103 16,-2 2-131-16,-11 0-187 0,19 0 61 15,-11 3 64-15,-2 4-322 0,0 4-342 0</inkml:trace>
  <inkml:trace contextRef="#ctx0" brushRef="#br0" timeOffset="110976.68">26397 9338 2794 0,'8'-5'251'0,"-5"3"-38"0,-3 2-39 15,13-5-34-15,-8 1-27 0,1 1-32 0,2-1-50 0,-2-1-83 16,5 2-98-16,-4 0-147 0,5-2-220 16,-3-1 15-16,0 3 54 0,3 0-175 15,-4-1-121-15</inkml:trace>
  <inkml:trace contextRef="#ctx0" brushRef="#br0" timeOffset="126222.98">17950 7152 2556 0,'-9'-19'226'0,"2"4"-18"0,2 1 10 0,-1 1-1 0,4 1-19 0,-1 1-8 0,1-1-9 16,2-1-11-16,0 4 4 0,2-1-3 0,-2 2-12 0,3-1-17 15,-1 6-12-15,-2 3-4 0,13-1 5 0,-13 1 2 16,23 18 0-16,-3 4-3 0,-4 7 5 16,6 13-8-16,-5 1-5 0,2 3-5 0,-5 4-12 15,-5 1-8-15,-4 2-5 16,-3-9-7-16,-4 0 3 0,-3 7-18 0,-4-11-3 15,-11 4-8-15,3-3-3 16,-9-5-1-16,-3-3-3 0,2-8-9 16,-1-5-15-16,-5-3-28 0,1 0-39 0,0-5-38 15,-1-1-59-15,7-7-71 0,1 0-102 16,3-6-107-16,2-4-128 0,2-5-222 16,6-6 62-16,-1-11 79 0,12 1-453 0,6-11-548 15</inkml:trace>
  <inkml:trace contextRef="#ctx0" brushRef="#br0" timeOffset="126823.23">18259 6934 2938 0,'-23'-3'-31'16,"1"-1"34"-16,4 2 27 0,-2 0 28 0,0 1 26 15,-1 1 28-15,1 0 17 16,0 0 14-16,4 0-4 0,2 1-15 0,2-1-5 16,2 2-14-16,10-2 7 0,-12 6 20 15,12-6 12-15,0 0-2 0,36 15-12 16,3-7-10-16,24 1-13 0,9-1-8 0,16-1-10 0,28 0-7 16,8-2-10-16,4-1-7 15,-3-1-12-15,-3-3-6 0,-2-1-5 0,-3-1-1 0,-26 2-5 16,2-2-4-16,-7 0 0 15,-4 1-9-15,-8-2 2 0,-9 2-5 0,-18 0-1 0,-2-1 0 16,-13 0-2 0,-5 0 3-16,-3 1-5 0,-5-1 4 0,2-2 0 0,-2 3-3 15,-2-2 15-15,3-1 3 0,-4 1-1 0,0-1 0 16,-3 1 2-16,-2-1-1 0,1 1 5 16,-3-1-3-16,-9 4-4 0,13-3-5 0,-13 3-1 15,10-3-7-15,-10 3 0 16,0 0-2-16,0 0-3 15,-36 38 0-15,4-9 8 0,-7 8 10 0,0 8 12 16,-17 13 7-16,5 6 14 0,5-3-6 16,14-5 3-16,3-4 1 0,11 1 12 0,6-1 12 0,10-9 13 0,7 0 10 15,11 4 5-15,16-2 9 16,8-3 9-16,12-7-7 0,5-4-17 16,10-6-5-16,3-7-11 0,7-4-10 0,-5-6-10 15,-6-2-10-15,-5-2-4 0,-13-4-5 0,-4 0-6 16,-14 0-4-16,-5 0-36 15,-7 0-8-15,-2 0 0 0,-1-3 0 16,-5 6 0-16,-10-3-24 0,17 0-63 0,-17 0-54 16,0 0-56-16,0 0-75 0,0 0-104 0,0 0-111 15,-33 4-124-15,13-2-218 0,-3-2 63 16,-6 0 89-16,1 0-590 0,-14-3-726 16</inkml:trace>
  <inkml:trace contextRef="#ctx0" brushRef="#br0" timeOffset="127741.47">18447 7299 3432 0,'6'-9'-46'0,"-3"4"50"0,-1 0 42 0,-2 5 41 0,2-8 30 0,-2 8 9 0,2-5-4 0,-2 5-11 0,0 0 25 15,0 0 31 1,0 0 16-16,-2 27 15 0,0-8 3 0,0 4 6 0,0 4-9 15,1 12-8 1,-1-1-8-16,-2 0-8 0,4-6-17 0,2-4-9 0,-2-1-13 16,0-2-9-16,-2-1-15 15,2-5-11-15,2 0-10 0,-4-3-5 0,2-3-5 0,0-1-12 16,0 1-20-16,0-4-34 0,0 0-53 0,-2 0-70 16,4-4-113-16,-2-5-145 0,0 7-134 15,0-7-152-15,0 0-106 16,0 0 81-16,20-16-570 0,-11 6-709 0</inkml:trace>
  <inkml:trace contextRef="#ctx0" brushRef="#br0" timeOffset="128171.57">18689 7381 3439 0,'4'-7'-15'0,"0"1"45"0,-3 1 23 15,-1 5 5-15,10-7 17 0,-4 3 13 16,3 1 21-16,2 1 9 0,5 2 0 15,3-2-2-15,-2 2-3 0,4 2-6 16,0 0-7-16,2 1-4 0,-2 2-7 0,-2 1-3 16,-6 1-5-16,0 1 8 15,-1 2 11-15,-6 3 16 0,-2 1 15 16,-6 4 11-16,-2-1 7 0,-3 1 7 0,-9 9 8 16,-2-3 10-16,7-5 1 0,0-4-1 15,3-1-18-15,0-6-13 0,5 2-13 0,-3 1-15 16,6-1 3-16,0-2-6 0,6 3-4 15,3-1-8-15,1 1-6 0,3-1-9 0,3 0-9 16,-1 2-7-16,-1-4-4 0,-3 1-6 16,0 0-7-16,-1 0-2 0,-3-3-2 0,1 3-2 15,-5-2 14-15,3 1 14 0,-3 1-74 16,-3-3 0-16,-3 3 0 0,-3 0 0 0,-3 1 0 16,-5 0 0-16,-1 2 0 0,-11 2 0 15,-5 0 0-15,1-2 0 0,-5-1 0 0,-1 2 0 16,0-4 0-16,0-4 0 0,10 1 0 15,1-1 0-15,3 1 0 0,6-3 0 0,-2-3 0 16,5 2-312-16,1-4-434 0,1-1-198 16,4 1 78-16,-3-2 95 0,4-1-777 15,6 5-992-15</inkml:trace>
  <inkml:trace contextRef="#ctx0" brushRef="#br0" timeOffset="129191.46">17258 7209 4099 0,'-4'-3'-120'0,"-1"-3"59"0,1 2 48 0,4 4 38 0,-2-7 35 0,2 7 24 0,0 0 10 0,8-14 9 0,-1 7 7 0,5 1 2 0,3 1-1 15,4 1-2 1,1 1-11-16,0 1-7 0,1 2-6 0,6 0-9 15,0 0-8-15,-7 2-6 0,1 0-8 16,-1 3-7-16,-3-2-3 0,-4 4-4 0,0 0 5 0,-3 3 17 16,-7 1 13-1,-1 2 11-15,-2-1 7 0,-5 7 8 0,-5 0-5 0,-3 5 4 16,1-3-10-16,-1-3-1 0,3-3 0 0,-1 1-9 16,6-2-2-16,-5-2-3 0,6-4-12 15,-4 3-2-15,5-2-13 0,-1-5 3 0,0 4-6 16,2 0 0-16,2 1 0 0,0 1 4 15,4 1 0-15,0-2 8 16,1 5-3-16,1-2-7 0,0 3-9 0,4-2-3 16,-5-1-7-16,3 2 6 15,-5-1-3-15,4 1-3 0,-5-3 17 0,-1 3 31 0,-2-2 23 16,-3 3 11-16,-6-4 4 0,-1 3 1 16,-7 0-6-16,-4 1-4 0,-7-2-32 0,1 2-73 15,-5-7 0-15,-1 2 0 0,7-5 0 16,1-1 0-16,-1-1 0 0,4-3 0 0,-2-1 0 15,4-1 0-15,-4-2 0 0,8 1-177 16,2-2-174-16,1 3-121 0,3-2-130 16,4 2-177-16,-1-2-46 0,8 4 80 15,-10-7-697-15,10 7-892 0</inkml:trace>
  <inkml:trace contextRef="#ctx0" brushRef="#br0" timeOffset="130327.34">20139 7115 3932 0,'3'-11'-58'0,"-1"2"59"0,2 0 37 0,-2 2 24 0,-2 7 20 0,3-7 15 0,-3 7 3 0,0 0 23 0,0 0 48 16,0 0 32-16,0 0 14 0,0 38 7 16,0-19 7-16,-3 8-1 0,-1 8-5 0,2-4-15 15,2-6-8-15,2 3-6 0,0-2-11 16,3 6-6-16,2-6-8 0,-2-6-11 15,3 2-5-15,-3-9-11 0,3-1-4 0,0-2-5 16,1-5-12-16,2-1-10 0,3-3-16 16,5-2-7-16,2-6-77 0,9-5-13 0,-3-2 0 15,6-5 0-15,-7 1 0 16,1-3 0-16,-2-1 0 0,-1-1 0 0,-3 4 0 0,-3 4 0 16,-5 5 0-16,-6 3 0 15,2 3 0-15,-9 4 0 0,0 0 0 0,0 0 0 0,5 24 0 16,-9-6 0-16,0 4 0 15,-4 14 0-15,-1 0 0 0,2 3 0 16,-2 0 0-16,6 0 0 0,-3-1 0 16,4-4 0-16,1-5 0 0,1-4-35 0,0-2-325 0,0-2-127 15,1-1-138-15,-1-4-194 0,0-3-10 16,-3 1 80-16,-5-1-709 0,-4 1-907 0</inkml:trace>
  <inkml:trace contextRef="#ctx0" brushRef="#br0" timeOffset="130815.09">18297 8057 3746 0,'11'-6'-104'0,"-1"-2"53"0,-3 1 51 0,2 2 52 0,-2 0 54 0,-2 1 24 0,1 1 6 0,-6 3-7 15,9-3 20-15,-9 3 22 0,0 0 8 0,14 13 5 16,-10 0 4-16,-1 2-4 0,-3 2-7 0,0 2-10 0,0-2-19 16,0 4-10-1,-3 2-15-15,1-2-10 0,-2-2-13 0,0 2-8 0,2-3-7 16,-2 0-35-16,0-3-41 15,2 1-57-15,1-3-60 0,-1-1-68 0,0-3-66 0,2-4-55 16,2 0-66-16,-2-5-74 16,7 1-50-16,-7-1-35 0,25-7-13 0,-7 1-549 0,-2-4-554 15</inkml:trace>
  <inkml:trace contextRef="#ctx0" brushRef="#br0" timeOffset="131011.5">18564 8233 2839 0,'24'-9'-64'0,"-9"2"59"16,1-1 31-16,-3 3 42 0,-4 0 44 15,-1 2 35-15,4-3 11 0,-7 5 18 0,2 0 5 16,-7 1 9-16,18-2 0 0,-18 2 4 0,13 3-4 15,-7 0 0-15,2 2 3 16,-5 2-9-16,1 0 2 0,2 4 3 16,-6-3 9-16,0 4 2 0,0-1-8 0,-2-3-4 15,2 2-12-15,0-3-18 16,0 2-13-16,2-1-8 0,1 1-6 0,8 0-9 0,3-2-13 16,9-1-12-16,17-3-54 0,3-1-74 15,6-2-104-15,1-2-108 0,-2-1-143 0,2 1-152 16,-6-6-206-16,-5-1-20 15,-11 4 78-15,-7 0-577 0,-8 1-723 0</inkml:trace>
  <inkml:trace contextRef="#ctx0" brushRef="#br0" timeOffset="131243.18">17910 8710 3708 0,'-12'7'123'0,"7"-2"26"16,-3-1 31-16,8-4 39 0,0 0 37 0,0 0 44 16,0 0 2-16,74-14-19 15,-13 0-20-15,9 1-28 0,28-7-22 0,9 0-28 16,5-3-57-16,0 1-66 0,5-2-99 0,-7 4-99 16,-5-3-112-16,-28 9-101 0,-9-1-76 15,-11 4-74-15,-15 2-121 0,-15 4-46 16,-15 3 60-16,-1 0-421 0,-11 2-502 15</inkml:trace>
  <inkml:trace contextRef="#ctx0" brushRef="#br0" timeOffset="131781.89">18560 8719 3286 0,'0'0'301'0,"-18"-4"19"0,18 4 23 16,-13-1 7-16,13 1 15 0,0 0 14 15,0 0-1-15,-14-4-16 0,14 4-25 16,0 0-36-16,0 0-43 0,-1-7-30 0,1 7-20 16,0 0-23-16,15-11-19 0,-7 6-21 15,-1 1-15-15,-7 4-17 0,16-7-77 0,-11 5-36 16,-5 2 0-16,0 0 0 15,19 5 0-15,-13 1 0 0,0 2 0 0,-4 0 0 16,1 5 0-16,-1-1 0 0,0 1 0 16,0-1 0-16,2 4 0 0,-4-1 0 0,1 0 0 15,-1-1 0-15,2-3 0 0,0 0 0 0,3 0 0 0,-5-2 0 16,0-1 0 0,0-1 0-16,0-7 0 0,4 12 0 0,-4-12 0 15,0 9 0-15,0-9 0 0,0 6 0 16,0-6 0-16,0 0 0 0,-4 9 0 15,-1-6 0-15,5-3 0 0,-4 6 0 0,4-6 0 16,-3 5 0-16,3-5 0 0,0 0 0 0,0 0 0 0,0 0 0 16,0 0 0-16,14 10 0 15,0-8 0-15,8-4 0 0,4 2 0 0,1-3 0 16,11-1 0-16,-2-1 0 0,-4 2 0 0,-7 0 0 16,-1-3 0-16,-8 2 0 0,2-1 0 15,-9 4 0-15,0-4-27 0,-2 1-492 16,-7 4-33-16,0 0-74 0,-9-9-129 15,9 9-63-15,-14-7 91 0,0 4-690 16,-5-2-869-16</inkml:trace>
  <inkml:trace contextRef="#ctx0" brushRef="#br0" timeOffset="132181.72">18442 8533 4163 0,'-36'6'30'0,"-14"8"42"0,-4 3 39 0,1 7 34 0,-4 2 51 0,4 3 33 0,3 3 30 0,4 1 18 0,9 4 3 0,4 4-7 0,10-1-16 16,11-6-3-16,8 2-1 0,11 0 1 15,13 7-2-15,14-5-7 16,13-6-22-16,12-2-19 0,9-8-26 0,27-1-142 15,-11-11-36-15,-1-7 0 0,3-4 0 0,0-6 0 16,19-7 0-16,-7-5 0 0,-25 2 0 16,-1-5 0-16,-9-2 0 0,-5-4 0 15,-10-1 0-15,-9-4 0 0,-6-3 0 0,-10-2 0 16,-12 4 0-16,-9-7 0 0,-12-8 0 16,-9-6 0-16,-10 3 0 0,-8 3 0 15,-11 4 0-15,-3 7 0 0,-12 9 0 16,-5 9 0-16,-5 8 0 0,-1 5 0 0,-5 8 0 0,3 8 0 15,4 4 0-15,5 7 0 0,9 3-152 16,4 1-298-16,12 4-76 0,11-6-91 0,15 0-176 16,6-1-15-16,10-5 89 15,6-1-684-15,3 0-856 0</inkml:trace>
  <inkml:trace contextRef="#ctx0" brushRef="#br0" timeOffset="132646.46">18350 8551 3859 0,'-19'-7'-53'0,"-2"2"44"0,0 1 39 0,2 2 34 0,-2 4 40 0,-16 5 34 0,1 4 29 0,0 4 11 16,-3 9 8-16,0 4 11 0,5 6-1 0,1 5 4 0,9 2 8 0,3 2-2 15,7 5-6 1,9-7 1-16,5 3-7 0,7 6-5 0,14-3 2 0,12-3-5 0,9-2-15 16,13-6-14-1,23 2-15-15,8-8-16 0,6-6-13 0,-15-8-13 16,7-6-6-16,22-3-16 0,-18-5-22 15,21-11-25-15,-4-6-23 0,-8-4-17 16,-11-7 0-16,-25-1 1 0,-10-2 6 16,-4-6 8-16,-11-3 0 0,-9-3 0 0,-7-2-4 0,-15 2 3 15,-9-3-5-15,-17-13 4 16,-20-13-4-16,-13 3-9 0,-11 7 7 0,-9 12-10 16,-8 8-4-16,-7 12-29 0,11 10-41 15,-2 9-44-15,-3 6-43 0,6 7-53 0,-4 6-72 16,9 4-78-16,8 4-84 0,3 3-91 0,13 3-207 15,6-2 40-15,15-3 77 0,6 3-518 16,8-4-626-16</inkml:trace>
  <inkml:trace contextRef="#ctx0" brushRef="#br0" timeOffset="133197.26">19573 8794 3117 0,'-12'0'168'0,"1"0"31"0,11 0 12 0,-17 0 18 0,9 2 19 0,8-2 24 0,0 0 31 0,-13 0 21 16,13 0-3-16,0 0-19 0,0 0-30 0,0 0-27 15,0 0-27-15,26-12-21 0,1 7-34 16,7-2-17-16,9-3-33 0,-2 1-35 15,4-1-27-15,-9 1-37 0,0 1-14 0,-10 1-18 16,-9 2 2-16,-1 1-4 0,-5 1 3 16,-6 0-2-16,-5 3 7 0,0 0 13 15,0 0 28-15,0 0 25 0,-38 11 22 0,6-2 24 16,2-1 32-16,3-1 28 0,7-1 11 16,4-3 4-16,3 0 0 0,1 0-146 15,6 1-29-15,6-4 0 0,0 0 0 0,0 0 0 16,31 12 0-16,-3-12 0 0,10-1 0 15,12 1 0-15,20-4 0 0,11-1 0 0,5-1 0 16,-1 2 0-16,-5-3 0 0,-6-4-174 16,-5 3-361-16,-6-2-80 0,-18 0-113 15,-10 2-125-15,-11 4 84 0,-11 0-767 0,-4 3-981 16</inkml:trace>
  <inkml:trace contextRef="#ctx0" brushRef="#br0" timeOffset="133631.54">20067 8606 4255 0,'0'-16'-71'0,"1"4"26"0,1 0 49 0,0 2 45 0,2 3 41 0,-2-2 38 0,-2 4 17 15,0 5-8-15,1-7-11 0,-1 7-2 16,0 0 39-16,0 0 25 0,0 0 16 0,10 21 20 0,-2-9 15 16,7 3-4-16,10 8-1 15,11 3-30-15,0-1-20 0,6-1-18 0,-4-2-16 16,-4-3-16-16,-3 0-15 0,-6-3-11 15,-7-3-17-15,-2-2-11 0,-7-1-2 16,-3-1-4-16,-6 2-4 0,-9 4-4 16,-15 3-7-16,-8 1-7 0,-11 3-1 0,-7 0-9 0,-6-1-21 15,4-2-9-15,-6-2-31 16,7-2-48-16,-5-2-60 0,18-3-91 0,4-2-113 16,9-3-154-16,11-1-207 0,3-4-170 0,11 0 86 15,0 0 86-15,0 0-644 0,0 0-791 16</inkml:trace>
  <inkml:trace contextRef="#ctx0" brushRef="#br0" timeOffset="134661.72">20779 8672 3564 0,'7'-1'-22'0,"-7"1"71"0,8-6 78 15,-8 6 50-15,5-3 47 0,-5 3 35 0,0 0 29 0,8-2 8 0,-8 2 20 0,0 0-8 0,0 0-17 16,0 0-21-16,0 0-17 15,0 0 25-15,0 0 15 0,8 16-26 16,-8-9-25-16,4 3-21 0,-4 1-17 16,1 0-17-16,-1 1-88 0,2 0-99 0,-2 0 0 0,-2-1 0 15,2-1 0-15,0-1 0 0,0-2 0 0,0-7 0 16,0 13 0-16,0-13 0 0,0 10 0 16,-1-6 0-16,1-4 0 15,-2 7 0-15,2-7 0 0,0 0 0 0,0 0 0 0,0 0 0 16,0 0 0-16,0 0 0 0,-2-25 0 0,7 14 0 15,1-1 0-15,1-2 0 16,4 2 0-16,-2 2 0 16,-2-1 0-16,1 5 0 0,0-1 0 0,-3 3 0 0,3-2 0 0,-3 5 0 15,-5 1 0-15,16-2 0 16,-16 2 0-16,15 2 0 0,-15-2 0 0,15 4 0 0,-7-3 0 0,-3 3 0 16,4-1 0-1,-9-3 0-15,9 4 0 0,-9-4 0 16,7 3 0-16,-7-3 0 0,8 2 0 15,-8-2 0-15,0 0 0 0,14 3 0 0,-14-3 0 0,0 0 0 16,14-1 0-16,-5-3 0 16,2 1 0-16,0-1 0 0,-1 1 0 0,-1-1 0 0,0 0 0 15,0 3 0-15,-9 1 0 0,15-2 0 16,-15 2 0-16,15 0 0 0,-15 0 0 0,15 6 0 16,-8-3 0-16,6 2 0 0,-4 1 0 0,-2-1 0 15,2 0 0-15,2 0 0 16,-2 2 0-16,-2-2 0 0,1 0 0 0,2 2 0 15,-7-4 0-15,5 3-401 0,0-3-235 16,1 0-103-16,1-3-131 0,-10 0 65 0,25 2-807 16,-4-5-1052-16</inkml:trace>
  <inkml:trace contextRef="#ctx0" brushRef="#br0" timeOffset="134961.85">21511 8677 4136 0,'0'0'-79'0,"5"-5"64"0,-5 5 46 0,0 0 32 0,0 0 30 0,0 0 36 0,0 0 22 0,0 0 11 15,0 0 5-15,0 0 2 0,0 0 0 0,0 0-2 16,0 0-8-16,-21 20-16 16,21-20-14-16,0 9-14 0,0 0-10 0,0-9-10 0,3 14-9 15,1-9-8-15,2 4-11 0,0-4-6 16,2 0-12-16,-1-2-8 0,-7-3-7 16,18 6-5-16,-9-6-1 0,-9 0-2 15,14 0 0-15,-14 0 1 0,13-6-6 0,-13 6 3 16,7-13-8-16,-5 6 3 0,0-5-6 0,-4-3-2 15,-4 1-3-15,3-7-4 16,-5 2-1-16,2 6-9 0,-2-2-6 0,1 3-28 16,1 2-31-16,-4 4-45 0,3 1-52 15,-2 3-79-15,-5 4-99 0,14-2-123 0,-22 3-155 16,10 0-78-16,4-1 68 16,8-2-497-16,0 0-599 0</inkml:trace>
  <inkml:trace contextRef="#ctx0" brushRef="#br0" timeOffset="135381.53">21948 8121 3437 0,'6'-17'177'0,"-4"9"31"16,0 1 27-16,-2 3 16 0,0 4 5 0,0 0 3 0,0 0 39 16,0 0 19-16,-20 18-5 15,13 0-14-15,-6 11-22 0,-1 5-21 0,7 1-19 16,-6 2-22-16,3-1-22 0,2 1-13 15,3 1-16-15,1-2-18 0,0-1-14 0,1-8-13 16,3-4-11-16,0-3-12 0,0-4-63 16,0-3-32-16,0-1 0 0,0 0 0 15,-1-2 0-15,1-1 0 0,-2-2 0 0,2 0 0 16,0-7 0-16,-2 5 0 0,2-5 0 0,0 0 0 16,0 0 0-16,-22-9 0 15,12 2 0-15,-2 0 0 0,1 2 0 0,5 0 0 16,-3 2 0-16,-1 1-39 0,10 2-7 15,0 0 2-15,-23 7 6 0,16-3 8 0,0 4 3 0,-2 2 10 16,6 0 4-16,-1 1-1 16,0-1 4-16,2 2 3 0,2-2 1 0,0 1 0 15,2 0-3-15,2 1-20 0,0-1-64 16,3-1-77-16,1-1-83 0,3-2-104 0,4-2-126 16,-1-3-139-16,3-2-189 0,-4-2 70 0,2 0 79 15,-1 0-584-15,-3 1-708 0</inkml:trace>
  <inkml:trace contextRef="#ctx0" brushRef="#br0" timeOffset="135851.48">21853 8750 3322 0,'-4'4'-13'0,"-2"-1"42"0,6-3 30 16,-4 5 26-16,4-5 23 0,0 0 21 15,0 0 17-15,0 0 11 0,0 0-6 0,0 0-7 16,23-16-9-16,-11 8-3 15,0-1-2-15,0-1-2 0,0-1-2 16,-2 1 4-16,-1 0 3 0,0-1-7 0,1-1-2 16,-2-1-7-16,-3 1-3 0,5 1 1 0,-6 3 3 15,2 0-6-15,-3 1-15 0,-1 0-15 0,2 3-14 16,-4 4-14-16,5-6 0 16,-5 6-2-16,0 0-4 0,0 0 1 0,0 18-1 0,0-5 1 15,0 0-8-15,-1-1-6 16,1 4-1-16,0-3 2 0,0 3-9 0,1-2-3 15,-1 3 1-15,2-2-5 16,2-3-4-16,3 0-2 0,-4-2-9 0,5-1-4 0,-1 0-13 0,3-5-15 16,-1-2-8-1,1 0-11-15,-10-2-5 0,17-3-4 0,-8-2 2 0,-1-2 6 16,4-4 2-16,-7-1 7 0,5-3-2 0,-3-4 7 16,1-2-4-16,0 1 8 0,-3 1 6 15,1 4 22-15,-3 1 8 16,-1 4 10-16,5-1 4 0,-5 3 7 0,-1 1 1 15,1 0-7-15,-2 7-1 0,0 0 10 16,0 0 8-16,0 0-4 0,0 0-6 0,0 0-5 16,6 26 1-16,-4-18-3 0,-2 4-22 15,2 0-40-15,-1 0-49 0,1 2-63 16,2-2-73-16,0 0-85 0,-2 0-70 0,2-5-85 16,2 0-150-16,-5-4-63 0,9 0 72 0,-10-3-467 15,0 0-544-15</inkml:trace>
  <inkml:trace contextRef="#ctx0" brushRef="#br0" timeOffset="136331.94">22586 8042 3102 0,'0'-7'120'0,"0"-1"27"0,0 8 43 0,0 0 64 0,0 0 48 0,0 0 41 0,-22 31 1 15,6-4 16-15,3 5-9 0,-5 12-13 0,2 6-14 0,-4 3-21 16,5 4-24-1,0 3-15-15,-1 1-36 0,3-7-22 0,4 1-21 0,5-11-16 0,-2-4-20 16,4-1-21 0,0-9-28-16,2-7-95 0,0-4-5 0,0 0 0 0,2-5 0 15,0 0 0-15,1-6 0 16,0-1 0-16,3-5 0 0,-6-2-17 0,0 0-48 0,36-16-4 16,-17-1 10-16,3-7 3 0,0-2 5 0,-5 3 8 15,-2 6 4 1,-6 1 14-16,1 6 26 15,-2 1 18-15,-3 0 6 0,3 4 9 0,-5 0 8 0,-3 5 33 16,0 0 19-16,0 0 0 0,0 0-54 0,-1 23-40 16,-1-14 0-16,0 2 0 0,2-2 0 15,-2 1 0-15,2-2 0 0,2 3 0 16,-2-3 0-16,2-1 0 0,-2-7 0 0,3 13 0 16,6-9 0-16,-4-2 0 0,-5-2 0 15,23 0 0-15,-23 0 0 0,27-9 0 0,-14 4 0 16,2-3 0-16,-3-1 0 0,-3-7 0 15,0 3 0-15,0-4 0 0,-6 0 0 16,-1 1 0-16,-4 0 0 0,-1 4-66 16,-9-4-64-16,-1 5-34 0,-7 3-31 0,4 4-41 0,-5 4-64 15,-6 1-102-15,-7 7-135 0,1 2-227 16,3 2-2-16,-3 2 80 0,10-2-656 0,10 0-797 16</inkml:trace>
  <inkml:trace contextRef="#ctx0" brushRef="#br0" timeOffset="136661.76">22594 8732 3636 0,'-41'2'-35'0,"0"2"41"0,-9 0 64 0,-11-1 62 0,10 0 59 0,-6 2 54 0,9-1 58 0,4-3 34 15,10 1 23-15,9 0 1 0,10-1-19 0,2 1-29 0,5 2 21 16,8-4 24 0,0 0-17-16,67 0-31 0,10-4-35 0,34-3-19 0,11-6-200 15,4 0-56-15,0-2 0 16,-10-1 0-16,-5 3 0 0,-12-1-141 15,-25 4-152-15,-14 2-53 0,-13 1-54 16,-13 0-52-16,-16 3-62 0,-6 3-97 0,-13 1-160 0,1 0 71 0,0 0-648 16,-35 10-803-1</inkml:trace>
  <inkml:trace contextRef="#ctx0" brushRef="#br0" timeOffset="141321.76">1203 7465 991 0,'0'0'287'0,"6"-8"-62"0,-3 3-19 0,-3 5-7 0,0-9-9 0,0 9-4 0,0 0-4 16,5-10-17-16,-5 10 18 0,0 0-1 0,2-9-2 15,-2 9-10-15,0 0-15 16,0 0-16-16,0 0-17 0,0 0 27 16,0 0 21-16,-12 22 4 0,-3 4-2 0,-1 4 0 0,-10 9 7 15,-1 2 3-15,1 2-10 0,-4-4-20 16,1 3-14-16,0-5-12 0,8-8-12 16,2-1-11-16,0-1-11 0,3-3-10 15,3-5-12-15,4-6-3 0,1 0-10 16,2-5-3-16,3 1-13 0,-1-2-13 0,4-7-33 15,-7 5-50-15,7-5-60 0,0 0-51 0,0 0-37 16,0 0-46-16,-2-22-26 16,4 11-32-16,-1-6-22 0,1-2-13 0,0-5-21 0,2-12-13 15,0-2 5-15,-1 2 31 0</inkml:trace>
  <inkml:trace contextRef="#ctx0" brushRef="#br0" timeOffset="141921.59">908 7635 2272 0,'0'-29'-154'16,"0"3"63"-16,-2 5 43 0,2 3 44 0,0-1 28 15,-4 3 23-15,2-2 28 0,2 4 27 16,-2 0 18-16,2 2 11 0,0 2 8 0,-1 1-9 0,-1 1-23 15,2 8-5 1,0 0 13-16,0 0 32 0,0 0 3 0,0 0 13 16,0 0 19-16,30 32 2 0,-17-4-9 15,3 1-9-15,1 2 1 0,4 0-14 16,2 6-11-16,2 1-17 0,-5-8-7 0,7 4-13 16,-6-5-9-16,2-2-9 0,-1-2-9 15,-2-3-4-15,-3-5-10 0,-6-3-3 0,2-1-8 16,-3-2-2-16,-2-3-6 0,-1 0-5 15,-1-1-2-15,0-2-13 0,-6-5-18 0,8 4-17 16,-8-4-16-16,0 0-16 16,0 0-14-16,0 0-17 15,-2-26-10-15,-2 9-3 0,0-3-8 0,-2-3-2 0,-1-11 3 0,-3 0 8 16,-4-2 9-16,2 3 9 16,2 2 15-16,2 9 2 0,1 3 17 0,-1 5 12 15,1 2 11-15,-2 4 0 0,4 3 1 16,-4 5 12-16,9 0 4 0,-25 13 6 0,10 1 13 15,-4 10 4-15,3 2 6 16,1 1-2-16,2 4 10 0,1 2-8 0,-1 3-6 16,6-3 0-16,-1 2 0 0,0-2-5 15,4-6-4-15,1-6-3 0,-1-5 1 16,2-1-1-16,0-2 2 0,2 0 30 16,-2-5 32-16,0-1 24 0,2-7 4 0,2 7-11 15,-2-7-11-15,0 0-8 0,0 0-10 16,21-22-8-16,-7 8-8 0,6-5-1 0,1 0-12 15,4 2-2-15,0-1-11 0,-3 7-2 16,-2 2-7-16,-4 4-5 0,2 1 1 16,-1 1-3-16,-4 3-1 0,0 1 0 15,1 1-1-15,-5-2 0 0,3 4-4 0,0-2-2 16,-3 3 4-16,-9-5-1 0,15 5-3 0,-9-3-12 16,1 0-11-16,-7-2-12 0,0 0-14 15,6 4-22-15,-6-4-37 0,0 0-37 16,0 0-39-16,0 0-32 0,-22-11-29 15,6 6-25-15,3-3-33 0,-3 1-34 16,-2-2-37-16,0-2-55 0,1-3-72 0,-5-2-69 16,4 4-266-16,5-1-318 0</inkml:trace>
  <inkml:trace contextRef="#ctx0" brushRef="#br0" timeOffset="142105.29">1028 7754 2195 0,'0'0'-77'0,"0"0"27"0,-2 8 32 0,2-8 32 0,0 0 24 0,5 9 15 0,-5-9 1 0,9 5 4 15,-9-5-2-15,13 3-4 0,-4-3-5 0,3 0-9 0,-12 0-16 16,21-1-26-16,-12 1-28 16,2-2-30-16,-11 2-55 0,0 0-52 0,14 0-94 15,-14 0-361-15,0 0-123 0</inkml:trace>
  <inkml:trace contextRef="#ctx0" brushRef="#br0" timeOffset="148511.71">3616 8264 1540 0,'-22'-5'134'0,"1"0"-24"0,1 0-38 0,0 2-20 0,-3-3-10 0,0 2 8 0,0 4 3 0,4-1 0 16,0-1 0-16,4 2 1 15,5 0 15-15,10 0 20 0,0 0 22 0,-4 9 6 16,26-2-6-16,27 5-7 0,25-2-12 0,37 9-6 16,11-2-11-16,7 0-5 15,6 1 0-15,-2-3-8 0,-6 0-9 0,-8-2-4 16,-12-2-5-16,-29-6-12 0,-11 1-1 15,-20-3-2-15,-7 1-4 0,-11-3-10 16,-12-2-10-16,-9 1-3 0,-8 0-2 16,0 0 1-16,0 0-1 0,-59-18-3 0,15 12-2 0,-19-3-1 15,-7 0 4-15,-5 2 6 0,-7 0-8 16,-5 1-4-16,-22-1 3 0,23 4-4 16,7 1 7-16,6 0-5 0,20 2 4 0,5 2-3 15,14-2 2-15,11 2 0 0,6-1 12 16,12 5 12-16,5-6 9 0,0 0-3 15,54 15-2-15,7-5-1 0,14 3-4 16,26-2 4-16,5 1-3 0,-3 2 1 0,-23-4-8 16,-2-1-14-16,-9-1-9 0,-10-2-2 0,-18 0-5 15,-12-2 1-15,-8-2-5 0,-10-2 6 16,-9 0-1-16,-2 0 1 16,0 0-2-16,0 0 4 0,-70-10-1 0,27 8 4 15,-4-2-2-15,-1-1-32 0,-1 2-46 0,8-3-64 16,2 1-99-16,15 2-207 0,8-1-56 15,3 2 50-15,8 1-60 0,5 1-29 0</inkml:trace>
  <inkml:trace contextRef="#ctx0" brushRef="#br0" timeOffset="151081.76">8066 11953 1289 0,'-19'-9'205'0,"2"2"-31"0,1 2-36 0,4 2-18 0,-4-3 1 0,3 3 16 0,-5-2 2 0,5 1 2 0,2 2 10 0,-3-2 8 16,3 0-5-1,-1 2-13-15,3-1 0 0,9 3 1 0,-15-3 9 0,9 1 4 16,6 2 10-16,0 0 2 16,0 0-2-16,0 0-11 0,0 0-13 0,50 5-15 0,-5-2-10 15,24 3-10-15,3 0-13 16,0-1-6-16,3-3-14 0,-3 2-7 0,0-1-7 0,0-2-8 16,-6 2 0-16,-1-2-8 15,-14-1-7-15,-7 0-1 0,-4 0-5 16,-12 0-1-16,-5 0-3 0,-5-1-4 15,-3 1-1-15,-3 0 0 0,-12 0-3 0,16 0-3 0,-16 0 0 16,0 0-3-16,0 0 0 16,0 0-1-16,0 0-1 0,-43-11 2 0,4 4-3 15,-1 1-3-15,-5 0 2 16,-16-2-3-16,0-1 2 0,-2-1-4 0,1 3-2 0,1-1 0 16,1-1 4-16,16 1-2 0,4 3 2 15,2-1 0-15,12 3 0 0,4 1 2 16,6 0 17-16,2 1 15 0,7 1 15 0,7 0 12 15,0 0 5-15,0 0 1 0,0 0-6 16,41 3-9-16,9 1-8 0,17 3 0 0,3 1-6 16,6-2-6-16,-2 4 0 0,1-4-9 15,-6 1-13-15,-7 1-10 0,-3-1-7 0,-13-1 1 16,-6-3-3-16,-11 0 0 0,-5-1 1 16,-5 0 2-16,-4 0-1 0,-1-2 1 15,-5 2 1-15,-9-2 1 0,0 0 1 0,0 0-3 16,0 0 0-16,0 0 0 0,-25-14 0 15,-11 7 1-15,-5 0 4 0,-18 0 0 16,-8-1-2-16,-3-1-2 0,-5 2-3 0,5-1 0 16,3 1 0-16,6 2 4 15,17-1 1-15,12 5-2 0,7-1-1 0,6 0 2 0,5 2 2 16,5 0 8-16,9 0 2 0,0 0 3 0,0 0-4 16,33 9 0-16,3-2-1 15,6 0-6-15,3-3-18 0,13 5-41 0,-3-3-36 16,-10-1-40-16,0 0-40 0,-7-2-34 15,-12 1-14-15,-5-1-13 0,-8-2 14 16,-1 3 15-16,-9-2 1 0,-3-2-3 16,0 0-2-16,0 0-4 0,0 0-22 0,0 0-30 0,-45-2-57 15,27-2-139-15,-6 3-62 0,0-2 46 16,0-1-166-16,1 3-137 0</inkml:trace>
  <inkml:trace contextRef="#ctx0" brushRef="#br0" timeOffset="154551.85">10359 11430 1825 0,'-7'-12'7'0,"-1"1"6"0,1 1 8 0,-1 2 21 0,0-1 16 0,-1 0 14 0,-3-1 8 0,1 2 7 16,2-1 2-16,-3-1 3 0,1 1 4 0,1 2-4 15,0-1 9-15,-1-1 3 16,4 2 0-16,-2-1-1 0,-2 1-3 0,4 0-4 16,0 0-11-16,-4 2 2 0,2 0-9 15,-2-1-10-15,-1 1-1 0,-3 0-8 16,1 2 0-16,-2 0 9 0,-4-2 3 0,6 3 1 16,-8 0-7-16,3 0-5 0,-1 1-2 15,-2 2 2-15,1 1 4 0,3 0 5 0,-7 3 6 16,2-2 3-16,-8 7-10 0,2 3 3 15,1-2 4-15,2 5 3 0,-1 3-3 0,0 1-5 0,2 1-1 16,2 4-4-16,0 3 9 16,3 1 2-16,-3 9-5 0,8-4 1 0,-2 9 5 15,-1 0-4-15,9-4 1 0,1 2-5 16,6-1-2-16,1 3-4 0,2-2-4 16,1 3-3-16,8-4-3 0,2-1-3 0,2 4-2 0,9-5-6 15,2 0-1-15,-1-13-6 16,3-1 2-16,6-1-2 0,11-4-4 0,1-4-6 0,-2-4 1 15,2-5-4 1,3-2-4-16,1-2 2 0,10-6-8 16,0-4 3-16,-2-4-2 0,-3-2-5 15,-5-7 3-15,-5-4-3 0,-4-4 1 0,-4-6-2 0,-4-4 1 0,-5-4-1 16,-6-6-6-16,-6-3 3 0,-5-9-4 16,-11 0 6-16,-10-3-4 0,-7 2-1 15,-7 1 0-15,-7 8-3 0,-9 6-2 16,-2 8 0-16,-6 6-30 0,-1 8-46 0,-8 9-48 15,1 6-73-15,5 10-97 0,-7 3-97 16,3 6-148-16,-1 3-162 0,5 5 74 16,7 2-525-16,2 3-622 0</inkml:trace>
  <inkml:trace contextRef="#ctx0" brushRef="#br0" timeOffset="156234.48">13180 12094 2049 0,'-19'-1'108'0,"4"-1"-19"0,1-1-15 0,3 1-16 0,11 2 14 0,-13-1 27 0,13 1 20 0,-10-2-22 15,10 2-3-15,0 0-12 0,0 0-7 16,46-4 0-16,-4 8-4 0,19 1-8 15,7 4-9-15,7-1-1 0,3 1-8 0,-2 1-7 0,-5-1-1 16,-5-2-4-16,-5 0 2 16,-15-3-8-16,-10 2-4 0,-5-3-4 0,-10 1 0 15,-4-3-5-15,-8 1 1 0,-3-2-6 0,-6 0 2 0,0 0-2 16,0 0 0-16,-35-8 1 16,-1 0 6-16,-5 1-3 0,-17-1 2 0,-1-2 1 15,-4 1-4-15,-3-1 0 16,-2 0-2-16,-4 1 3 0,2 3-1 0,0-1 17 0,5-1 3 15,8 3 0-15,17 4 0 16,6-1-5-16,9 2-12 0,8 0 12 0,2 0 24 16,3 0 27-16,12 0 22 15,0 0 1-15,0 0-3 0,29 8 1 0,13-6-8 16,21 7-8-16,11 1-12 0,6-1-5 16,5-2-4-16,1 3-8 0,-4-3-6 0,-10 0-3 15,-3-3-4-15,-21 0-5 0,-5 0-4 16,-6 0-4-16,-11-4-4 0,-5 4-3 0,-5-4-3 15,-7 1 3-15,-9-1-2 0,0 0 2 16,0 0-4-16,0 0 0 0,-50-5-2 16,5 1-2-16,-14-4 0 0,-8-3 2 0,-7 4-4 15,-2-5-3-15,-5 0 3 0,8 4-2 16,2 1 2-16,10 1-2 0,15 1-1 0,10 2 0 16,11-1-2-16,9 4 2 0,7 2 0 15,9-2 0-15,0 0-3 0,34 8 2 16,13-4-2-16,14-2-1 0,9 7 0 0,6-6 1 15,0 2-3-15,-4 2 2 0,-1-2-7 16,-10 0 1-16,-19 0-3 0,-4-2 4 16,-10-1-5-16,-8 0-3 0,-7 0 4 15,-8-2-2-15,-5 0 1 0,0 0 3 0,0 0-6 16,-41-4 9-16,-1 2-3 0,-4-1 2 0,-13-2 2 0,-6 0 2 16,2 0-2-16,1-1 0 15,11 5 0-15,5-3-2 0,11 3 0 16,10 1 2-16,7-2 2 0,4 4 0 15,14-2 2-15,-2 3 0 0,2-3 0 0,36 9 1 0,11-2-3 16,13 1 0-16,7 2-5 16,1 0-5-16,1-2-6 0,-5-1-2 15,-6-1 4-15,-14 0-3 0,-12-5 2 0,-8 3 1 0,-4-4-3 0,-6 1 2 16,-7-1-1-16,-7 0 4 16,0 0 3-16,0 0 1 0,-30-8 3 0,-6 2 0 15,-9-1 8-15,-2 3-1 0,-14-3 0 16,2 0 1-16,11 2-1 15,3 1-2-15,2 1-1 0,14 0 1 0,5 1 2 0,5 0-1 16,6 0 1-16,3 2-3 0,10 0 6 16,0 0-3-16,0 0-2 0,0 0 0 15,25 16-8-15,-4-9-20 0,12 1-33 0,1 4-56 16,2-5-59-16,0 2-64 0,0-2-64 16,-8-2-91-16,-3-2-194 0,0 0-13 0,-3-1 65 15,-4 0-287-15,1-1-308 16</inkml:trace>
  <inkml:trace contextRef="#ctx0" brushRef="#br0" timeOffset="157183.22">15609 11696 2140 0,'-7'-16'-89'0,"-2"3"27"0,2 0 18 0,0 0 19 0,-3 1 9 0,0-6 23 0,1 3 12 16,2 3 8-16,-5-3 14 0,1-1 0 0,0 4 1 15,-2 3 0-15,1-4 0 0,-4 1 5 16,-3 3 5-16,-2 3 11 0,-4-1-1 16,0 3 15-16,-2 4 10 0,2 2 14 0,-18 5 8 15,-4 8-2-15,-1 4 12 0,-4 6 11 16,1 6 11-16,1 6-5 0,3 0-4 0,1 5 0 16,6 1-6-16,4 1-11 0,8 2 4 15,7 1-2-15,6 3 3 0,10-6-9 0,10-3-8 16,6 7-6-16,10-2-10 0,10 0-11 15,5-3-2-15,3-3-11 0,9-4-7 0,3-3-4 16,6-4-7-16,3-6 0 16,1-5-6-16,1-6-5 0,-1-7-3 0,2-7 1 15,0-4-7-15,0-9-1 0,-6-5-2 0,-1-8 1 16,-5-8-5-16,-7-6-1 0,4-21 4 16,-21 6-1-16,-5-5-2 0,-10-7-3 0,-10-5-1 15,-11-4-3-15,-6-17-3 16,-11 10-3-16,-9 9 3 0,-1 22-4 15,-4 9 0-15,-7 9-2 0,-11 10-1 16,-3 9 4-16,-1 9-6 0,-5 8-31 0,4 7-74 16,0 4-86-16,6 10-100 0,5 1-121 15,9 4-245-15,16-4 35 0,6 1 74 0,10-3-336 0,5 1-367 16</inkml:trace>
  <inkml:trace contextRef="#ctx0" brushRef="#br0" timeOffset="158421.59">17232 12064 2450 0,'-17'-5'-34'0,"-1"0"17"0,5-1 5 0,4 4 5 0,-1 0 2 0,2-2 24 0,8 4 26 0,-11-3 23 0,11 3 17 0,0 0-4 16,0 0-9 0,0 0-7-16,44 0-9 0,4 7-4 0,18 1 0 0,14 1-6 15,23 3-10 1,9 3 4-16,6 1-3 0,2-1-7 0,-7 2-2 15,-5-2-6-15,-8 1 1 0,-26-5-3 16,-8-3-2-16,-7 0 5 0,-12-3-9 16,-13 1 0-16,-5-2-1 0,-9-1-5 0,-6-1-3 15,-9-2-1-15,-5 0 0 0,0 0 4 0,0 0-8 16,-53-20 5-16,-1 8-1 0,-9-1-4 16,-11 1 0-16,-26-9 0 0,-6-1 2 0,-2-1 10 15,-3 1 10-15,3 3 6 0,9 4 2 16,17 3-1-16,7 3 5 0,3 1-11 15,10 3 6-15,15 0-8 0,9 1-1 0,12 2 15 16,7 1 1-16,9 1-2 0,10 0 0 16,0 0-5-16,0 0 1 0,75 12-4 0,-5-3 3 15,10 2-5-15,32 1-3 0,17 3-3 16,4 1 1-16,0 2-5 0,-2-6 1 0,-6 1 0 16,-15-3-7-16,-32-5 1 15,-8 2 8-15,-20-3-9 0,-8-1 4 0,-14-1-7 16,-5-2-4-16,-11-2-1 15,-12 2 3-15,-2-7 2 0,2 7 2 0,-52-17 6 16,-3 3 9-16,-16 1-2 0,-28-6 0 16,-3 1 4-16,-5 2-2 0,-1 0 8 0,-1 4-10 0,2 0 5 15,25 5 4-15,8 2-5 0,5 3-2 16,20-1-3-16,8 3-1 0,11 0 1 0,11 1 4 16,7 3 0-16,12 1 0 0,0-5-6 15,47 18 0-15,14-4 3 0,14 4-5 16,40 4 2-16,11-1-7 0,5-1 6 15,-6-3-8-15,-3 0-12 0,-11-5-12 0,-32-1-14 16,-15-2 0-16,-18-4 4 0,-9 0-3 16,-12-3 2-16,-11 0-1 0,-8-2 8 15,-6 0 8-15,0 0-4 0,-48-9 19 0,3 2-1 0,-24 0 5 16,-8 0 5-16,-7-3 1 16,-20 0 1-16,22 3-7 0,6 0 6 0,11 5-12 15,16 1 14-15,9 2-10 0,9 1 1 16,10 1-5-16,8 1 11 0,8 1-5 0,6 1-8 0,-1-6-11 15,24 16-41 1,7 0-62-16,17-1-79 0,4-3-128 16,2 0-217-16,3 0-31 0,-12-5 80 15,-2 0-250-15,-1-2-232 0</inkml:trace>
  <inkml:trace contextRef="#ctx0" brushRef="#br0" timeOffset="159373.32">20417 12391 2034 0,'-27'-3'4'0,"4"-2"6"0,3 2 16 0,0 1 8 0,2-1 3 0,6 1 10 0,-1 0 21 0,2 0 19 0,11 2 33 16,-12-2 14-16,12 2 1 0,0 0-12 15,0 0-2-15,62 11-2 0,-4-4-7 16,4 1-6-16,11 1-11 0,3 0-8 0,5-1-16 15,-4 1 2-15,-5-1-9 0,-3 0-4 16,-8-1-7-16,-19-1-8 0,-6-3-7 0,-7 1 3 16,-11-3 0-16,-4-1 0 15,-7 0-2-15,-7 0 0 0,0 0-2 0,0 0-2 0,-51-17-3 16,0 5-1-16,-8 0 8 0,-6 0 0 16,-3 0 1-16,-3 0-3 0,0 2-2 0,7 1-7 15,6 2-2-15,21 2 0 0,6 2-3 16,10 1 1-16,6 4 3 0,7-1-2 15,8-1-5-15,0 0 3 0,28 18-3 0,8-5-3 16,22 5 0-16,5-1-6 16,10 2 3-16,16 3-2 0,-17-2-8 0,0-6 1 0,-5 0-8 15,-8-4-27-15,-15-1-13 0,-8-3-20 16,-11-2-32-16,-6-2-34 0,-9-2-27 16,-10 0-25-16,0 0-30 0,0 0-51 0,0 0-94 15,-50-16-203-15,14 11 45 16,-6 0 59-16,-2 0-121 0,-3 4-78 0</inkml:trace>
  <inkml:trace contextRef="#ctx0" brushRef="#br0" timeOffset="160622.32">22173 12357 1809 0,'-23'-2'95'0,"2"-1"8"0,6 1-8 0,0 2-5 0,3 0-6 0,12 0 25 0,-15 0 27 0,15 0 42 0,0 0 8 16,0 0-6-16,0 0-16 16,0 0-13-16,65 7-17 0,-2 2-11 0,11 0-13 15,6 1-6-15,22 2-19 0,-17-4-3 0,-3 1-8 0,-1-2-11 16,-6 0-6-16,-9-2-6 16,-19-2-5-16,-6 2-7 0,-8-3-11 0,-15-2-6 0,-4 0 0 15,-9 0-4 1,-5 0-4-16,0 0 3 0,-36-8 2 0,-4 1-6 0,-18-2 0 0,-12 1 4 15,-6-1-2 1,-6-2 4-16,1 2 1 0,-1 0-1 0,3 2 1 16,13-2 1-16,7 4 0 0,17 3-8 15,13-1 11-15,10 3-3 0,10 0 0 0,9 3-4 16,0-3-4-16,39 16 2 0,19-2-2 0,15 0-6 0,26 6-13 16,5-5 1-16,1 3-4 15,-22-8 3-15,-4-3 0 0,-13 1-4 0,-18-4 4 16,-10 2 8-16,-9-6 2 15,-12 0 3-15,-10-3 8 0,-4 0 16 0,-3 3 19 16,-23-12 16-16,-10-1 15 0,-7 2 5 16,-15-5-4-16,0 4-7 0,-4 0-8 0,1 2-6 15,5 0-7-15,11 5-8 16,6-1-2-16,9 4-6 0,8 1-6 0,4 1-16 16,8 0-14-16,7 0-49 0,-9 7-80 0,9-7-114 0,20 12-141 15,-1-6-223-15,14 3-61 16,3 0 78-16,2-2-421 0,1 5-483 0</inkml:trace>
  <inkml:trace contextRef="#ctx0" brushRef="#br0" timeOffset="161153.31">23803 12606 2676 0,'-14'-3'-29'0,"2"0"24"0,-1 0 16 0,-1 2 21 0,3-3 29 0,-1 1 30 0,2 1 41 0,1 0 31 15,9 2 17-15,-14-5 7 0,14 5-9 0,-3-3-14 16,3 3-23-16,0 0-12 0,26-9-10 16,-1 7-13-16,4 1-13 0,13-2-10 0,0 3-6 15,2 0-7-15,-5-1-10 0,-6 1-7 16,-8 0-1-16,-6 0-10 0,-6-1-11 0,-3 1-10 16,-10 0-2-16,2-6 0 0,-2 6-3 15,-31-10-4-15,-4 1 4 0,-6 1-8 0,-17-4 3 16,-3 2-2-16,-1-1 2 15,2 4-5-15,13 2 0 0,7-1 0 0,7 2 0 16,11 3 1-16,7-1-1 0,2 2 1 16,4 0 1-16,9 0-1 0,0 0 2 0,27 10-5 15,10-2 3-15,6-1-2 0,11 4 2 16,3-2-2-16,1-3-3 0,-13 1-11 16,-5-2-15-16,-8-2-8 0,-7-1-13 0,-8 2-11 0,-2-4-11 15,-6 2-4-15,-9-2-12 16,7 0-24-16,-7 0-46 0,0 0-66 0,0 0-97 0,0 0-205 15,-29 8-57-15,23-5 67 16,-2 1-287-16,8-4-285 0</inkml:trace>
  <inkml:trace contextRef="#ctx0" brushRef="#br0" timeOffset="161842.18">24967 12682 2180 0,'-28'-7'38'0,"3"-1"32"0,2 3 21 0,4 0-3 0,4 2 8 0,2 0 48 0,2 2 39 16,11 1 26-16,0 0 1 0,0 0-12 16,0 0-24-16,84 11-15 0,-19 1-15 0,10 4-10 15,22 2-35-15,-4 3-116 0,2-2-172 16,-21-4-245-16,1-3-170 0,-6-2 75 0,-8-1-302 16,-16-2-318-16</inkml:trace>
  <inkml:trace contextRef="#ctx0" brushRef="#br0" timeOffset="165031.88">6323 13126 1123 0,'7'-5'387'0,"-7"5"-138"0,3-9-76 0,-1 5-35 0,-2 4-6 0,2-7 4 0,-2 7-12 0,0 0 0 16,-2-11 6-16,2 11-7 15,-4-7 10-15,4 7-12 0,-4-9-4 0,0 4 6 16,4 5-12-16,-4-8 0 0,2 4-8 0,2 4-13 0,-7-10-6 16,3 4-3-1,-1 1-12-15,-4-2-5 0,0 3-9 0,-2-5-7 0,-3 2-1 0,0 2-3 16,-4-2-8-1,-3 2-5-15,0 0 1 0,-2 0-7 0,2 1 0 16,-3 3-8-16,1-3 4 16,0 4-3-16,0 0 0 0,2-2 1 0,-2 4 2 0,0-2 1 0,-2 2-2 15,1 1 7-15,-1 1-1 0,0-1-1 16,0 2 5-16,-9 3-2 0,9 1 1 16,3-2-1-16,-1 2 0 0,2-2 0 15,1 4 3-15,2 0-3 0,0 1-1 16,5-4-6-16,1 3 10 0,1-1 2 0,0 0 2 15,4 1 4-15,0-3 1 16,2 2 3-16,1 1 7 0,2-3 1 0,1 3 0 0,-3 0-4 16,4-2 0-16,0 2 0 15,0-1-9-15,2 2 0 0,0-2 1 0,-1 2 0 0,-1-2 5 16,4 2 1 0,-2 0 1-16,3-1 4 0,2 3 4 0,0-1 5 15,1 1 11-15,-1-3 0 0,3 3-10 16,-1-1-6-16,1 2 0 0,-1 0-10 0,-1-1 7 15,0 0-8-15,-3 0 2 0,1 1 6 16,-3 1 0-16,2-1-1 0,-3-1 3 0,0 1 10 16,-2-1 11-16,0-1 3 0,-4 3-2 15,2 1-3-15,-2-2-1 0,-2 3 1 0,0-3 2 16,1 1-11-16,-4 0-7 0,-1 2 5 16,-2 0 5-16,-5 5 4 0,2-6-15 15,-4 4-2-15,-3-2-2 0,0-3-3 0,-1 2 1 16,2-7-2-16,-6 3-1 0,5-1 1 15,3-7 2-15,-3 3-7 0,2-2-2 0,-1 0-2 16,4-2 2-16,3 0 7 0,3-2 1 16,-1-1-14-16,3 0-34 0,9-2 0 15,-13 0 0-15,13 0 0 0,0 0 0 0,-10-7 0 16,10 7 0-16,4-10 0 0,-4 10 0 0,13-13 0 16,0 5 0-16,-1 1 0 15,3 2 0-15,1 0 0 0,-3 1 0 0,3 3 0 0,-4 1 0 16,-2 0 0-16,2 1 0 15,-3 3 0-15,0 1 0 0,1 2 0 0,-4 1 0 16,-4 4 0-16,1 1 0 16,-4 5 0-16,-3 5 0 0,-8 11 0 0,1-1 0 15,-7 13 0-15,0-3 0 0,-5 1 0 0,0 1 0 0,-3-1 0 16,1 1 0-16,3-1 0 16,-2 1 0-16,0-4 0 0,2-2 0 15,7-7 0-15,0-1 0 0,-1-2 0 16,3-1 0-16,4-7 0 0,2 0 0 0,-2-1 0 0,6-2 0 15,1 0 0-15,2-1 0 16,3 1 0-16,3-3 0 0,6-1 0 0,5 0 0 0,0-3 0 16,12 2 0-1,1-3 0-15,-2-5 0 0,1-2 0 0,-3 1 0 0,-1-4 0 0,2 0 0 16,-4 0 0-16,-1-2 0 0,-2 0 0 0,-1 2 0 16,-6-2 0-16,1 1 0 15,-3 1 0-15,-11 0 0 0,15-3 0 0,-7 3 0 16,-8 0 0-16,0 0-182 0,0 0-595 15,0 0-212-15,0 0 91 0,0 0 100 0,0 0-748 16,0 0-991 0</inkml:trace>
  <inkml:trace contextRef="#ctx0" brushRef="#br0" timeOffset="165493.07">4475 13777 4108 0,'-14'-8'-111'0,"-2"1"39"0,3 0 31 0,-1 2 39 0,-1 0 39 0,4 1 39 0,-3-1 31 0,3 2 17 0,-1-1 4 15,12 4 0-15,-15-3-7 0,15 3-7 16,-7-4 4-16,7 4 15 0,0 0 17 0,0 0 1 16,0 0-9-16,51 12-16 0,-12-5-8 15,4 0-14-15,13 3-10 0,-1 0-9 16,-1-3-15-16,2 2-33 0,-12-2-53 0,-2 0-67 16,-4-2-71-16,-11 0-92 0,-6-2-104 15,-5-1-116-15,-5 0-207 0,-6-2-10 0,-5 0 84 16,0 0-345-16,0 0-423 0</inkml:trace>
  <inkml:trace contextRef="#ctx0" brushRef="#br0" timeOffset="165781.57">4823 13674 2822 0,'11'-6'68'0,"0"2"11"0,5 3 15 0,-2 2 22 15,-14-1 22-15,31 5-1 0,-14 0 2 16,5 4-3-16,-4 1 2 0,0 2-3 16,2 7-3-16,-4-2-2 0,-7 0-3 15,-4-3 7-15,0 1 12 0,-3-1-4 0,-4 1-3 16,-3 1-8-16,-6-1-7 0,0 1-3 0,-12 4-12 16,-2-1-12-16,-2-2-10 15,-1-3-8-15,-1-2-8 0,-1-4-14 0,-3 3-46 16,9-4-54-16,3-1-65 0,2-3-93 15,4 1-105-15,-3 2-129 0,7-1-218 16,-1-2-27-16,3 2 73 0,2 0-348 16,-1 2-432-16</inkml:trace>
  <inkml:trace contextRef="#ctx0" brushRef="#br0" timeOffset="168481.86">7167 13712 2593 0,'-17'-4'33'0,"0"-1"21"0,1 2 13 0,4 0 8 0,-4-1 8 0,3 1 16 0,-3 1 32 0,3-2 18 16,1 3 11-16,-1-3 3 0,4 2-7 0,9 2-10 15,-17-3-9-15,9 1-15 0,8 2-1 16,-11-1-10-16,11 1-1 0,0 0 8 0,0 0 16 15,0 0 10-15,24 12 3 0,19 0-6 16,19 1-15-16,12 3-12 0,33 6-12 0,3 0-20 16,7-3-9-16,-1 2-7 0,2-4-8 15,-2 0-8-15,-7-5-13 0,-7 4-5 16,-25-10-3-16,-7 0-9 0,-3-2 2 0,-19-3 2 16,-3-1-4-16,-16 0-4 0,-2 0 4 15,-8 2 7-15,-4-2 9 0,1 1 7 16,-16-1 12-16,20-1 16 0,-20 1 6 15,17 0 2-15,-17 0-12 0,11-2-4 0,-11 2-8 16,0 0-7-16,0 0-1 0,18 0-7 16,-18 0 5-16,0 0-22 0,13 0-5 0,-13 0-44 15,0 0-22-15,0 0-37 0,0 0-48 16,18 2-69-16,-18-2-96 0,3 1-124 0,-3-1-182 16,0 0-170-16,0 0 92 0,4 7-544 15,-4-7-689-15</inkml:trace>
  <inkml:trace contextRef="#ctx0" brushRef="#br0" timeOffset="169201.64">10179 13957 3590 0,'-16'-7'12'0,"5"4"8"0,1-3 2 0,1 4 17 0,3 0 40 0,6 2 37 0,-9-1 20 0,9 1-2 0,0 0-9 0,0 0-8 16,38 1-10-16,5 3-10 15,16 3-11-15,10 4-8 0,0-2-10 16,-1-1-4-16,-3-1-7 0,3 0-4 0,-7-2-10 16,-12-2-1-16,-2-1-3 0,-8 1-4 0,-4-3-4 15,-11 2 12-15,-6-2 17 0,0 0 18 0,-6 0 10 16,1 0-2-16,-13 0-10 16,22 0 3-16,-22 0-3 0,14 0-8 0,-14 0 1 15,0 0-14-15,16 2-5 0,-16-2-3 16,0 0-10-16,11 0-3 0,-11 0-1 0,0 0-7 15,12 3 2-15,-12-3 10 0,0 0-29 16,0 0-39-16,15 0-48 0,-15 0-68 16,0 0-93-16,0 0-113 0,10 2-144 15,-10-2-252-15,0 0 63 0,0 0 79 0,0 0-377 16,0 0-460-16</inkml:trace>
  <inkml:trace contextRef="#ctx0" brushRef="#br0" timeOffset="170333.59">16302 14239 2959 0,'-15'-2'82'0,"3"2"-6"0,1 0 3 0,11 0 2 0,-15-1 23 0,15 1 32 0,0 0 20 16,0 0-14-16,0 0-24 0,38-10-3 0,16 10-15 16,27 4-8-16,47 3-9 15,7 1-8-15,9 2-23 0,3 3-34 0,-5-5-39 16,-15-1-28-16,-10-2-7 0,-34-3 6 0,-14-1 6 0,-1-1 14 16,-18-1 25-1,-4-3 29-15,-9 2 25 0,-4-2 24 0,-12 2 37 16,-2 0 24-16,-7 1 15 0,0-1 5 15,-1 0-10-15,-2 0-14 0,-9 2-6 0,13-3-13 0,-7 1-16 16,-6 2-8 0,11-1-14-16,-11 1-27 0,10-2-58 0,-10 2-75 0,0 0-86 15,0 0-109-15,15 2-99 0,-15-2-191 0,8 3-118 16,-8-3 76-16,5 5-374 0,1 0-465 16</inkml:trace>
  <inkml:trace contextRef="#ctx0" brushRef="#br0" timeOffset="170856.86">19733 14040 3103 0,'-8'-7'224'0,"2"0"-4"0,6 2-22 0,0 5-20 0,16-9-2 0,-1 5 1 0,10 3-16 0,1-3-4 0,18 4-19 16,4-1-13-16,5-1-14 16,10 0-9-16,2 4-13 0,-2 1-13 15,-16-1-38-15,-1 0-47 0,-4 1-61 0,-10-1-74 0,-7-2-86 16,-6 2-90-16,-8-4-95 0,0 0-210 16,-11 2 14-16,9-3 59 0,-9 3-229 0,0 0-271 15</inkml:trace>
  <inkml:trace contextRef="#ctx0" brushRef="#br0" timeOffset="171116.57">19994 13777 2299 0,'0'-8'105'0,"1"-1"56"0,-1 0 41 16,2 3 30-16,-2 6 15 0,0-11-2 15,0 11-15-15,0-8-26 0,0 8 7 16,0 0 26-16,0 0 1 0,-2 27-14 15,1-5-12-15,-3 11-24 0,-2 3-16 0,5 3-14 16,-3-1-13-16,0 2-14 0,-1-3-16 16,4-1-6-16,-1-6 4 0,0-5-28 0,-2-1-12 15,2 0-28-15,2-7-33 0,-1 0-40 0,1-1-45 0,0-5-57 16,0 2-58 0,0-3-74-16,1-1-66 0,1-2-112 0,4-4-186 0,0 1-78 15,-6-4 82-15,15 0-396 16,-2-4-492-16</inkml:trace>
  <inkml:trace contextRef="#ctx0" brushRef="#br0" timeOffset="171421.51">20443 13919 2885 0,'10'-8'103'0,"-5"1"42"0,1 0 2 16,-3 4 0-16,-3 3 3 0,0 0 49 0,0 0 42 0,0 0 19 16,14 20-8-1,-12-4-5-15,2 6-6 0,1 9-12 0,6 1-8 16,0 3-18-16,0-1-19 0,6 5-15 15,-4-6-16-15,1-3-17 0,1-3-10 16,-3-4-16-16,-1-7 4 0,-4-2-13 16,4-2 0-16,-6-2 5 0,2-1 15 0,1-3 6 15,-2 0-10-15,4-4-6 0,-10-2-15 0,21-2-8 16,-8-5-11-16,1-4-3 0,8-7-13 16,1-7 0-16,4-10-12 0,-1-5-8 0,0-8-24 15,5 3-37-15,-3-1-38 16,-1 7-36-16,-2 3-30 0,-5 10-36 0,-6 7-51 0,-2 6-92 15,-2 2-122-15,-5 4-83 16,3 2-85-16,-7 3-220 0,-1 2 82 0,0 0 75 0,0 0-471 16,0 0-596-16</inkml:trace>
  <inkml:trace contextRef="#ctx0" brushRef="#br0" timeOffset="171836.53">21325 14129 3430 0,'0'0'138'0,"0"0"18"16,-19 5 2-16,19-5 11 0,0 0 17 0,0 0 22 0,0 0 18 15,0 0 28-15,0 0-5 0,0 0-4 16,0 0-12-16,22 10-28 0,-8-9-17 16,-1 1-6-16,5-2-28 0,-1-2-11 0,-2 1-17 0,5-2-8 15,-6-1-13-15,4-1-5 16,-3-4-12-16,-1 1-8 15,-3-4-12-15,-2-4-6 0,-4 1-10 0,-5 0-2 16,-1-2-8-16,-9-1-7 0,-11-2-3 16,-7 4-7-16,-10 6-1 0,-6 3 6 0,-6 4-5 15,-9 6 8-15,12 2 12 0,-7 9 32 0,7 6 9 16,8 5 17-16,5 4 17 0,18-2 21 0,2 4-141 16,12-3 0-16,9 11 0 15,11 4 0-15,9 2 0 0,5-5 0 16,6-2 0-16,3-4 0 0,4-5 0 0,-4-2 0 15,6-5 0-15,-13-6 0 0,0-3 0 0,-4-3 0 16,-5-1 0-16,-6-4 0 0,-5 0 0 16,-3-2 0-16,-4-1-39 0,0-2-536 0,-7 0-87 15,0 0-158-15,0 0-64 0,0 0 99 0,0 0-720 16,0 0-952-16</inkml:trace>
  <inkml:trace contextRef="#ctx0" brushRef="#br0" timeOffset="174801.66">18382 15377 4436 0,'0'0'23'0,"0"0"3"0,0 0-3 0,0 0-4 0,35-9-3 0,-14 7 1 0,8 1-3 0,-4-2-4 15,14-1 2-15,-6 3-22 16,-7-1-37-16,12-3-57 0,-7 3-60 0,-5 2-65 15,-5-4-93-15,-2 4-126 0,-3-1-149 0,-5 1 55 16,-2 0-184-16,-9 0-217 16</inkml:trace>
  <inkml:trace contextRef="#ctx0" brushRef="#br0" timeOffset="175041.92">18564 15094 2384 0,'-8'-19'205'0,"3"2"42"0,2 5 36 16,-1 2 20-16,0-1 6 0,3 5 2 0,-1 0-34 16,2 6-28-16,0 0 15 0,0 0 60 15,0 0 7-15,-11 23-17 0,6-1-22 16,1 12-23-16,2 4-23 0,2 1-23 16,2 3-26-16,-2-1-18 0,4 1-15 0,1-2-18 15,-3-2-18-15,-1-2-11 0,-1-7-20 16,0-3-35-16,2-6-50 0,-2-1-75 15,0 1-80-15,0-4-84 0,-2-2-108 0,2-1-132 0,0-2-151 16,2-3-252-16,0-1 70 16,4-1 97-16,-1-4-558 0,-5-2-721 15</inkml:trace>
  <inkml:trace contextRef="#ctx0" brushRef="#br0" timeOffset="175341.55">18901 15183 3853 0,'0'-8'153'16,"0"2"-12"-16,0 6 13 0,0 0 44 0,0 0 40 0,13 21 33 16,-10-7 11-16,3 5 0 15,0 5-17-15,2 6-16 0,-3 5-20 0,4-3-17 16,0 3-22-16,-2-5-19 0,2-1-17 16,-3-4-14-16,1-6-11 0,-2-4-10 15,1-1-7-15,-5-2 8 0,3-2 7 0,2-2 7 0,-5 1 5 16,6-4-10-16,0-1-129 15,-7-4 0-15,17 0 0 0,-17 0 0 0,30-16 0 16,-5-2 0-16,0-8 0 0,10-9 0 16,-3-4 0-16,0-2 0 15,2 1 0-15,-3 3-115 0,-4 2-224 0,-6 12-114 0,-6 5-125 0,-1 6-180 16,-9 2-111 0,-1 5 93-16,-2 3-688 0,-2 2-911 0</inkml:trace>
  <inkml:trace contextRef="#ctx0" brushRef="#br0" timeOffset="175701.66">19518 15399 4251 0,'0'0'-8'0,"0"0"28"16,0 0 13-16,16-4 17 0,-16 4 18 15,16-1 14-15,-5 0-2 0,3-1-4 16,3-2-7-16,0 1-9 0,4 0-4 0,-2-3-4 15,0-3-9-15,-4 5 7 0,3-3 7 16,-4 0 14-16,-1-2 0 0,-4 1-3 16,-4-1-5-16,-3-1-7 0,-2 3-7 0,-7 0-3 15,-5 0 13-15,-9 2 1 0,-5 3 3 16,-16 4 1-16,0 3 14 0,2 2 13 16,2 3 11-16,6 2 23 0,1 0 26 0,12 2 20 15,6 0 21-15,1-1 14 0,4 0 9 16,5-2-1-16,3 1-2 0,2 1-10 15,-1-3-17-15,9 2-16 0,2-4-16 16,1 1-137-16,2 2-16 0,0-5 0 16,5-1 0-16,-4-1 0 0,4-1 0 0,-4 1-148 15,2-3-255-15,-5 1-163 0,0-2-206 0,-3 2-131 16,-10-2 96-16,12 1-755 0,-12-1-1004 0</inkml:trace>
  <inkml:trace contextRef="#ctx0" brushRef="#br0" timeOffset="177021.63">17975 11448 2544 0,'-16'-6'191'0,"13"0"-57"0,-3 1-11 0,1-1-15 0,-2-3 17 0,2-2 19 0,-1-2-2 15,0-1-2-15,5-3-2 16,-3 0-10-16,2-7-8 0,4-2-8 0,2-11-10 0,3 1-9 16,7-11-7-16,2 3-8 0,8-3-8 0,2 6-8 15,9 0-2-15,1 4-6 16,1 3-3-16,8 4-4 0,0 4-2 0,7 4-4 15,1 3-5-15,-2 7-2 16,6 2-2-16,3 3-1 0,-10 5-3 16,-2 2 0-16,1 0-2 0,-2 3 0 0,-1 3-2 15,-5-3 2-15,-1 2 0 0,-8-1-3 0,-9-1 0 16,-1 0-4-16,-6-1-4 0,-2 0 2 16,-1 0-5-16,-3-1-3 0,1-1 2 0,-3 2-7 15,-8-2-14-15,12 4-32 0,-12-4-55 0,2 5-86 16,-2-5-99-16,0 0-123 0,-11 10-217 15,6-6-11-15,5-4 68 0,-15 6-302 0,5-2-351 16</inkml:trace>
  <inkml:trace contextRef="#ctx0" brushRef="#br0" timeOffset="177341.89">18786 10670 2537 0,'4'-10'56'0,"0"3"33"16,-3 0 4-16,1 0-2 15,5 4 4-15,-7 3 19 0,14-4 25 0,-2 6 8 16,1 5-4-16,6 5-6 0,4 7 0 0,0 3-9 0,0 6-11 16,-3-1-6-1,0 2-5-15,-2 1-7 0,-7 2 3 0,-4-8 1 0,-2 0-9 0,-5-2-2 16,0-3-8-1,-3 1-3-15,-5 1-6 0,-4 3-10 16,-1-4-1-16,-1-5-5 0,-9 2-11 16,-2 1-1-16,-4-6-6 0,0 1-1 0,4-4-9 15,-7 0-35-15,6-2-49 0,1-3-67 16,6-3-84-16,0 1-76 0,2-2-121 0,1 0-214 16,5-2-13-16,4-1 78 0,7 3-304 15,0 0-338-15</inkml:trace>
  <inkml:trace contextRef="#ctx0" brushRef="#br0" timeOffset="178061.64">19518 10923 2549 0,'-18'-9'112'16,"7"3"43"-16,2-1 21 0,2 2 1 0,4 1-9 0,3 4 2 0,3-11 4 0,6 6-10 0,4-2-12 15,4 3-13-15,5 1-16 0,7-1-14 0,9 1-8 16,-5 2-10-16,0 2-13 15,-8 1-44-15,2-1-48 0,0 2-60 0,-4-2-65 0,-2 2-60 16,-6 1-67-16,1-2-82 16,-3 1-130-16,-2-1-93 0,-3 0 62 0,0-1-197 15,-8-1-198-15</inkml:trace>
  <inkml:trace contextRef="#ctx0" brushRef="#br0" timeOffset="178461.92">20420 10828 1943 0,'11'-2'31'0,"-2"1"18"0,-9 1-1 16,9-2 1-16,-9 2 32 15,0 0 37-15,7 6 35 0,-7-6 28 0,0 14 20 16,-1-5 3-16,-7 4 0 0,-1 3 1 16,-3 1-6-16,-8 6 0 0,0 0-3 0,-1 0-4 15,3-3-15-15,0 3-15 0,3-7-8 16,7-1-14-16,0-2-9 0,3 1-13 15,3-2-12-15,0 0-8 0,6-2-8 0,1 0-8 16,-1-1-7-16,3 0-8 0,-2-3 0 16,1 1-4-16,-6-7 21 0,5 5 3 0,-5-5-3 15,0 0-2-15,0 0-8 0,0 0 1 16,-16-37 3-16,2 9-5 0,-8-1-1 16,4-1-2-16,-7-7-6 0,2-1 4 0,5 10 3 15,0 0 7-15,0 2 14 0,7 6 0 16,2 2-2-16,4 5-11 0,2-1-9 15,1 4-5-15,7-1-9 0,4 1-4 0,4 1-11 16,6 1-38-16,4 1-58 0,6 4-69 16,9 1-72-16,1 2-75 0,3 4-99 0,2 3-92 15,-6 0-123-15,4-1-185 0,-3 3 42 0,-9-1 88 16,2 1-476-16,-8 1-586 0</inkml:trace>
  <inkml:trace contextRef="#ctx0" brushRef="#br0" timeOffset="178861.87">20262 10636 2955 0,'-36'-2'20'0,"2"2"41"0,-12 5 37 0,-11 7 36 0,-2 4 21 0,2 4 29 0,2 4 26 0,3 4 12 0,11 4 10 0,6 4 0 16,14 4-1-1,16-2-3-15,6 3-16 0,20 12-16 0,9-2-17 0,27 8-14 16,6-5-13-16,8-5-17 0,1-7-16 0,-9-14-10 16,0-4-16-16,4-7-18 15,-5-5-12-15,3-4-14 0,-11-6-4 0,-6-4-8 0,4-6-1 16,-7-3-6-16,-2-7 1 15,-2-4-5-15,-15-3-5 0,-1-13-5 0,-8-2 1 16,-9 0-1-16,-10-5-3 16,-6-9-6-16,-9-4-10 0,-8-6-22 0,-13-11-15 15,-5 3-22-15,-9 6-17 0,-7 13-12 0,-8 7-21 0,8 15-27 16,-4 5-35-16,-1 7-58 16,1 7-62-16,-4 5-59 0,15 6-72 0,9 2-159 15,4 3-95-15,12 3 77 16,9 3-388-16,2 2-466 0</inkml:trace>
  <inkml:trace contextRef="#ctx0" brushRef="#br0" timeOffset="179692.11">17586 11476 2772 0,'4'-10'26'0,"-1"-1"50"0,-1 3 40 0,0 1 23 0,-2 7 21 0,2-10 7 0,-2 10-6 0,3-9-13 0,-3 9-19 16,0 0-18 0,0 0 15-16,0 0 16 0,-10 23 17 0,-3 5 11 0,-1 4 2 15,-5 8-11-15,-4 3 10 0,6 2-8 0,-4-1-5 16,2 3 1-16,1-3-16 16,-2-1-13-16,4-7-10 0,5-2-13 0,-2 0-15 15,1-4-9-15,1-2-6 0,6-6-8 16,-4-5-7-16,2-5-5 0,3 2-8 15,-3-4-29-15,3-2-28 0,1-1-39 0,-4 0-53 16,3-1-91-16,-1-3-122 0,5-3-113 0,0 0-131 16,-15-11-176-16,10 1 54 15,4 0-525-15,1-2-669 0</inkml:trace>
  <inkml:trace contextRef="#ctx0" brushRef="#br0" timeOffset="179961.85">17708 11367 3147 0,'0'0'20'0,"-4"-7"39"0,4 7 8 0,0 0 10 15,-3-9 23-15,3 9 28 0,0 0 15 16,-2-7 3-16,2 7-3 0,0 0-15 0,15-5-10 15,-2 3-12-15,8 2-11 0,6-2-10 16,-1 2-12-16,18 0-13 0,-4 4-40 0,-7-4-37 16,-5 2-61-16,-7-1-58 15,-2 1-53-15,-6-2-58 0,-1 0-63 0,-12 0-57 16,9 0-110-16,-9 0-71 0,0 0 58 0,0 0-142 16,0 0-128-16</inkml:trace>
  <inkml:trace contextRef="#ctx0" brushRef="#br0" timeOffset="180943.8">18990 11500 1925 0,'-12'-8'113'0,"3"-1"10"0,4 0 4 0,-4 3 4 0,5 0 15 0,-1 3 24 0,1-2 7 0,4 5-13 0,-3-6-14 16,3 6-12-1,0 0-14-15,0 0-9 0,0 0-16 0,9-6-8 0,-9 6-15 16,21 1-2-1,-10-1-11-15,5 0-11 0,-3 1-5 0,1 2-2 16,-3-3-7-16,-2 1 1 0,-9-1-6 16,18 2-8-16,-18-2 3 0,11 0-1 0,-11 0 2 0,12 2 8 15,-12-2 10-15,0 0 8 0,0 0 3 0,14 0 11 16,-14 0-2-16,0 0-2 16,0 0-5-16,0 0-4 0,11-2-11 0,-11 2-5 0,0 0-4 15,0 0-4-15,0 0-5 16,13 4-5-16,-13-4 0 0,1 5-3 0,1 2-4 15,-2 1 3-15,2 4 13 0,-4 7 16 16,0 5 13-16,-1 11 13 0,-8 4 9 16,0 11 4-16,-3 4 9 0,-6 5 9 15,1 1 1-15,0 1 10 0,-4 3-1 0,2-3-13 16,1 2 2-16,-2-5-9 0,1-4 10 0,5-2 0 16,0-2 5-16,-1-7 2 0,3-11 4 15,3-2-2-15,4-5 1 0,0-6-2 16,2-4-4-16,-3-1 0 15,7-3-3-15,-3-4 9 0,0 2 9 0,2-2 6 16,2 1 10-16,0-8-25 0,-3 10-114 16,3-10 0-16,-5 8 0 0,5-8 0 0,-2 7 0 15,2-7 0-15,0 0 0 0,-2 9 0 0,2-9 0 0,0 0 0 0,0 8 0 16,0-8 0 0,0 0 0-16,0 0 0 0,0 0 0 0,-1 7 0 15,1-7 0-15,0 0 0 0,0 0 0 16,0 0 0-16,0 0 0 0,0 0 0 15,0 0 0-15,0 0 0 0,0 0 0 16,0 0 0-16,0 0 0 0,0 0 0 0,0 0 0 0,0 0 0 16,0 0 0-16,0 0 0 15,0 0-127-15,15-15-700 0,-7 7-154 16,-3 2 113-16,4-1-964 0,2-1-1260 0</inkml:trace>
  <inkml:trace contextRef="#ctx0" brushRef="#br0" timeOffset="204032.69">22001 13863 3336 0,'0'0'92'0,"-11"2"-76"0,5-1-19 0,6-1 43 0,-9 4 38 0,9-4 32 0,-10 2 17 0,10-2 18 16,0 0 2-16,-11 1 9 0,11-1 3 16,0 0-3-16,0 0-2 0,0 0-1 15,0 0 4-15,0 0 6 0,0 0 13 0,0 0-7 16,0 0 7-16,0 0-19 0,0 0-12 0,0 0-15 16,0 0-17-16,0 0 1 15,15-17-22-15,-15 17-6 0,12-5-16 0,-12 5 1 16,5-5-15-16,-5 5-5 0,0 0-5 15,9-4-4-15,-9 4-8 0,0 0-4 0,0 0-11 16,0 0 3-16,0 0 9 0,16 16 7 16,-10-1 4-16,-3 6 13 0,5 13 4 0,-3 6 15 15,6 10-3-15,-4 6-2 0,0 2 1 0,3 4 6 16,-2 3-2-16,-3 0-4 16,3-2-5-16,-5 1-6 0,-1 0-1 0,3-4-4 0,-5-1 0 15,2-10-2-15,-7 5 3 16,3-9 1-16,0-2-32 0,1 0-24 0,-3-4 0 0,0 1 0 15,1-3 0-15,-1 1 0 16,-2-2 0-16,4-2 0 0,-4 0 0 0,2-4 0 16,2-4 0-16,-1 8 0 15,-3-9 0-15,4 0 0 0,1 2 0 0,-1-4 0 0,0 0 0 16,2-2 0-16,0 3 0 0,-2-4 0 16,0-1 0-16,2 0 0 0,2 2 0 15,0-1 0-15,-2-1 0 0,2-2 0 16,0 0 0-16,-1 1 0 0,-1-6 0 0,2 3 0 15,-2-5 0-15,2 0 0 0,-2-3 0 0,2 4 0 16,0-4 0-16,-2-1 0 0,0-1 0 16,0-5 0-16,2 11 0 0,-2-11 0 0,0 7 0 15,0-7 0-15,0 8 0 0,0-8 0 0,-2 5 0 16,2-5 0-16,0 0 0 16,-6 9 0-16,6-9 0 0,-14 5 0 0,1-1 0 15,-12-1 0-15,-9 4 0 0,-4-1 0 16,-3 1 0-16,-2 0 0 0,0 0 0 15,-3 1 0-15,2-2 0 0,6 1 0 16,1 0 0-16,9-4 0 0,6 2 0 0,4-1 0 16,3-1 0-16,3-1 0 15,3 2 0-15,2-3 0 0,-2 2 0 0,9-3 0 0,-14 4 0 16,14-4 0-16,-10 1 0 0,10-1 0 0,-10 2 0 0,10-2 0 16,0 0 0-16,-11 1 0 15,11-1 0-15,0 0 0 16,0 0 0-16,-13 0 0 0,13 0 0 0,0 0 0 15,0 0 0-15,-6-9 0 0,6 3-197 0,-2-2-866 16,2-1 113-16,-4 1-1084 16,2-2-1449-16</inkml:trace>
  <inkml:trace contextRef="#ctx0" brushRef="#br0" timeOffset="208186.73">1647 12054 5048 0,'2'-6'-331'0,"-2"6"44"0,2-6 47 0,-2-1 41 0,0 7 41 0,-2-9 38 0,2 9 31 0,-2-9 25 0,0 4 17 0,2 5 8 16,-8-8 8-16,7 5 3 0,1 3 3 16,-8-7 4-16,8 7 0 0,-9-4 2 15,9 4 6-15,0 0 6 0,-25 7 22 0,13 0 2 16,-3 5 18-16,-1 2 10 15,-2 6 13-15,-5 5 14 0,5 2 0 0,0 3 12 0,2-2 2 16,1 6 11-16,6-1-9 16,-3 0 18-16,5-1-10 0,7-3-5 0,0-6 12 15,3-1 4-15,9 6 8 0,1-1 1 0,6-5-1 16,2-3-6-16,2-7-6 0,-1-3-9 16,0-3-8-16,4-1-4 0,-1-5-10 0,0 0-9 15,2-5-2-15,-5 1-7 16,13-7-6-16,-9-1-4 0,1-3-2 15,-4-3-4-15,-2 0-1 0,-6-2-7 16,-3 2-7-16,-1-8 0 0,-2 2-4 0,-5 1-3 0,-4-2-3 16,-2 1-2-16,-1 0 3 0,-3 4-8 0,-3-9 0 15,-3 0-2 1,1 9-3-16,-3 5-3 0,-6-5 0 0,0 9 2 0,4 1 0 16,-4 6 0-16,-1 2-2 0,2 2-4 15,-4 2 5-15,-2 4 0 0,2 1-1 16,3 1-2-16,-7 6 0 0,8-1-3 15,4 2 5-15,1 0 0 0,5 0 1 0,2 1-1 16,1-1 1-16,1 1 1 0,5-3 4 16,0-1-1-16,3 0 4 0,1-2 2 0,1 0 10 15,5-1 12-15,-1-2 14 0,1-2 15 0,-1-3 2 16,-9-2-2-16,25-4-3 16,-8-2-7-16,2-5-7 0,-1 1-2 0,4-5-6 15,-3 1 2-15,4-5-7 16,-6 2 0-16,-1 3-4 0,0 2-6 15,0 0-5-15,-5 4-2 0,3-3 1 0,-1 4-4 16,0 0-5-16,-1 4-1 16,-1-1 3-16,1 4-4 0,-12 0 0 0,26 6 1 0,-9-3-1 15,-1 2-1-15,-1 2 2 0,1 1 1 16,-2 1 1-16,-1 0 4 0,1-2 12 16,-1-2 1-16,-3 3-2 0,-2-6 6 0,-1 3 11 15,0-1 43-15,-7-4 30 0,13 5 37 0,-13-5 13 16,0 0-14-16,0 0-17 0,18-11-14 15,-14 2-11-15,2-4-12 0,0-3-10 0,1 0-9 16,0-3-10-16,4 2-5 16,-6 3-35-16,3 0-24 0,-3 2 0 0,1 3 0 15,0 3 0-15,0 1 0 0,-6 5 0 0,14 0 0 16,-14 0 0-16,25 9 0 16,-14-3 0-16,3 3 0 15,-1-1 0-15,3 2 0 0,-1 1 0 0,0-1 0 16,-2-1 0-16,1-1 0 0,-3 1 0 15,0 0 0-15,0-3 0 0,-4 0-17 0,0-4-164 16,2 0-53-16,-9-2-85 0,13 0-100 16,-13 0-94-16,12-10-97 0,-5 1-121 0,-3-4-64 15,-1-1 81-15,-3-3-530 0,0-4-706 16</inkml:trace>
  <inkml:trace contextRef="#ctx0" brushRef="#br0" timeOffset="208421.72">2267 11528 3569 0,'-2'-13'-44'0,"2"3"26"0,-3 2 10 0,3 3 1 0,0 5 6 0,0 0 44 0,0 0 69 0,16 17 26 15,-7 0 13-15,7 10 12 0,0 4 26 16,5 8-12-16,1 2-5 0,0 1-1 0,1-1-18 16,-2-2-13-16,2 3-11 15,-1-3-14-15,0-1-5 0,-3-6-10 0,-2-3-5 16,0 1-21-16,-2-5-6 0,1 1-12 15,0-2-36-15,-4-5-63 0,-2-2-81 16,-1-5-93-16,-1 1-97 0,-2-5-126 0,-1 1-211 16,1-1-33-16,-1-3 74 15,-1-2-337-15,-4-3-426 0</inkml:trace>
  <inkml:trace contextRef="#ctx0" brushRef="#br0" timeOffset="208691.9">2952 11726 2795 0,'0'0'57'0,"0"0"28"0,0 0 42 0,-14 31 23 15,10-10 44-15,-5 10 15 0,0 3 18 0,2 3 6 16,-2 5 1-16,2-3-9 16,1 4-18-16,-2-3-15 0,2 1-19 0,1 0-16 15,-1-3-16-15,1-3-15 16,1 0-9-16,-1-8-12 0,4-3-15 0,-3-1-31 15,2-6-34-15,-2 0-52 0,4-4-51 16,-3-2-39-16,-1 0-51 0,2-6-81 0,-3-2-64 0,5-3-50 16,0 0-50-16,-22-8-56 15,10-7-72-15,-8-8-45 0,4-8-300 0,-6-12-368 16</inkml:trace>
  <inkml:trace contextRef="#ctx0" brushRef="#br0" timeOffset="208841.72">2611 11983 2409 0,'-7'-15'40'0,"0"5"38"0,0-1 27 0,3 3 26 16,2 3 16-16,2 5 6 0,-5-9-2 15,5 9 0-15,0 0 18 0,0 0 12 0,0 0-14 16,0 0-15-16,0 0-13 0,0 0-12 16,0 0-12-16,18 31-15 0,-8-21-48 15,0 2-91-15,3 4-117 0,6 6-135 0,-3 1-224 0,-5-1-107 16,-4 7 68-16,-1 5-259 16,-6 4-300-16</inkml:trace>
  <inkml:trace contextRef="#ctx0" brushRef="#br0" timeOffset="209241.89">1426 13580 2546 0,'-4'-15'165'0,"0"2"33"0,3 1 17 16,-1 4 20-16,0 1 8 0,2 7-2 16,0-10-18-16,0 10-22 0,-2-9-24 0,2 9-18 15,0 0 15-15,0 0 18 16,0 0 4-16,31 19 2 0,-20-5-1 0,8 6-13 15,1 8 14-15,-2-4-9 16,1 1-20-16,-2 2-21 0,-1-4-15 16,-3-2-7-16,-4-1-19 0,1-2-8 15,-1-1-43-15,-3-4-46 0,-1 1-80 0,2-3-64 0,-3 0-61 16,-3-4-65-16,1-3-102 16,-2-4-114-16,0 0-129 0,0 0-158 0,0 0 71 15,-12-21-472-15,5 5-630 0</inkml:trace>
  <inkml:trace contextRef="#ctx0" brushRef="#br0" timeOffset="209428.99">1314 13568 3190 0,'-19'1'-26'0,"1"1"32"15,3 0 38-15,-2 0 35 0,6-1 68 0,1 1 47 0,10-2 47 16,-15 2 22 0,15-2 16-16,0 0-5 0,0 0-1 0,-15-5-28 15,15 5-22-15,0 0-26 16,29-23-9-16,-3 5-27 0,5-1-35 0,9-5-74 15,3-1-95-15,1 4-101 0,0 0-114 16,-8 7-120-16,-2 4-136 0,-7 5-195 16,-6 1 17-16,-8 6 77 0,-3 3-339 15,-4 9-431-15</inkml:trace>
  <inkml:trace contextRef="#ctx0" brushRef="#br0" timeOffset="209621.8">1228 14161 2569 0,'-7'14'56'0,"0"-6"30"15,4 1 23-15,1-4 44 0,2-5 60 16,0 0 59-16,0 0 29 0,0 0-2 16,28-15-11-16,-10 3-25 15,11-10-25-15,-1 4-21 0,3-3-24 0,5-6-21 16,-2 0-35-16,-4 5-71 0,-3 1-85 0,2 0-81 16,-5 1-101-16,1 2-77 0,-8 5-61 0,-2-1-48 15,-1 6-59-15,-5-3-67 16,-1 2-57-16,-3 3-375 0,-2-4-425 15</inkml:trace>
  <inkml:trace contextRef="#ctx0" brushRef="#br0" timeOffset="209971.81">1628 13816 2559 0,'0'-8'-13'0,"0"8"40"16,2-8 35-16,-2 8 30 0,2-9 43 0,-2 9 51 0,2-7 35 15,-2 7 10-15,0 0 8 16,7-9-5-16,-1 6-7 0,-6 3-9 0,14-3-8 16,-5 2-14-16,-9 1-21 0,25 0-16 15,-12 1-13-15,0 1-17 0,0 0-7 0,-1 2-8 16,-2 1-16-16,1-2-4 15,-3 3-5-15,-1 1 0 0,1-2-6 0,-3 0-6 16,-1 0-2-16,-4-5-3 0,8 10-13 16,-4-4 2-16,-4-6 0 0,6 5 3 0,-6-5 7 15,0 0 1-15,0 0-10 0,0 0-14 16,17-19-11-16,-9 5 9 0,-1 0-15 16,0 2 4-16,2-1-12 0,0 1-4 15,2-1 0-15,-1 3-1 0,1 2-1 16,0 1-9-16,0 2-3 0,-2 1 10 0,2 1-1 0,1 1-9 15,-1 1 6-15,-11 1 4 16,25 1-24-16,-12-1 0 16,-1 4 4-16,1-3-10 0,0 1-22 0,-13-2-40 15,19 2-41-15,-10-1-59 0,0 3-60 0,-9-4-56 0,11 0-59 16,-11 0-67-16,13 2-114 0,-13-2-192 16,0 0 38-16,6-7 68 0,-4 2-350 15,0-4-448-15</inkml:trace>
  <inkml:trace contextRef="#ctx0" brushRef="#br0" timeOffset="210211.95">2106 13068 2933 0,'-4'-18'133'0,"4"6"46"15,-4 2 36-15,1 3 31 0,1 2 25 0,2 5-21 16,-4-9-20-16,4 9-25 0,0 0 59 16,0 0 31-16,9 26-25 0,-1 3-16 0,6 5 1 15,2 11-11-15,4 1-20 16,1 0-24-16,1 3-18 15,3-3-19-15,0 0-15 0,0-2-13 0,0-5-14 16,-7-9-42-16,0-1-52 0,-2-3-67 16,-2-5-59-16,-4-6-59 0,-1 3-62 15,-1-7-65-15,-2 0-75 0,-1-4-47 0,-1 0-82 0,-2-4-118 16,-2-3-140-16,0 0 61 0,0 0-479 0,0 0-631 16</inkml:trace>
  <inkml:trace contextRef="#ctx0" brushRef="#br0" timeOffset="210393.46">2179 13556 3262 0,'-18'5'35'0,"5"-1"55"0,1 2 58 16,3-2 44-16,4-1 41 16,5-3 31-16,-13 5 25 0,13-5 23 0,-7 4-5 15,7-4-8-15,0 0-19 0,0 0-29 0,0 0-25 16,0 0-23-16,27-12-30 16,-10 2-75-16,7-8-118 0,1 1-130 15,2-1-134-15,4 2-156 0,-3-3-216 0,1 2-118 16,-8 5 79-16,-4 3-544 0,-3 4-701 15</inkml:trace>
  <inkml:trace contextRef="#ctx0" brushRef="#br0" timeOffset="210742.15">2455 13460 3715 0,'0'0'129'15,"0"0"55"-15,0 0 37 0,0 0 21 0,0 0 0 16,0 0-11-16,-10-17-25 0,10 17-24 15,12-22-14-15,-3 9-20 0,2-2-36 0,9-7-7 16,-1 1-14-16,-2 4-26 16,-4 2-24-16,2 0-17 0,-3 1-9 15,-1 3-2-15,-3 1-3 0,-5 1 3 0,1 3-3 16,1-1-5-16,-5-2 2 0,0 9-7 16,-5-10-1-16,5 10 1 0,-11-5-3 15,11 5 8-15,-25 8 7 0,10 2 5 16,-10 8 21-16,0 4 24 0,2 5 30 15,3 0 23-15,2 3 10 0,2 1-5 0,4-4 1 16,6-1 4-16,4-6-4 0,2-3 1 16,0-1-17-16,4-1-5 0,3-2-6 0,6-2-11 15,-2-1-7-15,2-6-5 0,4 0-13 16,3-6-54-16,2-2-81 0,8-6-86 16,2-2-83-16,-3-3-87 0,2-4-95 0,-3-2-87 15,-1-1-150-15,0-1-139 0,0-2 73 16,-4 0-588-16,-3 2-777 0</inkml:trace>
  <inkml:trace contextRef="#ctx0" brushRef="#br0" timeOffset="211221.78">2891 13129 3594 0,'0'-8'-41'15,"0"8"27"-15,0 0 43 0,0 0 51 16,0 0 64-16,0 0 34 0,0 0 21 0,-23 16 19 16,19-5 10-16,1-1 2 15,-1 0-7-15,0 2-21 0,2-1-13 0,2-1-16 16,0 0-10-16,2-1-12 0,0 1-18 0,2-1-12 15,-1-1-9-15,3 1-9 16,1-3-7-16,2-2-20 0,-9-4-45 0,16 2-26 0,-16-2-27 16,23-7-14-16,-13 0-17 15,2 0-3-15,-3-3 8 0,0 0 5 0,-2-2 4 16,2-2 1-16,-4 0 7 0,-1-1 2 0,-2-2 16 16,2 3 0-16,-3 2 17 0,1 2-5 15,0 1-2-15,-2 4 1 0,0 5 9 16,0 0 26-16,0 0 12 0,0 0 5 15,-2 25 16-15,0-7 27 0,2 2-4 0,0 7 6 0,0 0 8 16,4 10 12 0,3 6 12-16,7 7 102 0,4 3 15 15,0-5-26-15,2-1-19 0,-2-5-18 0,-2-8-84 0,-3-5-97 16,-3 2 0-16,-3-8 0 0,-3-3 0 16,-2-2 0-16,-4-3 0 0,0 0 0 0,-3 1 0 15,-4-1 0-15,-5 0 0 0,-8 3 0 16,-2-1 0-16,-6-3 0 0,-4-2 0 15,-7-4 0-15,0-3 0 0,-4-4 0 16,0-2 0-16,2-4 0 0,-2 0 0 16,9-2 0-16,7 2 0 0,5 0 0 15,5 1 0-15,3-3 0 0,5 4 0 0,-1-2 0 0,5 0-518 16,1-2-136-16,6-3-154 0,2 0-83 0,7-6 93 16,3-8-740-16,7-3-982 15</inkml:trace>
  <inkml:trace contextRef="#ctx0" brushRef="#br0" timeOffset="211891.91">3165 13126 4361 0,'0'0'79'0,"-12"-5"41"0,12 5 36 0,-11-3 33 0,11 3 43 0,-7-6 30 0,7 6 14 16,0 0-11-16,-6-7-26 0,6 7-23 0,0-9-23 0,0 9-23 15,4-17-14 1,0 7-16-16,3-2-13 0,-1-2-13 0,-1 1-14 0,2 0-6 16,-2 0-11-16,-1-1-11 15,0 2-1-15,-3 1-9 0,1 0-6 0,-4 2-10 16,2 1-6-16,0 8-2 0,-5-12-10 0,-1 7-6 16,6 5-1-16,-15 0-5 0,15 0-2 15,-25 11 4-15,10 2 3 0,-3 7 9 0,2 7 9 16,2 5-14-16,3 2-25 15,5-2 0-15,1 3 0 0,5-8 0 16,3-1 0-16,7 6 0 0,5-4 0 16,6-3 0-16,4-6 0 0,3-2 0 15,3-5 0-15,-3-5 0 0,-3-5 0 0,2-2 0 16,9-7 0-16,0-4 0 0,-2-3 0 0,-3-4 0 16,3-9 0-16,-7 6 0 0,-2-2 0 15,-4-5 0-15,-4-3 0 0,-2 0 0 0,-5-1 0 16,-5-5 0-16,-3 1 0 0,-4 0 0 15,-2-1 0-15,-7-1 0 0,-1 3 0 0,-1 6 0 16,1 7 0-16,3 5 0 0,2 4 0 16,-2 2 0-16,-3 6 0 0,0 3 0 15,0 2 0-15,12 0 0 0,-22 5 0 16,22-5 0-16,-14 6 0 0,7-5 0 16,7-1 0-16,0 0 0 0,0 0 0 0,0 0 0 0,0 0 0 15,57-18 0-15,-22 5 0 0,-1 1 0 16,0 2 0-16,0 2 0 0,-3 4 0 15,-5 2 0-15,-1 4 0 16,2 3 0-16,4 5 0 0,-5 4 0 0,-4 4 0 16,2 2 0-16,-7 2 0 0,-2-3 0 15,-3 0 0-15,1 5 0 0,-4-5 0 0,-1 1 0 0,-2-5 0 16,0 3 0-16,-5-2 0 0,3-1 0 16,0-1 0-16,-2-2 0 0,-1-1 0 15,-1-2 0-15,0 0 0 0,0 0 0 16,0-4 0-16,0 5 0 0,-7-3-183 0,2-2-740 15,-7 0-56-15,0 0 114 0,1-2-917 16,-4 4-1213-16</inkml:trace>
  <inkml:trace contextRef="#ctx0" brushRef="#br0" timeOffset="213417.91">1929 14387 4976 0,'-3'-13'-205'0,"-2"1"61"0,1 0 47 0,2 3 61 0,1-1 61 0,-1 3 61 0,2 7 40 0,-2-13-2 0,2 7-12 0,0 6-18 15,0 0 7-15,0 0 45 16,0 0 29-16,18 33 21 0,-6-1 0 16,3 12-3-16,6 0 4 0,-3 2-3 0,2-2-13 0,0 3-16 15,1-4-13-15,-4-11-15 16,0 2-13-16,0-6-11 0,0-2-10 0,-6-3-16 15,-2-9-3-15,-2 2-19 16,-3-6-32-16,1-1-33 0,-1 0-29 0,-2-3-40 0,-2-6-86 16,0 0-70-16,0 0-50 15,0 0-38-15,0 0-19 0,-15-25-19 0,10 6-10 16,-6-11 1-16,-1 0 7 0,-2-7 19 0,-3-10 34 0,1-1 31 16,5 10 43-16,0 3 59 15,-1 1 54-15,3 3 51 0,2 8 41 16,1 6 27-16,1 1 29 0,2 4 35 15,-1 2 12-15,4-1-2 0,0 3 12 0,4 2 6 16,1-2 5-16,5 1 2 16,-2 2-6-16,3 2-6 0,3-1-9 0,-1 4-2 0,0-1-9 15,0 1-7-15,-2 0-6 0,2 1-12 0,-4 1 2 16,-2 2-2 0,0 0 2-16,-4 3 1 0,-3 3-5 0,-2 1-3 15,-3 4-5-15,-7 3-5 0,3-1-8 16,-5 0-20-16,3-4-24 0,0-1-39 0,0-2-33 15,0-2-76-15,2-2-74 0,1-3-71 16,0 0-84-16,8-3-111 0,0 0-97 16,-7-11 57-16,7 11-171 0,4-11-211 0</inkml:trace>
  <inkml:trace contextRef="#ctx0" brushRef="#br0" timeOffset="214411.89">2217 14368 2046 0,'0'0'68'0,"0"0"2"0,14 0 10 0,-14 0 39 0,9 4 41 0,-9-4 44 0,9 10 22 15,-5-3 15-15,-1 2 1 0,1-2 2 16,4 2-8-16,-4-3-5 16,3 1-11-16,-5-2-7 0,4 2-15 15,-1-2-12-15,2-1-15 0,-7-4-14 0,11 6-10 0,-11-6-9 16,11 4-15-16,-11-4-10 0,16-2-12 16,-16 2-13-16,14-4-6 0,-3 0-9 15,-2-1-9-15,-2-1-11 0,-1 0-5 16,0-2-11-16,-2 3 0 0,-2-1-5 0,-2 6-7 15,2-12-3-15,-2 12-5 16,-4-11-2-16,4 11-2 0,-12-7-2 0,12 7-5 0,-17 2 0 16,17-2-2-16,-23 12 1 15,12-3-2-15,1 1 4 0,1 2 7 0,3 2 6 16,3-3 5-16,1 0-4 0,2-1 6 0,3 0 6 16,1 1 0-16,2-4 5 0,3-4 1 15,5-1 1-15,4-4 0 0,3-4 0 0,10-5-12 16,-2-3 0-16,-1-3-3 15,-1 0-1-15,-4-2 4 0,-3 0-8 0,-4 4-4 16,-5 3 3-16,-2 2-5 16,0-1 3-16,-2 3 11 0,-1 1 6 0,-3 0-2 15,1 2-5-15,-4 5-25 0,8-6-2 0,-8 6 6 0,0 0 10 16,0 0-5 0,6 18 1-16,-4-8 6 0,3 4 0 0,-1 1 6 0,3 2-2 15,2-3 0-15,0 3 2 0,2-3-1 16,1-5 8-16,-1 2 3 0,3-5 0 15,-1-3 3-15,2-3-5 0,2-3-3 16,-1-6-3-16,2-1 3 0,7-7-3 0,-3-2-7 16,-2-5 0-16,-2 0-3 0,-4-2-1 15,0-1-5-15,-5 4 3 0,-1 5 5 16,0 0-6-16,0 5 15 0,-5 2-5 0,1 1-4 0,0 3-4 16,-3 0-8-16,-1 7-6 15,6-5 8-15,-6 5 19 0,0 0 0 0,12 16-5 16,-6-8 1-16,1 4 0 0,1 0-3 15,0 0-1-15,5 4-2 0,-3-5-1 0,3 2-4 16,1-1-12-16,0-3 0 16,3-5 0-16,0 0 0 15,3-3 0-15,2-4 0 0,1-3-7 0,8-7-67 0,-3-2-19 0,-5-2-3 16,-2-3-7-16,-2-1 3 0,-3-3 2 16,-7 2 11-16,-5-3 8 0,1-7 10 15,-5 3 5-15,-5-11 9 0,-3 1 5 16,-6-8 5-16,3 12 23 0,0 2 30 15,-3 5 20-15,7 8-4 0,2 4-1 16,-1 6-4-16,3 5 1 0,3 5 43 0,0 0 18 16,0 0 11-16,-4 27 2 0,11-6-11 15,4 8-6-15,4 3-9 0,2-4 1 0,3 1-13 16,0-1-4-16,1-3-5 0,2-2-1 16,0-5-6-16,-2 2-4 0,-2-9-20 0,-2 0-16 15,-1-3 0-15,-3-2 0 0,0-2 0 0,-1 1 0 16,-5-3 0-16,-7-2 0 15,14 5 0-15,-14-5 0 0,0 0 0 0,0 0 0 16,0 0 0-16,0 0 0 16,0 0 0-16,0 0 0 0,-56-5 0 0,37 5 0 15,2 0 0-15,2 0 0 0,0 0 0 0,15 0 0 0,-23 0 0 0,23 0-4 32,-20 0-28-32,20 0-21 0,-11 2-29 0,11-2-37 15,0 0-36-15,-5 7-42 0,5-7-51 16,0 0-58-16,16 7-62 0,-2-7-59 0,5-4-63 15,2-1-43-15,9-5-69 0,6-4-42 16,-1 0-6-16,3-1-466 0,-3 2-585 0</inkml:trace>
  <inkml:trace contextRef="#ctx0" brushRef="#br0" timeOffset="214611.51">3679 14051 2996 0,'19'-6'11'0,"-5"-3"52"0,-6 6 30 0,-8 3 50 0,0 0 80 0,5 15 71 0,-10-1 77 0,-9 13 29 0,-13 13 21 0,-9 6 8 0,-15 16 1 0,-12 3 4 0,-4 2-14 0,-9 0 3 16,-1-5-22-16,0 1-35 0,0-8-93 15,3-2-273-15,4-3 0 0,15-15 0 0,3 0 0 16,3-6 0-16,3 1 0 0,8-2 0 16,7-6 0-16,3-2 0 0,5-5 0 0,2-1 0 15,6-4 0-15,5-2 0 0,-2-3 0 16,5 2 0-16,0-1 0 0,1-1-96 0,2-2-489 16,4-3-110-16,-12 2-180 0,12-2 2 15,0 0 93-15,-11-10-678 0,11 10-907 16</inkml:trace>
  <inkml:trace contextRef="#ctx0" brushRef="#br0" timeOffset="-203854.46">18598 17463 4414 0,'-22'2'479'0,"8"0"-152"0,0 0-99 0,5-1-23 0,9-1 28 0,-16 4 24 0,16-4-3 15,0 0 6-15,-8 3 34 0,8-3 4 0,0 0-4 16,43 6 4-16,-1-4-21 15,9-1-204-15,16-2-73 0,3 1 0 0,4-2 0 0,-3-2 0 16,-4 2 0-16,-3-3 0 16,-14 3 0-16,-5-1 0 0,-7-1 0 0,-5 4 0 15,-8-1 0-15,-6-1 0 0,-1 1 0 0,-6 0 0 16,-1-2 0-16,-11 3 0 0,22 0 0 16,-22 0 0-16,13-1 0 0,-13 1 0 15,0 0 0-15,5-2 0 0,-5 2-667 16,0 0-353-16,0 0 108 0,0 0 86 15,0 0-795-15,-5-14-1060 16</inkml:trace>
  <inkml:trace contextRef="#ctx0" brushRef="#br0" timeOffset="-203239.33">19836 17167 4809 0,'0'-12'59'0,"0"12"2"0,0-8 5 0,0 8 23 0,0 0 44 15,1-7 56-15,-1 7 44 0,0 0 3 0,4-9-19 16,-4 9-16-16,10-7-24 16,-10 7-15-16,10-6-16 15,-10 6-7-15,9-7-7 0,-6 4-11 0,-3 3-15 16,11-8-1-16,-11 8-12 0,9-9-11 0,-5 5-7 0,-3-3-12 15,1-3-5 1,0 2-11-16,-4 0-2 0,0-6-7 0,1-2 1 0,-5 1-4 16,1 1-8-16,-4-1-2 15,4 2-5-15,-3-2-3 0,-3 6 1 0,-1 0-5 16,-3 2 1-16,0 3 2 0,0 4 13 16,-5 2 1-16,2 5-4 0,-1 2-26 0,1 4 0 15,-2 6 0-15,0 5 0 0,7 2 0 0,3-2 0 16,7-2 0-16,1 0 0 15,2-1 0-15,2 3 0 0,1-2 0 0,7 6 0 0,1-6 0 16,4 2 0 0,-1-5 0-16,1-5 0 0,1 0 0 0,-2-3 0 15,4-2 0-15,-5 0 0 0,3-1 0 16,-4 0 0-16,2 3 0 0,-1-1 0 0,1 4 0 16,-3 0 0-16,-2 3 0 0,2 2 0 15,-6-1 0-15,3 5 0 0,-5-3 0 0,-1 0 0 16,-2 0 0-16,-2 0 0 15,-1 3 0-15,-3-1 0 0,-3-2 0 0,-7 7 0 16,0-4 0-16,-8-2 0 0,1 0 0 16,-2-3 0-16,7-4 0 0,-2-3 0 0,3-3 0 15,0-1 0-15,3-4 0 0,3 1 0 16,-2-2 0-16,13-2 0 0,-21-2 0 16,10-2 0-16,3 1 0 0,-1-2 0 0,-1-2 0 15,5 2 0-15,-4-4 0 0,8-1-446 16,2-1-591-16,3-2 116 0,4 1-1047 0,15-7-1387 15</inkml:trace>
  <inkml:trace contextRef="#ctx0" brushRef="#br0" timeOffset="-203045.02">20131 17469 5748 0,'-2'-10'35'0,"2"10"75"0,0 0 81 0,0 0 57 0,0 0 41 0,-1-12 14 0,1 12-10 0,0 0-25 0,1-7-33 15,-1 7-35-15,4-7-28 16,-4 7-73-16,7-9-99 0,-7 9 0 0,8-7-144 0,-8 7-202 16,7-6-168-1,-2 4-203-15,-5 2-181 0,0 0 79 0,0 0 92 0,0 0-642 16,0 0-824-16</inkml:trace>
  <inkml:trace contextRef="#ctx0" brushRef="#br0" timeOffset="-202669.92">20548 16936 4148 0,'0'-11'138'0,"-2"3"-10"0,0 3-7 15,2 5 18-15,0 0 50 0,-11-6 40 16,11 6 3-16,-23 9 14 0,7 3-5 0,3 2-6 15,-8 8-11-15,4 2-15 16,2 2-17-16,6-2-13 0,5-2-14 16,0-3-19-16,6 0-11 0,2 3-12 0,1-1-7 15,6 6-15-15,3 0-7 0,1-2-13 0,-1 0-4 16,-3-4-11-16,-1 0 0 0,-3-3 4 0,3 2-5 16,-7-1-29-16,3 0-36 15,-4 0 0-15,-4 0 0 0,-2-2 0 0,2-1 0 16,-7 3 0-16,2-2 0 0,-5-1 0 15,-1-3 0-15,-7-1 0 0,-5 3 0 16,-2-3 0-16,-7-1 0 0,0-3 0 0,-2-3 0 16,8-1 0-16,1-4-141 0,3-5-799 0,-1 0-28 15,4-2 98-15,6 0-923 0,3 2-1222 16</inkml:trace>
  <inkml:trace contextRef="#ctx0" brushRef="#br0" timeOffset="-202404.86">20925 16549 5387 0,'10'-20'117'0,"3"3"-12"0,-1 9-14 15,1 3-2-15,0 5 5 0,6 8 16 0,6 9 18 16,-4 10-6-16,1 13-6 0,-6 9-11 15,-5 6-9-15,-9 9-16 0,-6 8-6 16,-12 24-1-16,-13 7-12 0,-8 7-6 16,-10 1-71-16,-10 0-49 0,-25 32-67 15,11-40-68-15,-27 27-75 0,23-37-89 0,-5-8-103 16,0-8-160-16,1-11-114 0,-6-6 67 16,3-10-463-16,5-13-604 0</inkml:trace>
  <inkml:trace contextRef="#ctx0" brushRef="#br0" timeOffset="-202051.62">18099 16702 3301 0,'-48'59'4'15,"-6"16"56"-15,2 16 52 0,4 13 43 16,2 10 34-16,12-4 26 0,15-3 26 15,9-6 15-15,10-18-6 0,13 11-21 0,9-3-24 16,8-9-14-16,10-8-20 0,3-8-73 16,9-10-104-16,-9-17-144 0,9-1-172 0,2-7-219 15,-3-7-195-15,-5-7 71 0,-14-6-443 16,-9-4-577-16</inkml:trace>
  <inkml:trace contextRef="#ctx0" brushRef="#br0" timeOffset="-201703.4">16314 17667 3341 0,'0'0'103'0,"-8"-3"-16"0,8 3-8 0,0 0 32 16,-10 31 28-16,7-7 15 0,-1 16 11 0,0 4-5 16,4 4-6-16,-3 9-16 0,3-9-8 15,2-2-20-15,-2-1-11 0,0-2-14 16,1-2-3-16,3-5-15 0,-2-9-44 15,2-5-65-15,-4-3-91 0,1-1-79 0,1-5-80 16,-4-3-115-16,4-3-242 16,-2-7 24-16,0 0 70 0,0 0-232 15,0 0-274-15</inkml:trace>
  <inkml:trace contextRef="#ctx0" brushRef="#br0" timeOffset="-201504.88">16083 17769 2550 0,'0'0'247'0,"0"0"-9"0,0 0-5 0,0 0 7 0,0 0 7 16,0 0-12-16,18-19-25 15,0 10-18-15,11-2-23 0,3-3-49 0,9 2-72 16,-5 0-102-16,3 0-117 0,4 2-129 0,0 6-231 0,-8 2-118 16,2 7 72-1,-12 2-255-15,-5 4-319 0</inkml:trace>
  <inkml:trace contextRef="#ctx0" brushRef="#br0" timeOffset="-201334.88">16083 18544 2664 0,'-7'12'231'0,"-1"-2"-9"0,6 0-1 16,1-7 23-16,1-3 40 0,0 0 32 16,0 0 3-16,11 8-13 0,-11-8-34 0,0 0-29 15,41-15-60-15,-14 1-93 16,7 0-108-16,-1-4-141 0,7-3-124 15,5-2-107-15,2-3-188 0,-4 4-99 16,-11 1 60-16,-5 2-360 0,0-1-455 16</inkml:trace>
  <inkml:trace contextRef="#ctx0" brushRef="#br0" timeOffset="-200885.03">16592 18048 2597 0,'-2'-12'80'16,"2"4"41"-16,-2 0 35 15,2 8 25-15,-1-11 29 0,1 11 35 0,1-8 24 0,-1 8 11 16,0 0-15-1,0 0-8-15,0 0 42 0,0 0 9 0,0 0-11 16,17 23-24-16,-10-6-29 16,4 1-22-16,-2 0-17 0,-4 3-20 0,3 0-14 15,-4 1-5-15,0-3-9 0,0 1-14 0,-4 1-12 16,-2-2-12-16,-2-2-12 16,2 0-11-16,1-1-7 0,-4-5-9 0,1 0-5 15,4-2-4-15,0-9-20 0,0 0-32 16,0 0-33-16,0 0-21 0,2-36-2 0,5 0-2 15,2-5 7-15,-2 2 6 0,2 1-1 16,3 6 9-16,-4 8 2 0,-3 7 4 16,3 3 1-16,-4 4 7 0,6 5 23 0,-1 4 20 15,-9 1 1-15,27 11 0 0,-12 0 0 16,2 2-1-16,13 4-5 0,-1 4-2 0,3-2-22 16,-3-4-10-16,-2 1 0 0,1-5 0 15,-7 0 0-15,-4-3 0 0,-4-2 0 16,-1-1 0-16,-1-5 0 0,-11 0 0 0,22-5 0 15,-15-1 0-15,5-6 0 0,-5-1 0 16,3-8 0-16,-3-13 0 0,1-4 0 16,-6-4 0-16,-2-5 0 15,-3-11-56-15,-4-2-122 0,1 1-39 0,-3 5-37 0,4 12-39 0,-4 6-36 16,2 11-25-16,1 8-35 16,3 6-36-16,-5 5-49 0,4 6-101 15,4 0-139-15,0 0 54 0,-15 11-453 0,15-11-583 16</inkml:trace>
  <inkml:trace contextRef="#ctx0" brushRef="#br0" timeOffset="-200685.16">17292 17551 2937 0,'9'-3'96'0,"-6"-1"64"0,-3 4 28 0,0 0 51 0,0 0 56 0,0 19 41 0,-1-7 33 0,-5 8 5 0,-1 3-5 16,2 8-20-16,-1 3-27 0,6 2-26 0,-1 3-28 15,1 0-29-15,1-2-22 0,9-1-23 16,-4-3-41-16,3-3-56 15,1-5-62-15,-5-5-95 0,3-1-93 16,-2-7-86-16,0-1-71 0,-3 0-69 0,5-2-58 16,-7-6-87-16,-1-3-153 0,0 0-56 0,0 0 75 0,0 0-486 15,0-31-611-15</inkml:trace>
  <inkml:trace contextRef="#ctx0" brushRef="#br0" timeOffset="-200555.2">17116 17474 3382 0,'-10'-15'181'0,"0"4"27"16,3 3 14-16,2 3 20 0,1-1 35 0,4 6 1 15,-8-6-9-15,8 6-8 16,0 0-18-16,0 0-27 0,0 0-22 0,0 0-102 16,37 10-140-16,-17-12-164 0,18-2-174 15,1-4-280-15,0-2-69 0,1 1 82 0,-1 2-492 16,-15 6-611-16</inkml:trace>
  <inkml:trace contextRef="#ctx0" brushRef="#br0" timeOffset="-198283.21">19992 16737 1691 0,'2'-7'956'0,"1"0"-379"0,-3 7-194 0,7-10-94 0,-7 10-37 0,2-11-27 0,-2 11-6 0,-2-12-4 16,-3 3-5-16,1 1-2 0,1-2-2 0,-5-2-16 15,1-2-16-15,-3-3-22 0,1 2-10 0,-4-3-10 16,-7-4-3-16,-1-2-18 16,-1 0-17-16,-5 0-10 15,-7-3 0-15,-9-1-16 0,-2 2 1 0,-3 2-13 16,-6 3-9-16,-8-1-7 0,-5 6 4 15,-3 2-12-15,-7 4 1 0,1 7-9 0,3 7 14 16,-4 8-11-16,-18 14 5 0,1 10 12 16,5 10 16-16,1 12 16 0,9 10 16 0,6 16 9 15,6 11 1-15,12 14-1 0,8 12-4 16,11 6-2-16,11 4-3 0,11 1-6 16,6-4-74-16,18-3-12 0,7-10 0 0,14-7 0 15,14-12 0-15,10-9 0 16,16-11 0-16,11-11 0 0,13-12 0 0,12-12 0 15,8-10 0-15,-2-14 0 0,4-9 0 0,1-12 0 16,-6-12 0-16,-1-9 0 0,-11-8 0 16,-5-11 0-16,-7-9 0 15,-4-9 0-15,-10-9 0 0,-6-6 0 0,-12-12 0 0,-14-10 0 16,-9-11 0-16,-17-9 0 0,-9-7 0 16,-19-10 0-16,-13-3 0 0,-20-47 0 15,-18 5 0-15,-14 10 0 0,-14 17 0 0,-16 17 0 16,18 47 0-16,-12 20 0 0,-8 17 0 15,-7 19 0-15,-5 19 0 0,-3 23 0 0,-5 19-16 16,8 18-92-16,3 20-27 0,-12 38-27 16,43-14-41-16,12 7-60 0,14 4-79 15,25 3-92-15,21-4-90 0,16-21-184 0,23 14-82 16,18-12 89-16,19-8-593 0,15-11-753 16</inkml:trace>
  <inkml:trace contextRef="#ctx0" brushRef="#br0" timeOffset="-197965.26">21506 17181 3955 0,'-11'7'283'0,"2"-4"20"0,2 2 13 0,7-5 9 0,0 0 6 0,0 0-6 0,0 0-9 16,0 0-20-16,0 0-31 0,69-17-29 0,-33 7-24 16,13-5-29-16,1 2-62 15,4-3-88-15,-13 7-126 0,-1-2-120 0,-3 1-121 16,-1 0-125-16,-7 5-159 15,-7 1-205-15,-5 1 65 0,-5 0 84 0,-12 3-526 0,10 11-664 16</inkml:trace>
  <inkml:trace contextRef="#ctx0" brushRef="#br0" timeOffset="-197755.22">21474 17599 3661 0,'-10'10'236'0,"3"-3"30"0,1 3 32 16,0-7 38-16,0-1 53 0,6-2 38 0,0 0 24 15,-7 7 18-15,7-7-32 0,0 0-29 16,0 0-42-16,38-5-39 0,-6-2-207 0,8-3-120 0,8-7 0 16,6-2 0-1,3-1 0-15,-3-3 0 0,-4-2-229 0,4 6-446 0,90-58-311 16,-107 61 112-16,-15 3 95 16,-4 6-802-16,-7 0-1022 0</inkml:trace>
  <inkml:trace contextRef="#ctx0" brushRef="#br0" timeOffset="-197514.85">22602 17248 4870 0,'-14'-6'288'16,"3"5"-15"-16,11 1-8 0,-15-4 13 0,15 4 25 15,-9-3 8-15,9 3 9 16,0 0-6-16,0 0-32 0,0 0-34 0,27-17-28 16,-2 12-20-16,11-5-181 15,7 2-19-15,-4-1 0 0,9-7 0 0,-8 5-236 0,-6 1-174 16,2 2-132-16,0-3-195 0,-11 4-144 16,-1 1 78-16,-12 1-755 0,-1-1-1002 15</inkml:trace>
  <inkml:trace contextRef="#ctx0" brushRef="#br0" timeOffset="-196801.63">23510 16769 4040 0,'-8'-5'4'0,"8"5"64"0,-3-7 3 16,3 7 3-16,0 0 18 15,-4-7 24-15,4 7 35 0,0 0 19 0,0 0 13 16,0 0 2-16,0 0-5 0,0 0-10 0,0 0-19 16,5-10-6-16,-5 10-5 0,0 0-10 15,11-5-5-15,-11 5-7 16,7-5-1-16,-7 5-14 0,7-6-8 0,-7 6-1 15,8-6-17-15,-6 1-3 16,-2 5-7-16,1-16-5 0,-1 6-7 0,0-2-7 16,-1-2-4-16,-7-1-3 0,1-2-1 15,-5 0-10-15,-1 1 1 0,-5 4-4 0,0 2-6 0,-5 1 6 0,-2 6-13 16,-2 1 11-16,-2 4 18 16,-7 1 18-16,4 6 20 0,1 1 13 15,8 2 3-15,10 0 5 0,1 3 11 0,1 3 12 16,8-3-55-16,1 4-70 0,4 0 0 0,3 0 0 15,7-1 0-15,7 6 0 16,4-3 0-16,4-4 0 0,-1-5 0 0,7-1 0 16,-3-7 0-16,-5-4 0 0,4-1 0 0,-3-1 0 15,0-3 0-15,5-5 0 0,-4 3 0 16,-10-2 0-16,0 3 0 0,-3-1 0 16,-3 2 0-16,-4-1 0 0,3 1 0 15,-2 2 0-15,-8 3 0 0,9-4 0 16,-9 4 0-16,0 0 0 0,7 19 0 0,-7-3 0 15,0 3 0-15,2 6 0 0,5 9 0 0,-4 4 0 16,5 1 0-16,-5-2 0 16,7 1 0-16,-4-2 0 15,2-4 0-15,-1 1 0 0,-2-8 0 0,-3-4 0 0,0-4 0 16,3 0 0-16,-5-3 0 0,0-1 0 16,-7 0 0-16,4 0 0 0,-8 5 0 0,-13 2 0 15,-4 1 0-15,-17 1 0 16,-11-1 0-16,-8-2 0 0,-10-2 0 0,-1-2 0 0,-24 0 0 15,20-5 0-15,4 4 0 0,8-3 0 16,12-1 0-16,17-3 0 0,7-2 0 16,12 2 0-16,3 2 0 0,-16 13 0 15,24-12-1052-15,10-2 108 0,0 3-1163 16,2-1-1517-16</inkml:trace>
  <inkml:trace contextRef="#ctx0" brushRef="#br0" timeOffset="-195034.77">22905 14213 5844 0,'-9'-9'-306'0,"4"2"30"0,1 0 29 0,-2 3 26 0,6 4 7 0,-3-9 20 0,3 9 14 0,-2-6 16 0,2 6 17 0,-4-5 8 16,4 5 11-16,0 0 11 0,0 0 11 0,0-10 13 16,0 10 8-16,0 0 17 0,4-5 19 15,-4 5 18-15,0 0 24 0,0 0 23 0,4-7 17 0,-4 7 19 16,0 0 13-1,0 0 18-15,0 0 16 0,1-7 4 16,-1 7 20-16,0 0 6 0,0 0 11 16,2-5 5-16,-2 5-2 0,0 0 1 0,0 0-10 0,0 0-15 15,0 0-15-15,0 0 8 0,0 0 30 16,0 0 26-16,2 29 21 0,-2-8-1 0,2 6 17 16,-2 9-7-16,2 5 2 0,-2-1-14 15,0-1-7-15,2 3-9 0,-4-3-10 0,2-8-11 16,-2-6-17-16,2 1-10 0,-4-2-14 15,2-5-9-15,2 0-12 0,-1-2-4 16,-1-4-12-16,0 0-30 0,0-3-46 0,0-2-60 16,0 1-52-16,2-4-86 15,0-5-89-15,-4 5-99 0,4-5-86 0,0 0-111 16,0 0-203-16,-4-16 57 0,4 3 86 16,4-1-502-16,0-2-618 0</inkml:trace>
  <inkml:trace contextRef="#ctx0" brushRef="#br0" timeOffset="-194485.05">23145 14315 3421 0,'2'-8'81'16,"-1"3"23"-16,-1 5 4 0,0-9 6 0,0 9-3 0,0 0-4 0,0 0-1 0,0 0 37 0,0 0 20 0,0 0 5 15,-12 22-6-15,9-6-2 16,-5 3 2-16,5 3-8 0,-8 9-11 16,2-2 3-16,6-3-9 0,-3-3-28 0,-1-2-7 15,-2 2-14-15,6-3-8 0,-5-1-8 0,4-1-1 16,-1-5-9-16,-2 1-14 0,6-3 12 16,-3 0-2-16,0-4 8 0,2-2 24 0,2-5 9 15,0 8-21-15,0-8-5 0,0 0-10 0,0 0-5 16,0 0 1-16,4-40 1 15,2 19-24-15,2 0-1 0,-3-1 2 16,3 3-14-16,-1 0-2 0,3 5-1 16,-8 5-8-16,6-2-4 0,-5 4-7 15,1 0 5-15,-4 7-1 0,12-3-1 0,-12 3 4 16,0 0 3-16,32 13 11 0,-17-3 14 16,6 1-1-16,4 5 13 0,6 1 5 0,-2-2-2 15,-6-2 3-15,2-2-1 0,-5-2 11 16,-4-2 7-16,0-3 11 0,-5 2 17 0,1-5 15 15,-1 1-18-15,-11-2-96 0,23-3 0 16,-11-4 0-16,-1-1 0 0,1-8 0 0,-3-1 0 16,-4-4 0-16,4-2 0 0,-6-9 0 15,-1-3 0-15,2-2 0 0,-4 0 0 0,0-1 0 16,0 9 0-16,0 3 0 16,0 7 0-16,0 2 0 0,-2 2 0 0,0 3-96 15,0 5-194-15,2 7-33 0,0-5-56 0,0 5-74 16,0 0-74-16,0 0-101 15,0 0-158-15,-3 27 74 0,5-17-647 0,1 4-815 16</inkml:trace>
  <inkml:trace contextRef="#ctx0" brushRef="#br0" timeOffset="-194245.11">23705 14290 3733 0,'0'-10'-42'0,"-2"3"47"0,2 7 50 0,-4-12 47 0,4 12 27 0,-5-9 14 0,5 9 6 0,0 0-13 0,0 0 38 0,0 0 45 0,0 0 8 15,-11 32-22-15,9-9-9 0,-1 1-9 16,-5 10-16-16,4 1-18 0,-4-3-11 0,3 1-12 16,-1-8-16-16,3-2-6 15,1-4 3-15,0-3-24 0,0 2-35 0,-1-4-47 0,1-3-38 16,2-2-47-16,0 2-34 0,0-6-44 16,0-5-79-16,2 6-95 0,-2-6-73 0,0 0-70 15,9-18-91-15,-8 2-101 16,1-3 58-16,-2-6-417 0,0-11-499 0</inkml:trace>
  <inkml:trace contextRef="#ctx0" brushRef="#br0" timeOffset="-194094.91">23603 14279 2798 0,'-11'-13'-11'16,"0"0"38"-16,-1 5 42 0,2 2 39 0,1 0 41 0,4 3 28 15,5 3 13-15,-12-7-4 0,12 7-9 16,-8-7-17-16,8 7-12 0,0 0-11 16,0 0-14-16,23-10-11 0,-4 6-12 0,6-1-23 15,15-2-62-15,-2-1-84 0,8 3-116 16,0-2-134-16,-3-2-218 0,1 2-74 0,-4-2 72 15,-6 1-305-15,1-2-330 16</inkml:trace>
  <inkml:trace contextRef="#ctx0" brushRef="#br0" timeOffset="-193835.07">24308 13818 2576 0,'0'0'114'0,"0"0"30"0,0 0 44 0,-47 24 22 16,14 10 14-16,-5 6 23 16,1 7 15-16,-10 14 12 0,11-9 3 15,6 2 1-15,-1 2-11 0,8 0-10 0,6 0-14 16,6-3-11-16,7-8-28 0,6-4-16 16,3 1-20-16,11 4-17 0,4-7-12 0,5-5-19 0,0-8-16 15,4-2-63-15,0-7-69 16,-1 1-55-16,3-7-77 0,-7-7-87 0,-1-1-117 15,-4-4-104-15,6-3-170 16,-5-5-94-16,2-1 69 0,-8-2-536 0,2-2-663 16</inkml:trace>
  <inkml:trace contextRef="#ctx0" brushRef="#br0" timeOffset="-192994.74">24457 14230 3135 0,'-12'-2'-56'0,"12"2"38"0,-23 0 32 0,12 0 34 0,11 0 37 0,-17-2 50 0,7 2 33 0,10 0 27 15,-15-1 17-15,15 1 6 0,0 0-2 16,-13-4-10-16,13 4-23 0,0 0-19 0,0 0-14 15,34-19-15-15,-4 11-11 0,8 0-15 16,0-3-12-16,3 1-9 0,-5 1-8 16,0 1-6-16,-9 3-8 0,-6-1-6 0,-4 1-5 15,-3 2-5-15,-3-1-6 0,-2 0-10 0,1 3-7 16,-10 1-9-16,0 0-13 0,7-2-25 16,-7 2-32-16,0 0-41 0,0 0-51 15,0 0-79-15,-19 12-94 0,12-8-121 16,7-4-199-16,-10 9-18 0,9-7 62 15,1-2-410-15,0 0-479 0</inkml:trace>
  <inkml:trace contextRef="#ctx0" brushRef="#br0" timeOffset="-192195.05">25020 13937 2953 0,'-7'-9'29'0,"-1"0"45"0,5 3 36 0,-1-3 24 0,0 2 16 0,1 0 10 0,3-1 6 0,0 1-8 0,3-2-11 0,1-1-12 16,1 1-17-16,5-1-10 0,2 3-19 16,-1-1-4-16,3 2-13 0,6 1 0 0,-1 3-11 15,0 4-4-15,4 3-6 16,-2 4-4-16,6 6-9 0,-9 4-4 0,2 5 0 15,-9 4 9-15,-7 0 14 0,-6-3 22 0,-4 9 12 0,-3 2 13 16,-7-1 16-16,0 7 8 16,0-9 19-16,-1 0-5 0,2-4 22 15,2-3-19-15,2-6 2 0,6-1-20 16,-1-4-12-16,5-3-5 0,1 3-8 0,3-6-10 16,6 3-5-16,5-1-10 0,5-5-4 15,2 1-10-15,2-1-4 0,-2-5-7 0,2-1 5 16,-2-1-16-16,-4-1-1 15,2-2-1-15,-5 1-4 0,-3-2-1 0,-6-2-6 0,-3 0 1 16,-4-3 5-16,-11-3 6 0,-13-7 13 16,-7 2 14-16,-13-9 3 0,-1 4 3 15,-7-4-3-15,-1 0 0 0,0 1-65 0,4 1-5 16,3 0 0-16,4 2 0 0,18 6 0 0,2 5 0 16,11 2 0-16,1-2 0 15,3 3 0-15,7 0 0 0,4-1 0 0,7 0 0 16,9-4 0-16,11-2 0 0,3 6 0 15,6-1 0-15,12-3-15 0,-5 7-374 0,3 2-92 16,1 3-99-16,1 2-157 0,-7 3-95 16,-2 4 81-16,-3 2-748 0,-4 5-944 0</inkml:trace>
  <inkml:trace contextRef="#ctx0" brushRef="#br0" timeOffset="-192015.06">25474 14144 4261 0,'0'0'33'0,"-17"-1"24"0,17 1 29 0,0 0 32 0,0 0 20 0,-18-7 23 0,18 7-12 15,-3-7-17-15,3 7-18 0,0 0-46 0,2-13-77 0,-2 13-95 16,7-11-139-16,0 4-171 16,5-4-255-16,1 0 46 0,1-3 71 0,1 2-368 15,3 0-399-15</inkml:trace>
  <inkml:trace contextRef="#ctx0" brushRef="#br0" timeOffset="-191615.1">25963 13827 2668 0,'-7'-7'41'0,"1"3"20"0,6 4 17 16,-4-5 24-16,4 5 20 0,0 0 4 0,-2-8-20 15,2 8-9-15,10-5-11 16,-10 5-3-16,17-2-9 0,-17 2-14 15,23 4-3-15,-12 1-6 0,-1-1-8 16,-1 7-11-16,-3-2 8 0,-3 1 1 16,-1 2 22-16,-4 3 18 0,-1 5 11 0,-10 7 11 15,-1 0 7-15,1-6 7 0,4-5 4 0,0-2 1 16,6 0-6-16,-1-1 5 0,2-2 14 16,6 1 3-16,1 2 4 0,6-1 2 15,0 1 4-15,4 2 9 0,-2-3 4 16,0 1-4-16,-1 0 5 0,1-2 4 0,-4 0-11 15,4 0-3-15,-6 0-6 0,-2 2 7 0,-1-4 4 16,1 4 8-16,-5-2 5 16,-5-1-7-16,0 4-9 0,-3-2-14 0,1-1-28 0,-7 2-112 15,-3-1 0-15,2-2 0 0,-2-1 0 0,-2 1 0 16,-1-3 0-16,5-1 0 16,0-1-112-16,4-5-244 0,1-1-131 0,10 0-129 15,-12-12-159-15,10-2-45 0,6-9 69 16,8-9-703-16,7-19-902 0</inkml:trace>
  <inkml:trace contextRef="#ctx0" brushRef="#br0" timeOffset="-191411.7">26293 13603 3885 0,'9'-16'10'0,"1"2"57"0,-2 6 17 0,-1 1 21 0,1 1 34 16,1 4 31-16,5-1 21 0,-1 3 8 16,4 5 8-16,2 6-20 0,6 8-9 15,0 6-4-15,-8 8-8 0,2 10-10 0,-9 8-11 0,-7 8-15 16,-6 2 15-1,-11 8-20-15,-11 16-13 0,-7 2-8 0,1-2-14 16,-7-4-38-16,0-6-43 0,-1-3-38 16,5-17-48-16,2-3-55 0,-2-3-69 0,0-6-94 15,0-3-93-15,1-6-79 0,6-8-135 16,1-10-98-16,1 2 60 0,4-8-482 0,7-5-591 16</inkml:trace>
  <inkml:trace contextRef="#ctx0" brushRef="#br0" timeOffset="-190094.95">23111 15586 3461 0,'-11'2'177'0,"6"-1"-10"0,5-1-6 0,-9 0 3 0,9 0 13 0,0 0 12 0,0 0-8 16,0 0-18-16,0 0-16 0,22-13-16 16,-3 3-12-16,12 1-15 0,5-3-43 15,0 0-54-15,3 2-60 0,-2-4-77 16,-1 4-96-16,0-1-94 0,-9 3-130 15,-6 0-219-15,-2 4 61 0,-7 0 68 0,-6 3-281 16,-6 1-307-16</inkml:trace>
  <inkml:trace contextRef="#ctx0" brushRef="#br0" timeOffset="-189925.03">23255 15654 2248 0,'-13'8'86'0,"1"0"29"16,4-1 1-16,3-3 8 0,5-4 13 0,-8 6 7 15,8-6 35-15,-4 6 17 0,4-6 19 16,0 0 6-16,0 0-9 0,8 9-18 15,-8-9-16-15,22 4-19 0,-1-4-20 0,6-2-52 16,15-1-78-16,2-2-95 0,13-4-123 16,1-3-162-16,0-1-272 0,-3-3 51 0,-5-4 66 15,2 2-267-15,-3-4-282 0</inkml:trace>
  <inkml:trace contextRef="#ctx0" brushRef="#br0" timeOffset="-189745.19">24129 15422 2550 0,'0'0'215'0,"0"0"1"0,0 0 1 0,-26 12 7 15,26-12 15-15,0 0 3 0,0 0-20 0,0 0-23 16,0 0-23-16,0 0-54 0,0 0-67 0,50-21-110 16,-9 10-134-16,6-5-163 0,9 0-235 15,-3-3-8-15,2-1 66 16,-2 1-277-16,3-4-294 0</inkml:trace>
  <inkml:trace contextRef="#ctx0" brushRef="#br0" timeOffset="-189365.06">24908 15081 2206 0,'9'-6'58'0,"-9"6"6"0,0 0-8 16,10-5-3-16,-10 5 10 16,0 0 17-16,0 0 23 0,19 3 16 0,-10 3 16 15,0 1 8-15,-2 2 26 0,2 9 10 16,-1 1 12-16,-5 5 14 15,-3 3 17-15,-1 15 14 0,-9 9 26 0,-4-1 27 16,-8-1 27-16,1-1 14 0,-4-3-5 0,3-6-7 16,3-10-15-16,4-1-21 15,5-8-22-15,0-4-22 0,7-3-22 0,3-2-15 16,3-1-17-16,5-3-22 0,7-2-17 0,2-3-67 16,8-6-78-16,0-1 0 0,9-7 0 15,-2-3 0-15,-1-4 0 0,-4-2 0 0,-6-6 0 16,-6 0 0-16,-6-4 0 0,-11 3 0 15,-7-4 0-15,-12-8 0 0,-14 4 0 16,-10 1 0-16,-7 5 0 0,-8 3 0 16,-1 1 0-16,1 2 0 0,7 7 0 0,8 0 0 15,12 4 0-15,8 3 0 0,11 2 0 0,1 0 0 0,13-2 0 16,9-1 0-16,15-9 0 16,18 0 0-16,7 2 0 0,7 7 0 0,5 1 0 0,3-1 0 15,3 1-133 1,2 0-569-16,0 1-178 0,-7 2-7 0,-2-1 100 0,-13 4-846 15,-5-1-1072-15</inkml:trace>
  <inkml:trace contextRef="#ctx0" brushRef="#br0" timeOffset="-188974.99">25186 14657 4651 0,'-50'-3'-109'0,"-23"9"40"0,-35 15 58 0,-12 14 45 0,-9 10 43 0,-38 33 42 0,0 7 52 0,11 11 32 15,6 5 35-15,17 7 15 0,41-24 10 16,18 2 5-16,21-3-4 0,20-6-4 16,28-16-4-16,18 0-7 15,31 9-15-15,28-10-18 0,29-9-22 0,23-13-18 0,21-11-21 16,7-8-56-16,12-9-99 0,4-8 0 15,1-14 0-15,42-14 0 0,-53 3-24 0,-5-10-96 16,-14-6-7-16,-17-10 2 16,-15-5 12-16,-22-6 9 0,-14-11 12 0,-18-2 14 0,-17-11 11 15,-16-2 6-15,-20 7 6 0,-25-21 7 16,-31-3 1-16,-43-25 3 0,-21 10 1 16,-19 12 9-16,-14 18 5 0,26 38-3 0,-19 19 4 15,-17 18-2-15,-2 20 3 0,-66 23-27 16,12 17-47-16,14 16-101 0,17 16-158 15,19 8-199-15,24 7-233 0,50-18 71 0,16 4 79 16,8 5-525-16,14-3-634 0</inkml:trace>
  <inkml:trace contextRef="#ctx0" brushRef="#br0" timeOffset="-177194.66">6633 12810 2242 0,'-1'-10'309'0,"-1"4"-81"0,2 6-42 0,-2-10-33 0,2 10-2 0,0-10 4 0,0 10 2 0,0-10-16 0,0 10 16 16,0-12 0-16,0 12-5 16,0-9-7-16,0 9-11 0,-2-7-13 0,2 7-11 15,0 0-14-15,-2-8-4 16,2 8 14-16,0 0 20 0,0 0 11 0,-36 22 11 0,11-5 8 15,-5 4 9 1,-10 5 9-16,-3 3 3 0,0 0-2 0,2 2-10 0,-4 1-14 0,7-6-9 16,2 2-12-1,11-10-10-15,0 2-9 0,9-9-4 0,2-1-19 16,5-1-3-16,1-4 0 0,0 1-13 16,2-2-1-16,6-4-6 0,-9 4-11 0,9-4-15 15,0 0-59-15,0 0-53 0,-11-14-52 16,9 6-56-16,2-5-37 0,2 0-36 0,0-6-25 15,3-1-15-15,-3-5 5 0,4 1 15 16,1-7 25-16,3 1 25 0,-2-1 23 16,3 4 20-16,-6 2 31 0,4 3 37 0,0-5 43 15,2-3 34-15,-1 7 38 0,-1 4 31 16,-1-1 40-16,-1 4 18 0,2 0 19 0,-2 4 10 16,-2 4-4-16,1 2-5 0,2 5 19 15,-8 1 19-15,0 0 22 0,21 20 3 0,-11-3 7 16,1 12-3-16,0 3-7 15,3 6-15-15,2 4-14 0,2 1 0 0,-5-7-8 16,1 0-19-16,-5-2-6 0,2-4-15 0,-3-5-5 16,0-6-12-16,-3-4-7 0,-3-2-3 15,2-2-7-15,0 0-5 0,-3-3-4 16,2-1 1-16,1-1-8 0,-4-6-3 0,0 0-3 16,0 0-5-16,0 0-5 0,0 0-2 15,0 0 5-15,0 0-16 0,-4-40-4 0,4 17-5 16,4-2 0-16,-2-11-4 15,3 1-2-15,-1 8 6 0,-2 4 0 0,2 7-2 0,-3 0-2 16,1 4-8-16,0 4-6 16,-2 1 4-16,0 7 2 0,0 0-3 15,0 0 7-15,0 0-2 0,0 0 5 0,-22 24 3 0,12-11 0 16,2 5 3-16,-1-1 0 0,-1 0-1 16,1 0 2-16,0 0 0 0,1-5 1 0,0 0 4 15,2-1 13-15,3-3 13 16,-3-1 17-16,2-2-32 0,4-5-24 0,0 0 0 0,0 0 0 15,-25-9 0-15,16 2 0 16,1-2 0-16,-1-4 0 0,-1 1 0 0,3 0 0 16,-1 2 0-16,2 1 0 15,1 3 0-15,1-1 0 0,4 7 0 0,-2-9 0 16,2 9 0-16,0 0 0 0,25-2 0 0,-7 4 0 0,6 2 0 16,1 1 0-16,7 2 0 15,4-2 0-15,-7 0 0 0,-5-2 0 0,0 1 0 0,-6-1 0 16,-5-2 0-1,1-1 0-15,-3 4-66 0,1-2-253 0,-12-2-96 0,11 2-107 16,-11-2-121-16,0 0-195 16,2 3 57-16,-2-3 65 0,-13 9-607 0,5-4-781 15</inkml:trace>
  <inkml:trace contextRef="#ctx0" brushRef="#br0" timeOffset="-175614.94">7049 13730 3605 0,'-14'-6'-46'0,"3"-3"44"0,0 4 26 0,3 0 41 0,0 0 30 0,1 0 41 0,0 1 26 0,7 4 15 0,-12-7 2 0,12 7-7 16,-10-7-12-16,10 7-10 15,-5-5-4-15,5 5-10 0,0 0 0 0,0 0 6 16,0 0 22-16,0 0 30 15,0 0-1-15,0 0 15 0,38 2 0 0,-15 1-2 0,5 0 1 16,8 1-1 0,6 2-1-16,2-1-5 0,3 0-4 0,2 2-14 0,4 0-10 15,8 3-17-15,-1 0-97 0,1 2-58 0,0-1 0 16,-2 1 0-16,-2-2 0 16,1 2 0-16,-5-2 0 0,-7-2 0 0,-6-1 0 15,-2 0 0-15,0 0 0 0,-8-1 0 16,-5-2 0-16,0 0 0 0,-6-1 0 0,0 1 0 15,3-1 0-15,-6 1 0 16,2-3 0-16,-2 3 0 0,2-2 0 0,-2 1 0 0,-2-1 0 16,-1 0 0-16,1-1 0 15,-1 1 0-15,3-1 0 0,-3-1 0 16,0 2 0-16,0 0 0 0,2 0 0 0,1-1 0 16,-1-1 0-16,2 3 0 0,3-3 0 15,0 0 0-15,1 0 0 0,2 1 0 0,1-1 0 16,-1 0 0-16,2 0 0 0,2 2 0 15,0-2 0-15,-5 1 0 0,1-1 0 16,-1 2 0-16,1-2 0 0,-7 2 0 0,5-2 0 16,-4 2 0-16,4-1 0 0,-5-1 0 15,3 1 0-15,0-1 0 0,-1 3 0 0,2-6 0 16,1 3 0-16,-1-1 0 0,3 1 0 16,-3 0 0-16,0 0 0 0,1 0 0 0,-3-1 0 15,0 1 0-15,-4 0 0 16,1 0 0-16,-1-2 0 0,-1 2 0 0,-1 0 0 0,-12 0 0 15,18 2 0-15,-7-2 0 16,-11 0 0-16,18 0 0 0,-9 0 0 0,-9 0 0 0,18 1 0 16,-18-1 0-16,15-1 0 15,-15 1 0-15,12 0 0 0,-12 0 0 0,9 1 0 0,-9-1 0 16,0 0 0-16,0 0 0 16,16 0 0-16,-16 0 0 0,0 0 0 0,0 0 0 15,0 0 0-15,0 0 0 0,0 0 0 16,0 0 0-16,0 0 0 0,0 0 0 15,0 0 0-15,-36 7 0 0,22-7 0 16,-8 0 0-16,2 0 0 0,-9 0 0 0,-9-3 0 16,-6 0 0-16,1 2 0 0,-2 0 0 0,-2-3 0 15,-1 1 0-15,3-3 0 0,1 3 0 0,0-2 0 16,2 0 0-16,0 1 0 16,4-3 0-16,2 4 0 0,-2-2 0 0,1 0 0 0,7 1 0 15,5-1 0-15,-1 2 0 16,-1-2 0-16,-9-2 0 0,8 1 0 0,1 1 0 15,0 2 0-15,0 0 0 16,1-2 0-16,-1 1 0 0,0 1 0 0,3-1 0 0,-1 0 0 16,0 1 0-16,0 1 0 15,7 1 0-15,-4-1 0 0,1 0 0 0,3 0 0 0,-4 2 0 16,3-1 0-16,-1 0 0 0,-5-1 0 0,4 1 0 16,-3-2 0-16,-4 0 0 15,4 1 0-15,-3 0 0 0,-2 1 0 0,3-3 0 0,-3 4 0 16,0-3 0-16,2 1 0 15,3 2 0-15,-4-2 0 0,7 1 0 0,-1-1 0 16,1 2 0-16,4-2 0 16,0 2 0-16,4 0 0 0,2 0 0 0,11 0 0 15,-19-2 0-15,9 2 0 0,10 0 0 16,-14 0 0-16,14 0 0 0,-11-2 0 0,11 2 0 16,0 0 0-16,-14 2 0 0,14-2 0 0,0 0 0 15,-7 9-469-15,5-4-547 16,11 10 106-16,4-6 112 0,-1 7-902 15,10 6-1134-15</inkml:trace>
  <inkml:trace contextRef="#ctx0" brushRef="#br0" timeOffset="-172775.09">10135 13979 4243 0,'0'0'-244'0,"0"0"52"0,0 0 48 0,-15-8 41 0,15 8 46 0,0 0 37 0,0 0 40 0,0 0 29 0,0 0 30 0,0 0 26 16,0 0 22-1,-8-8 14-15,8 8 16 0,0 0 16 0,0 0 9 0,0 0 5 16,0 0 3-16,-6-6 6 0,6 6-4 0,0 0 3 16,0 0-6-16,0 0 2 0,0 0 6 15,0 0-2-15,0 0-3 0,0 0-2 0,36 6-12 16,-17-1-7-16,6 0-8 0,11 1-5 15,2 1-4-15,9 2-11 0,7-1-8 16,1-1-14-16,3 2-9 0,-12-4-9 16,-1 0-11-16,-1 0-61 0,-6-1-31 0,-7-1 0 15,-4 1 0-15,-3-1 0 0,-5-1 0 0,0 1 0 16,-6-1 0-16,3-2 0 0,-1 3 0 16,-2-1 0-16,3 0 0 0,1 1 0 15,-4 0 0-15,0-3 0 0,4 1 0 16,-4 1 0-16,5-1 0 0,-3 1 0 0,0 0 0 15,0-2 0-15,5 1 0 16,-5-1 0-16,-2 2 0 0,0-2 0 0,1 1 0 16,-14-1 0-16,23 0 0 0,-12 2 0 15,-11-2 0-15,22 2 0 0,-11-2 0 0,-11 0 0 16,17 3 0-16,-8-3 0 0,2 2 0 0,-11-2 0 16,22 2 0-16,-22-2 0 15,19 0 0-15,-8 0 0 0,-11 0 0 0,23 0 0 0,-12 0 0 16,0 0 0-16,-11 0 0 15,25-2 0-15,-11 0 0 0,1 2 0 0,-1-1 0 16,3 1 0-16,-2-4 0 16,6 2 0-16,-4-1 0 0,2 0 0 0,4-2 0 0,-2 0 0 15,4-2 0-15,-3-2 0 16,8 1 0-16,-5 1 0 0,-1-2 0 0,-3 3 0 16,-3-4 0-16,4 2 0 0,-6-1 0 15,4 1 0-15,-7 1 0 0,2 0 0 0,-2-1 0 16,-1-1 0-16,1 0 0 0,-1 2 0 15,-1-4 0-15,0 0 0 0,3-1 0 16,-3 2 0-16,3-4 0 0,-3-1 0 0,0 0 0 16,1 1 0-16,1-2 0 0,-4 3 0 15,2-1 0-15,-2 2 0 0,0-3 0 0,-1 2 0 16,2-1 0-16,-5 3 0 0,3-3 0 16,-2 2 0-16,1-2 0 0,-3 2 0 0,3-1 0 15,-3-1 0-15,3-1 0 16,-5-1 0-16,-1 1 0 0,-1 1 0 0,4-2 0 15,-4 3 0-15,0-1 0 0,0-1 0 0,-2-2 0 16,2 3 0-16,-3-4 0 0,-4 3 0 16,0-4 0-16,-1 2 0 0,-1 0 0 0,1 0 0 15,-3-1 0-15,0 2 0 0,-2-2 0 0,2 2 0 16,-1 0 0-16,-1 1 0 16,2-3 0-16,-1 2 0 0,1 1 0 0,-3 0 0 0,3 1 0 15,-2-1 0-15,-2 1 0 16,-6-5 0-16,0 6 0 0,4 1 0 0,-7-5 0 15,-1 1 0-15,0 0 0 0,-2 3 0 16,6 1 0-16,2 3 0 0,-2 1 0 0,1-3 0 16,2 2 0-16,-3 0 0 15,1-2 0-15,0 2 0 0,1 1 0 0,-2 0 0 16,2-1 0-16,0 2 0 0,-2 0 0 16,0 0 0-16,3 2 0 0,-2 1 0 15,-1-4 0-15,0 3 0 0,-2 0 0 0,2-2 0 16,0 4 0-16,1-3 0 0,-3 1 0 15,-1 0 0-15,3 0 0 0,-1 0 0 16,-1 1 0-16,3 1 0 0,0 1 0 0,1-1 0 16,-1 1 0-16,0 2 0 0,1-2 0 0,-3 2 0 15,4 2 0-15,-3 0 0 0,1-1 0 0,-4 1 0 16,1 3 0-16,0-1 0 0,0 1 0 16,3 0 0-16,-2 1 0 0,1 2 0 0,1 0 0 15,0-1 0-15,-1 2 0 0,3 0 0 16,-4-1 0-16,6 2 0 0,-4 1 0 0,1-1 0 15,1 2 0-15,-2 0 0 16,-5 2 0-16,3 4 0 16,-1-1 0-16,4-2 0 0,-3 5 0 0,2-1 0 15,4-3 0-15,-2 6 0 0,2-4 0 0,0 3 0 16,-2 1 0-16,1 0 0 0,3-1 0 0,3-4 0 0,-1 2 0 16,-1 3 0-16,1-1 0 15,-1-2 0-15,1 5 0 0,0-6 0 0,2 2 0 0,1-4 0 16,-1 2 0-16,1 0 0 15,-1 2 0-15,-2-1 0 0,3 1 0 0,2-1 0 16,-1 1 0-16,0 1 0 16,3-2 0-16,-3 3 0 0,4-2 0 15,3 3 0-15,-1-2 0 0,2 0 0 0,3 2 0 0,1 1 0 16,5 6 0-16,3-2 0 0,-1 1 0 16,4-1 0-16,1-4 0 0,-3-3 0 15,1-5 0-15,-5-2 0 0,3 2 0 0,-3-7 0 16,-1 2 0-16,-3-2 0 0,4-2 0 0,-6 0 0 15,3-2 0-15,-3 0 0 16,1-2 0-16,-4-3 0 0,6 9 0 0,-6-9 0 0,1 5 0 16,-1-5 0-16,0 0 0 15,6 5 0-15,-6-5 0 0,0 0 0 0,5 4 0 16,-5-4 0-16,0 0 0 0,0 0-955 0,0 0 1 16,14-9 99-16,0 6-991 0,8-5-1271 15</inkml:trace>
  <inkml:trace contextRef="#ctx0" brushRef="#br0" timeOffset="-171823.23">11659 13277 4687 0,'4'-11'-203'0,"-4"3"54"0,2 0 50 0,-1-2 50 0,1 2 53 0,4-4 46 0,-3 3 33 0,1-1 30 16,0 0 18-16,2 3 22 0,-2-2 3 0,0 2-2 15,-2 1 0-15,-2 6-12 0,1-9-5 16,-1 9-19-16,4-7-5 0,-4 7-22 16,0 0 16-16,0 0 8 0,0 0-1 0,0 0 15 15,0 0-26-15,0 0-5 0,0 0 10 16,0 0-8-16,-7 22-6 0,7-22-13 0,-6 11-9 15,6-11-4-15,-4 8-5 16,4-8-1-16,0 6-11 0,0-6 4 0,0 0 14 16,-6 8 2-16,6-8 9 0,0 0-4 15,0 0 1-15,0 0-14 0,0 0-8 0,0 0-5 16,0 0-19-16,0 0-36 0,-6-22-29 16,5 15-27-16,-1-3-40 0,0 3-23 0,2 0-25 15,0 7-29-15,0-11-31 0,0 11-23 0,-2-8-16 16,2 8 1-16,-2-7 3 15,2 7 14-15,0-4 17 0,0 4 17 0,0 0 21 0,-2-8 18 16,2 8 23-16,0 0 8 16,0 0 15-16,0-7 33 0,0 7 21 0,0 0 19 0,0 0 46 15,0 0 17-15,0-8 20 0,0 8 17 16,0 0 13-16,0 0 13 0,0 0 15 16,0 0 15-16,-3-7 19 0,3 7 8 0,0 0 6 15,0 0-5-15,0 0 8 0,-2-10-5 16,2 10 5-16,0 0-1 0,-2-10 4 0,2 10-7 15,0 0-3-15,0 0-15 16,-3-7-14-16,3 7-16 0,0 0-6 16,0 0-3-16,0 0 12 0,0 0-2 0,-13 15-4 15,10-8 1-15,-1 3 2 0,0-2 2 16,0 3-3-16,3-2-3 0,-4 0-1 0,3 4-4 0,0-3-43 16,0-3-50-16,1-1 0 15,-1 3 0-15,0-2 0 0,0-2 0 16,2-5 0-16,-2 10 0 0,2-10 0 15,-2 7 0-15,2-7 0 0,0 0 0 0,0 0 0 0,0 0 0 16,0 0 0-16,10-24 0 16,-5 6 0-16,5-14 0 0,3-2 0 0,10-8 0 15,0-10 0-15,5 0 0 0,3-4 0 0,2 3 0 0,-4 5 0 16,-2 5 0-16,-2 5 0 16,-4 13 0-16,-6 2 0 0,-1 6 0 0,-5 7 0 0,1 3 0 15,-2 5 0 1,-1 4 0-16,-7-2 0 0,11 9 0 0,-2-1 0 0,-6 4-368 15,1 2-136 1,-4 3-91-16,0 2-161 0,-2 1-84 0,-1 5 87 16,-4-3-735-16,0 9-935 0</inkml:trace>
  <inkml:trace contextRef="#ctx0" brushRef="#br0" timeOffset="-171619.71">11717 12993 3852 0,'-11'-3'-101'0,"2"-2"52"0,0 3 52 0,2-1 45 0,7 3 58 0,-9-3 41 0,9 3 28 0,-7-4 10 0,7 4-4 0,0 0-16 0,-11-4-20 0,11 4-12 15,0 0-17-15,0 0-11 0,0 0-10 16,0 0-27-16,0 0-52 0,0 0-66 16,35 4-93-16,-20-2-106 0,3 0-99 0,0-1-115 15,3-1-180-15,-1 0 50 16,-2 0-394-16,2-1-463 0</inkml:trace>
  <inkml:trace contextRef="#ctx0" brushRef="#br0" timeOffset="-171354.84">12137 12765 2554 0,'3'-11'-12'0,"1"0"42"0,2 2 38 16,-4 3 38-16,2-1 41 0,-4 2 37 15,0 5 24-15,4-9 8 0,-4 9-8 16,3-5-14-16,-3 5 26 0,0 0 35 0,0 0 6 15,-7 26-3-15,1-10-1 0,-4 16-4 16,-1-1-7-16,-3 3-10 0,1 2-20 0,-2 9-20 16,4-11-17-16,-2 3-12 0,-1-2-21 15,3-4-15-15,1-2-15 0,2-5-10 0,1-4-11 16,3-4-8-16,0-2-8 0,1-1-21 16,-1-3-41-16,-1 0-44 0,3-2-55 0,-1 0-53 15,1-1-67-15,2-7-104 0,2 7-99 16,-2-7-86-16,0 0-118 0,0 0-147 0,0 0 64 15,28-17-593-15,-14 9-743 16</inkml:trace>
  <inkml:trace contextRef="#ctx0" brushRef="#br0" timeOffset="-171004.91">12257 12985 3305 0,'0'0'-76'0,"0"0"49"15,-6-8 43-15,6 8 53 0,0 0 50 0,0 0 38 16,0 0 35-16,-30 13 24 15,19-5 17-15,2 3 4 0,0-1 0 0,3 4-5 0,-2-2 7 16,3 0-4 0,3 0-12-16,-2-1-17 0,6 0-6 0,0 3-18 15,1-4-16-15,1 1-15 0,3-3-16 0,2 3-11 0,0-1-11 16,3-3-13-16,-1-3-14 0,0 0-7 16,3-1-4-16,-1 1-8 0,1-4-6 0,-3-2-6 15,5-3-8-15,-5-3-5 0,2-1-5 16,-5-5 4-16,1 1-12 15,-1-6 0-15,-5-2-6 0,1-1-5 0,-6 3 5 16,2 1-11-16,-2 0 3 0,-1 1-7 16,-5 2-12-16,3 0-18 0,-4 4-27 0,0 2-26 15,0 2-31-15,2 2-34 0,-4 2-42 16,2 1-58-16,9 2-86 0,-17 2-86 16,7 1-100-16,10-3-109 0,-11 7-126 0,9-4 77 15,2-3-563-15,0 0-695 0</inkml:trace>
  <inkml:trace contextRef="#ctx0" brushRef="#br0" timeOffset="-170675.08">12540 12993 3397 0,'0'0'-5'0,"2"-10"49"16,-2 10 50-16,-2-6 34 0,2 6 31 16,-3-8 33-16,3 8 15 0,0 0 13 0,0 0 13 15,0 0 2-15,-36 20 6 16,24-11-10-16,0 7-15 0,3-1-14 0,2 1-11 15,2 1-18-15,1-1-13 16,4-1-17-16,4 2-13 0,3 1-7 0,0 0-14 16,4-2-8-16,3-1-14 0,-3-1-4 15,3-5-5-15,1-3-11 0,-1-1-6 0,2-1-5 16,-3-3-5-16,1-2-6 0,-1-2 4 16,3-1-13-16,-3-4-5 0,-1-3-2 15,1-5-6-15,-4 0 0 0,-3-6 2 0,2 2-14 16,-5-2-9-16,-1-2-19 0,0 5-14 15,-4-2-14-15,-2 6-26 0,-1-2-32 0,-2 5-35 0,-2 0-40 16,-2 5-68 0,-1 2-97-16,1 2-106 0,0 3-139 0,11 0-181 15,-18 3 56-15,13 0 82 0,5-3-512 0,0 0-609 0</inkml:trace>
  <inkml:trace contextRef="#ctx0" brushRef="#br0" timeOffset="-170269.6">12816 13160 3428 0,'0'0'101'0,"0"0"35"16,0 0 34-16,0 0 27 15,-21-5 26-15,21 5 3 0,0 0-10 0,0 0-15 16,0 0-18-16,0 0-13 0,0 0-16 16,-2-10-17-16,2 10-17 0,0 0-9 0,18-10-14 15,-11 5-9-15,4 1-6 16,-6-7 10-16,2 3-12 0,3-6-7 0,-5-3-11 15,5-2-12-15,-6 0-5 0,2-2-6 0,-3-1-2 0,-1 5-7 16,-2 1-9-16,-2 4-5 16,0-1-4-16,-3 3-6 0,-2 1 2 15,-2 3-1-15,2 2 2 0,1 0-6 0,1 1 2 16,5 3 4-16,0 0 10 0,0 0 24 16,0 0 31-16,0 0 18 0,0 0 13 0,0 0 4 15,14 22-2-15,0-8-6 0,-3 0 1 16,0 2 16-16,3 10 1 0,-6-2 2 15,-5-1-2-15,-3 2-9 0,0 1-9 0,-3 9-7 16,-5-3-81-16,1 1-13 0,-1-2 0 16,0-6 0-16,1-4 0 0,1 0 0 15,3-3 0-15,-1-2 0 0,-1-1-24 16,3-3-280-16,1 2-116 0,1-6-113 0,0 0-153 16,1-2-170-16,-1-6 76 0,2 7 87 15,-2-7-632-15,0 0-781 0</inkml:trace>
  <inkml:trace contextRef="#ctx0" brushRef="#br0" timeOffset="-167704.78">15215 14248 3575 0,'-6'-4'-51'0,"1"-1"42"0,-4-2 47 16,6 0 38-16,-7 0 27 0,3-2 31 0,-1 1 31 0,-2 1 24 0,-1-1 15 0,1 0 12 16,3 1 4-16,-1 2-2 0,8 5-2 15,-9-7-6-15,7 2-12 0,2 5-14 0,0 0-15 16,-3-7-7-16,3 7 7 0,0 0 5 16,0 0-3-16,52 7-13 0,-6-2 0 0,17 4-15 15,6 1-15-15,6-1-16 0,4 1-7 16,5 1-15-16,-3-3-7 0,1 1-8 15,-8-1-8-15,-8-1-5 0,-8-2-8 0,-10-2 0 16,-6-1-8-16,-8 0-1 0,-5-2-6 16,-3 1-4-16,-2-2-29 0,-3 1-6 15,-3-4 0-15,3 3 0 0,-3-2 0 0,0 1 0 16,0-1 0-16,1 0 0 0,-4 0 0 0,0 2 0 16,3-1 0-16,-4 0 0 15,2 2 0-15,2 2 0 0,4 0 0 0,3 3 0 0,2 0 0 16,9 3 0-16,1 1 0 15,15 5 0-15,4-1 0 0,3 3 0 0,4-3 0 16,3 3 0-16,2 0 0 16,3-1 0-16,-7-3 0 0,0 1 0 0,-8 0 0 15,-11-5 0-15,-7-1 0 0,-12-4 0 0,-2 2 0 0,-10-3 0 16,4 0 0-16,-5 0 0 0,-1 0 0 16,-1-2 0-16,-11 0 0 0,23-2 0 0,-14 0 0 15,2-2 0-15,3 2 0 16,-1-1 0-16,1 1 0 0,-1 0 0 15,-2 0 0-15,3 0 0 0,1 0 0 0,-2 1 0 16,2 1 0-16,3-2 0 0,-3 2 0 0,4-2 0 16,0 2 0-16,2 0 0 0,-2-2 0 15,4 2 0-15,8 0 0 0,-4 0 0 0,18 0 0 16,2 0 0-16,-1 0 0 0,-1 2 0 16,1-2 0-16,0 0 0 0,-2 2 0 15,-10-2 0-15,-3 0 0 0,-3 0 0 16,-4 0 0-16,-4 0 0 0,-3-2 0 0,-4 2 0 15,3 0 0-15,-1-2 0 0,-1 2 0 16,-3-3 0-16,3 1 0 0,0-1 0 16,6-1 0-16,4-1 0 0,13 0 0 15,2 2 0-15,5-3 0 0,2 1 0 0,-1 2 0 0,3 1 0 0,-4 0 0 16,0-1 0 0,1 3 0-16,-7-2 0 0,-4 0 0 0,-7 2 0 15,-6-1 0-15,1 1 0 0,-4-2 0 16,2 1 0-16,-6-1 0 0,4-2 0 0,0 1 0 15,-4-1 0-15,4 1 0 0,-3-2 0 16,2 1 0-16,2 0 0 0,-2 0 0 0,8 1 0 16,-1-1 0-16,3 2 0 15,2 0 0-15,-1 2 0 0,12 2 0 0,1 0 0 0,-4 2 0 16,3-2 0-16,-7-1 0 0,-7 0 0 0,-1-1 0 16,-2 3 0-16,0-3 0 15,-2-3 0-15,-2 2 0 0,1-2 0 0,0 1 0 16,-3-2 0-16,0 1 0 0,-1-2 0 15,-1-1 0-15,-2 1 0 16,-1 2 0-16,-1-2 0 0,-1 2 0 0,1-1 0 0,-4-1 0 16,3 2 0-16,-10 3 0 0,13-6 0 0,-3 4 0 15,-10 2 0-15,12-7 0 0,-7 4 0 16,-5 3 0-16,11-12 0 16,-5 7 0-16,-2-4 0 0,4-1 0 15,-3-4 0-15,3-3 0 0,4-10 0 0,-1-4 0 0,0-3 0 16,3-1 0-16,2-9 0 15,4-2 0-15,1 1 0 0,1-5 0 0,-1 2 0 16,4 3 0-16,-3 1 0 0,-2 3 0 0,-6 10 0 16,1 2 0-16,-5 8 0 0,-3 3 0 15,1 4 0-15,-5 0 0 0,3 4 0 16,-3-1 0-16,-1 1 0 0,1 2 0 0,-3 1 0 0,0 0 0 16,0 0 0-16,-5 1 0 15,4-2 0-15,-3 1 0 0,-2 2 0 16,1-2 0-16,-3 3 0 0,-2-2 0 15,-1 1 0-15,2 0 0 0,-7 2 0 0,3-3 0 16,-2 1 0-16,-4 1 0 0,-2 0 0 16,-6-3 0-16,2 2 0 0,-11-2 0 15,0 0 0-15,0 0 0 0,-5 2 0 0,0-3 0 16,-4 4 0-16,-11-4 0 0,-1 1 0 16,-6 1 0-16,0 1 0 0,0 0 0 0,1-2 0 15,-3 1 0-15,0-1 0 0,2 0 0 0,3 0 0 16,0-1 0-16,1 2 0 15,4-1 0-15,9 2 0 0,0-2 0 0,5 0 0 16,-2 0 0-16,4 1 0 0,-1-1 0 16,-3 2 0-16,5-2 0 0,-5 1 0 0,1 2 0 15,-6-2 0-15,-5-1 0 0,5 2 0 16,-9-2 0-16,8 4 0 0,-11-2 0 16,3-2 0-16,10 2 0 0,1 0 0 0,-1-1 0 15,1 1 0-15,-14-3 0 0,3-1 0 16,5 1 0-16,7 0 0 0,-8-1 0 0,5 2 0 15,-9-4 0-15,-2-1 0 0,-2 4 0 16,-4-2 0-16,1 1 0 0,-3 1 0 16,3-5 0-16,-1 8 0 0,4-2 0 0,2 0 0 15,13 1 0-15,-1 2 0 0,0-1 0 0,6 0 0 16,-2 1 0-16,4 3 0 0,-3-6 0 16,-1 3 0-16,4 1 0 0,-1 2 0 15,-3-3 0-15,-4-1 0 0,-1 2 0 16,-13-3 0-16,-1 2 0 0,-7-1 0 0,-1 2 0 15,2 0 0-15,-4 0 0 0,6 1 0 16,15 1 0-16,1-2 0 0,2 2 0 0,3-1 0 0,5 0 0 16,8 2 0-16,7-2 0 15,6 2 0-15,2 0 0 0,1 0 0 0,3-1 0 0,3 1 0 16,10 0 0-16,-16 0 0 0,16 0 0 16,-16 0 0-16,16 0 0 0,-13-2 0 15,13 2 0-15,-9 0 0 16,9 0 0-16,0 0 0 0,-11-4 0 0,11 4 0 15,0 0 0-15,-1-8 0 0,1 8 0 16,0 0 0-16,3-10 0 0,-3 10 0 0,9-6 0 16,-9 6 0-16,3-6 0 15,-3 6 0-15,0-6 0 0,0 6 0 0,0 0 0 0,8-5 0 0,-8 5 0 16,0 0 0-16,0 0 0 16,0 0 0-16,-29 43 0 0,2-5 0 0,0 8 0 15,-5 11 0-15,-8 20 0 0,-6 5 0 16,-1 4 0-16,3-2 0 0,0 0 0 15,5-5 0-15,3-7 0 0,7-12 0 0,6-3 0 16,2-5 0-16,-1-5 0 0,9-11 0 16,1-5 0-16,0-2 0 0,0-7 0 15,7-6 0-15,-1-3 0 0,2-2 0 0,0-3 0 16,2 0 0-16,-2 0 0 0,3-3 0 0,1-5 0 0,-6 7 0 16,6-7 0-16,-4 5 0 15,4-5 0-15,0 0 0 0,0 0 0 0,0 0 0 0,0 0 0 16,-15-10 0-1,15 10 0-15,-6-7 0 0,6 7-101 0,-2-9-910 0,2 9 66 16,-2-8 93-16,-1 1-944 16,-1 1-1226-16</inkml:trace>
  <inkml:trace contextRef="#ctx0" brushRef="#br0" timeOffset="-165974.83">8522 14211 4809 0,'3'-5'-113'0,"3"0"41"0,-6 5 28 0,7-7 20 0,-3 3 23 0,-4 4 42 0,6-7 35 0,-6 7 32 15,6-6 25-15,-6 6 17 16,0 0 4-16,2-7 7 15,-2 7-2-15,0 0-2 0,0 0-9 0,-4-12-11 0,4 12-7 16,-10-11-23-16,3 3-2 0,-4 1-8 0,-5-2 9 16,-3-1-14-16,-2 0-4 15,-9-2 1-15,-5-3-13 0,-2 1-6 16,-4 2-4-16,-10-2 3 0,-1 0-6 0,-1 2-4 16,-3 2 2-16,0 1 2 0,10 2-4 15,1 0 3-15,-11-1 15 0,8 3-6 0,3 0-1 16,0 1-2-16,4 1-5 0,-3-2 3 15,4 1-4-15,0 1 0 0,0 2-8 16,-2-1 1-16,0 1-5 0,3 1-4 16,-6 1-40-16,7 1-6 0,-1 0 0 0,-2 2 0 15,3-1 0-15,0 2 0 0,8-1 0 0,1 0 0 16,0-2 0-16,-7 3 0 0,0 0 0 16,6-2 0-16,3-2 0 0,0 1 0 15,1 2 0-15,-3-1 0 0,-7 2 0 16,0 2 0-16,5-2 0 0,-5 2 0 0,0 2 0 15,-3-1 0-15,5 1 0 0,0 1 0 16,0 1 0-16,3 0 0 0,-1-2 0 0,4 3 0 0,-3 2 0 16,4-1 0-16,2 3 0 15,1-1 0-15,3-1 0 0,-2 3 0 0,2 0 0 0,0 2 0 16,7-1 0-16,0-2 0 0,-2 9 0 16,5-5 0-16,0 7 0 0,-1 3 0 15,8-3 0-15,0-1 0 0,4 0 0 16,0 11 0-16,2-1 0 0,4 2 0 15,-1-2 0-15,7 1 0 0,-1 0 0 0,3-3 0 0,-1 1 0 16,10 4 0-16,1-2 0 16,-6-6 0-16,9 6 0 0,3-5 0 15,-1-1 0-15,7-2 0 0,4-1 0 0,2-1 0 0,2 0 0 16,0-3 0-16,3-1 0 0,1-3 0 16,-1-1 0-16,1 0 0 0,1-3 0 0,1-1 0 15,4-1 0-15,-11-6 0 16,9 2 0-16,-7-3 0 0,-1-1 0 15,0-1 0-15,0-3 0 0,1-1 0 0,3-2 0 16,0-3 0-16,11-1 0 16,0-2 0-16,-2 0 0 0,-12-2 0 0,2 3 0 0,-6-5 0 15,2 3 0-15,-6-2 0 0,1-3 0 16,-2 4 0-16,0-2 0 0,-3 1 0 0,-1-1 0 16,0 1 0-16,-1-2 0 0,-1 0 0 15,-1 0 0-15,1-2 0 0,1 2 0 0,-1 0 0 16,-1-1 0-16,-2 0 0 15,2 2 0-15,-6-2 0 0,3 0 0 0,-2-1 0 0,-2 2 0 16,-3 2 0 0,0-2 0-16,-2 0 0 0,6-7 0 0,-4 5 0 0,-2 2 0 15,-2 0 0-15,1 0 0 0,-2-1 0 16,2 0 0-16,-1 0 0 0,1-1 0 0,-2-2 0 16,4-2 0-16,1-4 0 0,-4 3 0 0,3-4 0 15,-3-3 0-15,-2-1 0 16,-2-4 0-16,1-3 0 0,0-4 0 15,-3-12 0-15,-5 6 0 0,-1-15 0 0,-1-2 0 16,-2-2 0-16,0-3 0 0,-5 3 0 16,-1 3 0-16,-3 2 0 0,-5 4 0 0,-5 5 0 15,-4 6 0-15,-5 3 0 0,-5 4 0 0,-9 7 0 16,-7 5 0-16,-7 5 0 0,-6 6 0 16,-5 3 0-16,1 9 0 0,-4 2 0 15,4 7 0-15,3 2 0 0,0 6 0 16,6 3 0-16,2-1 0 0,9 6-330 0,8 1-498 15,8-9-117-15,10 7 94 0,2 3-930 0,8-5-1211 16</inkml:trace>
  <inkml:trace contextRef="#ctx0" brushRef="#br0" timeOffset="-164881.11">10685 14498 4636 0,'0'0'-163'0,"-2"-11"42"0,2 11 35 0,0-10 29 0,0 10 39 0,-1-12 33 0,-3 5 26 0,0-3 27 0,2 5 12 16,0-6 6-16,-4 4 1 16,0 0 4-16,-1-1 5 0,-2-1 10 15,-3-5 11-15,-3 3 7 0,-3 0-2 16,-6-4 5-16,-3-1-1 0,-1 1-4 0,-2-1-2 0,-4 1-4 15,0 3-6 1,0 0 0-16,-4-4-28 0,0 7 3 0,-3-2 2 0,-9 1-4 16,5 1-2-16,0 2 3 15,-1 0 24-15,1 1-3 0,-2 0 1 0,4 5-12 16,0-3-2-16,-4 4 6 0,6 0-11 0,0 2-4 16,3 1-4-16,0 3-10 0,1-1-5 0,1 3-3 15,-3 3-7-15,5 1 0 0,-2 2-7 0,0 2-2 16,-11 5 2-16,8 3 2 15,-3 3 0-15,1 4 3 16,2 2 4-16,-1 5-1 0,2-1 6 0,1 5-42 16,1-2-19-16,6 3 0 0,1 4 0 15,5-1 0-15,1 1 0 0,5 3 0 0,5 1 0 0,1-1 0 0,9-10 0 16,-1 1 0-16,8 1 0 16,1 1 0-16,9 4 0 15,5 0 0-15,5-3 0 0,7-4 0 0,8-1 0 0,4 0 0 16,7-2 0-16,5-3 0 0,2-1 0 15,4-3 0-15,3-2 0 0,-1 0 0 16,5-6 0-16,-2 0 0 0,3-6 0 0,-5-4 0 16,-1-1 0-16,-4-4 0 0,-9-5 0 15,-3-4 0-15,3-1 0 0,7-9 0 0,0-2 0 16,-2-7 0-16,1-1 0 0,-3-3 0 0,-4-8 0 16,-1-5 0-16,-1-3 0 15,-1-5 0-15,4-18 0 0,-3-8 0 16,-2-1 0-16,-4-6 0 0,-3-2 0 15,-5 1 0-15,-8-5 0 0,-11 17 0 0,-5 3 0 0,-7 0 0 16,-8 7 0-16,-8 1 0 16,-9 7 0-16,-9 4 0 0,-8 5 0 0,-12 7 0 15,-2 3 0-15,-9 10 0 0,0 4 0 16,-3 11 0-16,4-2 0 0,-3 12 0 0,6 4 0 16,4 4-194-16,0 4-402 0,7 0-110 15,14 2-193-15,3 0 76 0,8 3 77 16,7 0-692-16,3-1-887 0</inkml:trace>
  <inkml:trace contextRef="#ctx0" brushRef="#br0" timeOffset="-163935.02">13340 15497 4225 0,'-23'-7'58'0,"-1"0"34"0,1 2 24 0,-2 2 20 0,4-3 25 0,2 5 21 0,-2-3 21 0,6 3 12 0,2-1 4 0,1-1-1 15,12 3-6-15,-15 0-2 16,15 0 7-16,0 0 5 0,32 10-12 0,14-3-20 16,24 1-13-16,39 4-22 15,5 0-18-15,6-1-12 0,-2-1-14 0,4 0-12 16,-2-3-9-16,-9 0-7 0,-24-4-9 0,-8-1-20 0,-11 0-54 16,-18-2 0-16,-8-2 0 15,-12 2 0-15,-5 0 0 0,-6 0 0 0,-6-2 0 0,-13 2 0 16,13-1 0-1,-13 1 0-15,0 0 0 0,0 0 0 16,-34-18 0-16,-4 12 0 0,-19-5 0 16,-8 3 0-16,-11 1 0 0,-8-2 0 0,-26-3 0 15,0 1 0-15,1-3 0 0,23 5 0 0,4 0 0 16,8 1 0-16,5 1 0 0,22 2 0 0,5 0 0 16,11 3 0-16,8-2 0 15,6 4 0-15,6 0 0 0,11 0 0 0,0 0 0 16,0 0 0-16,55 9 0 0,9-2 0 0,19 0 0 15,28 1 0-15,9 4 0 0,2-3 0 16,-7 2 0-16,-6-3 0 0,-28-1 0 0,-8-2 0 16,-10-2 0-16,-18-1 0 15,-12 1 0-15,-10-1 0 0,-6-2 0 0,-6 2 0 0,-11-2 0 16,0 0 0-16,0 0 0 0,-62-7 0 16,-5 4 0-16,-13-4 0 0,-34 0 0 15,-8 2 0-15,2-2 0 0,11 2 0 16,32 1 0-16,9 3 0 0,25-1 0 0,8 2 0 15,9 0 0-15,9 2 0 0,5 1 0 16,8 2 0-16,10 2 0 0,6 3 0 16,24 6 0-16,15 3 0 0,2-1-495 15,6 0-530-15,1-2 116 0,-7 0-1051 0,-4-2-1378 16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8-23T03:25:09.4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56 1900 0 0,'2'-47'12724'0'0,"-9"38"-7704"0"0,15 148-3047 0 0,6-36-878 0 0,5 24 771 0 0,-13-69-602 0 0,-6-56-1143 0 0,2 8 112 0 0,-8-12-3854 0 0,-15-8 2212 0 0,4 3-1468 0 0,1-1-6240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8-23T03:25:10.26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13 109 12249 0 0,'7'-17'-1121'0'0,"7"-25"-2145"0"0,-14 40 3079 0 0,3-12 859 0 0,4-16 4591 0 0,-10 27-9330 0 0,-9 7 2374 0 0,-10 21-1516 0 0,15-11 424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8-23T03:25:10.93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28 50 6745 0 0,'-2'-22'1394'0'0,"-2"17"-884"0"0,-13-13 838 0 0,12 13 3031 0 0,11 39-3659 0 0,2-1 1 0 0,2 0-1 0 0,14 36 1 0 0,52 101 1268 0 0,-14-33-496 0 0,52 111 1083 0 0,35 93 1430 0 0,-53-27 285 0 0,-95-313-4270 0 0,24 91 1065 0 0,-25-90-1420 0 0,-16-41-13670 0 0,13 7 5930 0 0,6 9-378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8-23T03:25:11.46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13 148 15097 0 0,'-5'-33'-571'0'0,"3"22"657"0"0,0 1 0 0 0,0-1-1 0 0,1 1 1 0 0,1-1 0 0 0,0 0-1 0 0,0 0 1 0 0,4-20-1 0 0,-4 29 205 0 0,0 2-276 0 0,0 0 1 0 0,0-1-1 0 0,0 1 1 0 0,0 0-1 0 0,0 0 1 0 0,1-1 0 0 0,-1 1-1 0 0,0 0 1 0 0,0-1-1 0 0,0 1 1 0 0,0 0-1 0 0,0 0 1 0 0,0-1 0 0 0,0 1-1 0 0,1 0 1 0 0,-1 0-1 0 0,0-1 1 0 0,0 1-1 0 0,0 0 1 0 0,1 0 0 0 0,-1 0-1 0 0,0-1 1 0 0,0 1-1 0 0,1 0 1 0 0,-1 0-1 0 0,0 0 1 0 0,0 0 0 0 0,1 0-1 0 0,-1-1 1 0 0,0 1-1 0 0,0 0 1 0 0,1 0-1 0 0,-1 0 1 0 0,0 0 0 0 0,1 0-1 0 0,-1 0 1 0 0,0 0-1 0 0,0 0 1 0 0,1 0-1 0 0,-1 0 1 0 0,0 0 0 0 0,1 0-1 0 0,-1 0 1 0 0,0 0-1 0 0,0 1 1 0 0,1-1-1 0 0,-1 0 1 0 0,0 0 0 0 0,1 0-1 0 0,-1 0 1 0 0,0 0-1 0 0,0 1 1 0 0,0-1-1 0 0,1 0 1 0 0,-1 0 0 0 0,0 0-1 0 0,0 1 1 0 0,0-1-1 0 0,1 0 1 0 0,-1 0-1 0 0,0 1 1 0 0,0-1 0 0 0,0 0-1 0 0,0 0 1 0 0,0 1-1 0 0,1-1 1 0 0,-1 1 0 0 0,18 17 286 0 0,0 1 0 0 0,-1 0 0 0 0,-1 2 0 0 0,-1 0 0 0 0,16 29 0 0 0,63 131 1274 0 0,-70-133-1228 0 0,375 769 8756 0 0,-385-784-8004 0 0,-13-27-5129 0 0,-41-21-64 0 0,-37-3-8922 0 0,53 15 5590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8-23T03:25:12.07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49 145 14677 0 0,'-31'4'218'0'0,"29"-3"670"0"0,-9 2-266 0 0,6-2 346 0 0,9-6 4855 0 0,26-14-5337 0 0,0 2-1 0 0,0 1 1 0 0,2 1-1 0 0,49-15 1 0 0,21-11-1041 0 0,-100 40-179 0 0,6-8-4938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8-23T03:25:12.52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98 11505 0 0,'2'-7'72'0'0,"0"0"-1"0"0,1 0 1 0 0,0 0 0 0 0,0 1-1 0 0,0-1 1 0 0,1 1 0 0 0,0 0-1 0 0,0 0 1 0 0,1 0 0 0 0,0 1-1 0 0,0-1 1 0 0,0 1 0 0 0,0 0-1 0 0,10-6 1 0 0,-13 10 158 0 0,21 16 315 0 0,-20-11-468 0 0,0 1 0 0 0,0-1 0 0 0,-1 0 0 0 0,1 1 0 0 0,-1 0 0 0 0,0 0 0 0 0,0-1 0 0 0,-1 1 0 0 0,1 0 0 0 0,0 7 0 0 0,7 56 575 0 0,-8-50-426 0 0,5 163 1730 0 0,-2-2 134 0 0,-1-153-1568 0 0,0-1-1 0 0,2 1 1 0 0,1-1 0 0 0,16 44 0 0 0,-21-64-421 0 0,1-1-1 0 0,1 1 0 0 0,-1 0 1 0 0,1 0-1 0 0,0-1 0 0 0,0 0 0 0 0,0 1 1 0 0,0-1-1 0 0,1 0 0 0 0,-1-1 1 0 0,1 1-1 0 0,0-1 0 0 0,1 1 0 0 0,-1-1 1 0 0,0-1-1 0 0,1 1 0 0 0,0 0 1 0 0,-1-1-1 0 0,1 0 0 0 0,0 0 1 0 0,0-1-1 0 0,8 2 0 0 0,-2-2 12 0 0,0 0-1 0 0,1-1 1 0 0,-1 0-1 0 0,1-1 1 0 0,-1 0-1 0 0,0-1 1 0 0,0 0 0 0 0,0-1-1 0 0,14-5 1 0 0,-17 6-67 0 0,0-2 0 0 0,1 1 0 0 0,-1-1 0 0 0,0 0 0 0 0,-1 0 0 0 0,1-1 1 0 0,-1 0-1 0 0,0-1 0 0 0,0 1 0 0 0,-1-1 0 0 0,10-11 0 0 0,-15 14-35 0 0,1 1 0 0 0,0-1 0 0 0,0 0 0 0 0,-1 0 0 0 0,0 0-1 0 0,0 0 1 0 0,0 0 0 0 0,0 0 0 0 0,0-1 0 0 0,0 1 0 0 0,-1 0 0 0 0,1 0 0 0 0,-1-1-1 0 0,0 1 1 0 0,0 0 0 0 0,0 0 0 0 0,-1-1 0 0 0,1 1 0 0 0,-1 0 0 0 0,0 0 0 0 0,0 0 0 0 0,0 0-1 0 0,0-1 1 0 0,0 1 0 0 0,-1 1 0 0 0,1-1 0 0 0,-1 0 0 0 0,0 0 0 0 0,0 1 0 0 0,0-1-1 0 0,0 1 1 0 0,0-1 0 0 0,-4-2 0 0 0,-6-6 21 0 0,0 0 1 0 0,-1 1-1 0 0,-1 1 0 0 0,1 0 0 0 0,-2 1 1 0 0,1 0-1 0 0,-1 1 0 0 0,-22-7 1 0 0,-135-32 439 0 0,129 36-246 0 0,-4-2 57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23T03:25:14.37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37 1 5096,'0'0'2617,"13"0"-1321,-62 0-8449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842.91333" units="1/cm"/>
          <inkml:channelProperty channel="Y" name="resolution" value="2949.324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8-23T03:15:18.15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11011 7064 1306 0,'0'0'293'0,"-8"-3"-60"0,8 3-42 0,0 0-12 0,0 0 0 0,0 0 6 0,0 0 12 0,0 0 1 0,-9-2 13 15,9 2 9-15,0 0 5 0,0 0-3 16,0 0-5-16,0 0 0 0,-8-3-5 0,8 3-5 15,0 0-9-15,0 0-9 0,0 0-2 16,0 0 4-16,0 0-4 0,-10-4 2 0,10 4-9 16,0 0-2-16,0 0-14 15,-5-5-9-15,5 5-22 0,-6-6-9 0,6 6 1 16,-9-7-29-16,2 3-10 0,-2-1-9 0,0 0-9 16,2-1-1-16,-4 1-18 0,-2 2-3 15,1-2-5-15,-6 0-4 0,0 1-3 0,0 1-3 16,-1 0-3-16,-3 1-7 0,2 0-1 15,-3 0 3-15,3 2-7 0,-2 0-3 0,1 2-1 16,2-2-9-16,0 3 1 16,-2 1 2-16,0-1-1 0,0 4 1 0,0-2-3 0,0 2 1 15,2 2 4-15,-2-1-3 0,2-1 0 16,0 1 2-16,2 3-6 0,-2-2 15 16,2 0-9-16,0 0-5 0,0 0-4 0,4 0 7 15,-5 1-2-15,3-1 0 0,0 2-2 16,0-1 2-16,-1 1-5 0,-2-1 2 0,2 2 4 15,5-1-3-15,-3-1 2 16,-1 3-5-16,-1-2 1 0,4 1 1 0,-2-1 3 0,3 3-2 16,-5-1 6-16,7-2-11 15,-6 1 5-15,5-1 5 0,0-1-3 0,-2 4-1 16,-2 0-2-16,4-4-4 0,0 2 6 0,1 1-2 0,2-1-1 16,-3 1 0-16,0 0 14 15,5 1-17-15,-1-2 6 0,-1 3-4 0,0-1 2 16,2 1 1-16,-1 1 5 15,3 1-8-15,-1 0 5 0,0 0-1 16,-1 4 1-16,0-5 2 0,1 4 4 16,2-2-8-16,1 0-4 0,-5-1 13 0,2 1-1 0,3-4 2 15,-1 4 0-15,-2-1 0 0,4-1-1 16,0-4 10-16,0 5-1 0,0-4 2 0,0 3 1 16,0-2-4-16,4 1 3 0,-2 1 0 0,-1-3-1 15,3 3-4-15,0-1 2 16,-1-1 0-16,3 0-3 0,0 1 1 15,2-1-3-15,-1-1 6 0,2 2-2 0,3-3 5 16,1 3-13-16,1-2-9 0,1-1 0 0,10 5 0 16,-4-7 0-16,8 4 0 0,-7-4 0 15,1-2 0-15,9 0 0 0,-7 0 0 0,-3-5 0 16,-2 3 0-16,-1-2 0 0,3-3 0 0,-4-1 0 16,3 2 0-16,-4 0 0 15,4-2 0-15,0-2 0 0,-4-1 0 0,4-1 0 16,-1 2 0-16,-2-2 0 15,3 1 0-15,1-2 0 0,-6 2 0 0,6-2 0 0,-4-2 0 16,1 0 0-16,5 0 0 16,-10 2 0-16,4 0 0 0,1-1 0 0,2-2 0 15,-6 3 0-15,6-4 0 0,-4 1 0 0,4-2 0 16,-4 1 0-16,3-3 0 0,-4 4 0 16,2-3 0-16,-2 1 0 0,2 1 0 15,-5 3 0-15,1-4 0 0,-1 2 0 0,0 1 0 16,-1 1 0-16,1-3 0 0,-2 2 0 15,1-2 0-15,0 2 0 0,-1-1 0 16,-2-2 0-16,1-1 0 0,1 2 0 0,-2 0 0 16,2-2 0-16,-2 3 0 0,-2-1 0 15,2-1 0-15,2 0 0 0,-6 1 0 0,2 1 0 16,-1 1 0-16,2-3 0 0,0 3 0 16,-3 2 0-16,1-4 0 0,-1 2 0 0,0 0 0 15,1 1 0-15,-3 0 0 0,1 0 0 16,1-2 0-16,-1 1 0 0,3-1 0 15,-4 1 0-15,1-1 0 0,2-1 0 16,-3 1 0-16,1-2 0 0,1 2 0 0,0 0 0 16,1-1 0-16,-3 1 0 0,1-1 0 15,-2 1 0-15,3-1 0 0,-5 1 0 0,4-3 0 16,0 0 0-16,0 0 0 0,-2-1 0 16,2-4 0-16,0-1 0 0,-1 0 0 0,-1-1 0 15,0-2 0-15,2 1 0 0,-2 3 0 16,-1-4 0-16,-1 2 0 0,-1 0 0 15,-3 1 0-15,0 0 0 0,2 0 0 16,-7 0 0-16,1-1 0 0,-1 1 0 0,-2 2 0 0,-11-5 0 16,6 6 0-16,-4 0 0 15,3 6 0-15,-4-3 0 0,-2 3 0 0,0 1 0 0,-2 3 0 16,1 1 0-16,-3 3 0 0,2 1 0 16,-3 3 0-16,-10 3 0 0,2 2-389 15,-1 3-512-15,5-2-37 0,-1 4 99 0,5 0-904 16,4 6-1174-16</inkml:trace>
  <inkml:trace contextRef="#ctx0" brushRef="#br0" timeOffset="2350.02">10877 8285 4457 0,'0'0'-176'0,"11"2"63"0,-11-2 54 0,0 0 55 0,0 0 46 0,0 0 34 0,0 0 30 0,0 0 22 0,0 0 16 16,11 2 5-16,-11-2 8 0,0 0-6 15,0 0 6-15,0 0 0 0,0 0-7 0,0 0 1 16,0 0-2-16,0 0-5 0,0 0 1 16,0 0-3-16,0 0-5 0,0 0-4 15,0 0-8-15,0 0-9 0,0 0-16 0,0 0-6 16,0 0-6-16,-20-14-2 0,20 14-2 0,-9-4-9 16,3 1-4-16,6 3 1 0,-12-5-8 15,5 1 2-15,0 1-5 0,-1 1-9 16,8 2-3-16,-15-5-1 0,4 2-4 15,-2-1 0-15,4-2-1 0,0 5-7 0,-3-4-2 16,-1 1 1-16,2 3-4 0,-3-2 3 16,3 0-5-16,-3 1-3 0,1-2 2 0,0 2 0 15,-1 0-23-15,2 1-5 0,-6 1 0 16,3-2 0-16,-4 0 0 0,-1 2 0 0,0 2 0 16,1-2 0-16,-4 0 0 0,2 0 0 15,0 2 0-15,3-1 0 0,-4 1 0 0,3 0 0 16,1 0 0-16,0 0 0 15,2 0 0-15,1-1 0 0,1 3 0 0,2-3 0 16,-1 0 0-16,2 3 0 16,-1-2 0-16,-1 1 0 0,2-2 0 0,0 2 0 0,-1 0 0 15,3 1 0-15,-2 1 0 0,-1-2 0 0,3 0 0 16,-4 4 0-16,-1-3 0 0,5 2 0 0,-3-2 0 16,1 1 0-16,1-1 0 15,0 2 0-15,-1 0 0 0,2-1 0 0,2 0 0 0,-4 2 0 16,0-2 0-1,4 0 0-15,-1 0 0 0,-2 2 0 0,1-2 0 16,-1 2 0-16,3-1 0 0,-1-2 0 16,1 3 0-16,-2-2 0 0,0 0 0 0,6 1 0 0,-5-1 0 15,4 0 0-15,-2 0 0 0,2 0 0 16,-1 0 0-16,-1 1 0 0,4-1 0 0,-5 0 0 16,5 0 0-16,2-5 0 0,-8 10 0 15,4-4 0-15,0-1 0 0,1-1 0 16,-1 3 0-16,-2-1 0 0,6 1 0 0,-6 1 0 15,2 2 0-15,1-3 0 0,-3 2 0 16,2 2 0-16,1-4 0 0,-3 4 0 0,1-2 0 16,0 1 0-16,-1 0 0 15,5 0 0-15,-5-1 0 0,2 1 0 0,-4 1 0 16,4-1 0-16,2 0 0 0,-5 1 0 0,3-1 0 16,1-1 0-16,-1 0 0 0,0 0 0 15,3 0 0-15,-2 0 0 0,-3-1 0 16,4-1 0-16,0 0 0 0,2-7 0 15,-1 15 0-15,1-6 0 0,0-1 0 16,-4-1 0-16,4 2 0 0,-2-1 0 16,2 1 0-16,-2 1 0 0,0-2 0 0,2 1 0 0,0 2 0 15,0-1 0-15,0 0 0 0,0 0 0 16,0 3 0-16,0-2 0 0,0-2 0 16,2 1 0-16,-2-1 0 0,2-1 0 0,0 3 0 0,2-3 0 15,-4 3 0-15,1-3 0 16,-1 1 0-16,4-2 0 0,0 1 0 15,1 2 0-15,-2-1 0 0,3 0 0 16,-3 1 0-16,3-2 0 0,-1 3 0 16,-1-4 0-16,5 2 0 0,-4-1 0 0,2 2 0 15,1-3 0-15,-2 0 0 0,4 0 0 0,-3 1 0 16,2-3 0-16,1 2 0 0,1-2 0 16,-1 2 0-16,4 0 0 0,-5-2 0 0,0 1 0 15,1-1 0-15,1-2 0 0,0 2 0 16,-1 0 0-16,0-1 0 0,-1-1 0 15,-9-3 0-15,19 5 0 0,-8-1 0 16,0 0 0-16,0-2 0 0,0 2 0 0,3-1 0 16,-1-1 0-16,0 0 0 0,-2-1 0 0,3 1 0 15,-1 0 0-15,0-2 0 0,1 0 0 0,-1 2 0 16,-3-2 0-16,1 1 0 0,-11-1 0 16,22 0 0-16,-13 2 0 0,-2 0 0 15,5-2 0-15,-12 0 0 0,20 1 0 16,-9-1 0-16,-2 0 0 0,-9 0 0 0,21 0 0 15,-12 0 0-15,2 2 0 0,-11-2 0 16,20 0 0-16,-11 0 0 0,-9 0 0 16,19-2 0-16,-7 4 0 0,0-4 0 0,-12 2 0 15,18 0 0-15,-9-1 0 0,1-1 0 0,-10 2 0 16,21-2 0-16,-11 2 0 16,-1-1 0-16,-9 1 0 0,21-4 0 0,-10 2 0 15,-11 2 0-15,18-5 0 0,-9 5 0 0,-9 0 0 16,18-6 0-16,-9 5 0 0,-9 1 0 15,17-3 0-15,-9 2 0 0,-8 1 0 0,18-6 0 16,-9 5 0-16,-9 1 0 0,16-5 0 16,-6 3 0-16,0-2 0 0,-1 0 0 15,0 1 0-15,3 1 0 0,-2-2 0 0,-3 2 0 0,-7 2 0 16,19-7 0-16,-11 4 0 16,-1-3 0-16,1 3 0 0,0-2 0 0,-8 5 0 0,11-5 0 15,-4 1 0-15,-7 4 0 16,12-7 0-16,-6 5 0 0,-1-4 0 15,6-1 0-15,-4 2 0 0,0-2 0 0,3 0 0 16,0-2 0-16,-3 1 0 0,2-1 0 0,3 1 0 16,-4-1 0-16,-1 2 0 15,2 0 0-15,-2 1 0 0,0-1 0 0,1 0 0 16,-5 1 0-16,1 1 0 0,4-1 0 0,-6 1 0 16,2-2 0-16,1 2 0 0,-1-2 0 15,2 0 0-15,-3 0 0 0,1-2 0 16,3 3 0-16,-6-1 0 0,3 0 0 0,-2-2 0 15,3 4 0-15,-5-2 0 0,4 0 0 0,-2 1 0 16,0-1 0-16,0 0 0 16,2 0 0-16,-4 0 0 0,2 1 0 0,0-1 0 0,-2 0 0 15,2 0 0-15,-2 7 0 0,4-13 0 16,-3 8 0-16,-1-1 0 0,0 6 0 0,2-12 0 16,-2 5 0-16,2 0 0 0,-2 0 0 15,2 0 0-15,-2-1 0 0,0 1 0 16,0-2 0-16,2 1 0 0,-2-3 0 0,2 3 0 15,-2-2 0-15,1 1 0 0,-2-2 0 16,1 0 0-16,0 2 0 0,0-3 0 0,0 0 0 16,0 1 0-16,0-4 0 15,0 3 0-15,0-1 0 0,0 1 0 16,0-4 0-16,0 2 0 0,1-3 0 0,-1 3 0 16,0 1 0-16,0-1 0 0,0 2 0 15,0 2 0-15,0 0 0 0,-1 1 0 0,-1-1 0 16,0 1 0-16,2 2 0 0,-4-1 0 15,2 1 0-15,1 0 0 0,-3 0 0 16,0 0 0-16,2 0 0 0,0 3 0 16,-4-2 0-16,2 1 0 0,-1 0 0 0,5 5 0 0,-9-7 0 0,2 3 0 15,7 4 0-15,-11-3 0 16,11 3 0-16,-11-2 0 0,11 2 0 0,0 0-849 16,0 0-117-16,-14 5 91 15,14-5-996-15,7 18-1295 0</inkml:trace>
  <inkml:trace contextRef="#ctx0" brushRef="#br0" timeOffset="3074.69">12963 8513 5132 0,'0'0'-14'0,"0"0"52"0,-17-2 39 0,17 2 30 0,0 0 34 0,0 0 35 0,0 0 36 0,0 0 11 0,0 0 2 16,0 0-8-16,-8-7-14 0,8 7-20 15,0 0-17-15,0 0-18 0,27-7-16 16,-18 4-16-16,3 1-21 0,0-2-23 15,-12 4-17-15,12-6-35 0,-12 6-23 0,12-1-19 16,-12 1-17-16,0 0 3 16,0 0 7-16,0 0 2 0,0 0 6 0,0 0-2 15,-34 18 5-15,17-9 7 0,-12 5 10 0,11-6 21 16,0-1 2-16,7-2 12 0,-1-1 4 0,6-1 14 0,-1 1 7 16,7-4 19-16,-11 7 19 15,11-7 19-15,-5 4 13 0,5-4-77 0,0 0-52 16,0 0 0-16,14 8 0 15,-14-8 0-15,19 0 0 0,-19 0 0 0,21-1 0 16,-21 1 0-16,27-1 0 0,-16-1 0 16,1 2-278-16,-3-2-180 0,-9 2-108 0,19-2-136 15,-19 2-141-15,12 2 75 0,-12-2-788 0,1 6-1000 16</inkml:trace>
  <inkml:trace contextRef="#ctx0" brushRef="#br0" timeOffset="5905.72">10879 9362 4118 0,'0'0'-109'0,"9"3"41"0,-9-3 32 0,0 0 29 0,0 0 26 0,0 0 38 0,0 0 32 16,0 0 16-16,0 0 15 0,0 0 4 15,0 0 3-15,0 0-4 0,0 0 4 0,0 0-3 16,0 0 0-16,0 0 3 0,0 0 1 16,0 0-2-16,0 0-3 0,0 0 1 0,0 0 1 15,0 0 3-15,0 0-4 0,-34-7 0 16,34 7 4-16,-14-3-9 0,4 1 2 0,0 0-3 15,1-1 2-15,-4-1-4 0,1 0-5 16,1 2-3-16,2-3-6 0,-5 1-7 16,-1 1-12-16,1-2-7 0,-1 1-10 15,0-1-4-15,-2 0-9 0,-1 2 2 0,-1-1-11 16,2 3 2-16,-4-1-11 16,3 0-5-16,-4-1-7 0,-1 3-1 0,3-2 1 0,1 2 0 0,-3 0 0 15,4-2-11-15,0 4 4 16,-1-4-1-16,4 1 4 0,-1 1-1 15,4 0-4-15,-3 0-9 0,-1 0 8 16,1 0 2-16,1 0 1 0,2 0-7 0,-4 1 2 16,1-1-3-16,-1 0-1 0,3 2 1 15,-2-2 1-15,0 2 4 0,1-2 2 0,-1 0-15 0,1 0 0 16,1 0 0-16,-2 0 0 16,2 1 0-16,0-1 0 0,-3 2 0 0,3-2 0 15,-1 2 0-15,1 0 0 0,0 1 0 16,-4 0 0-16,-1 0 0 0,4 1 0 0,-6 1 0 15,5 0 0-15,-2 1 0 0,0-3 0 0,-4 3 0 16,3-3 0-16,2 3 0 16,0-1 0-16,0 1 0 0,2-1 0 0,-1 0 0 0,-3 2 0 15,5-2 0-15,-1 0 0 0,2 1 0 16,-4 2 0-16,5-1 0 0,-4 1 0 16,3 1 0-16,-1 0 0 0,1 0 0 0,1 2 0 15,-2 3 0-15,3-4 0 0,1 2 0 16,-1-2 0-16,-2 1 0 0,3 0 0 0,4 2 0 15,-3-2 0-15,0 2 0 16,2 0 0-16,1-1 0 0,-1 2 0 16,3-2 0-16,-2 0 0 0,1 2 0 15,1-1 0-15,-1 1 0 0,4 0 0 0,-2-1 0 0,0 0 0 16,2-2 0-16,-2 3 0 0,2-2 0 0,-2 2 0 0,2 0 0 16,0-1 0-16,2-1 0 15,-2 1 0-15,2 0 0 16,-2-1 0-16,4 4 0 0,0-3 0 0,-1 1 0 15,1 1 0-15,2-2 0 0,-2 0 0 0,4 1 0 16,-3 0 0-16,2 1 0 0,4-3 0 16,-2 3 0-16,0 1 0 15,1-4 0-15,1-2 0 0,0 1 0 0,0-2 0 0,2 2 0 0,-1-2 0 16,0-1 0-16,1-1 0 16,1 1 0-16,3-1 0 0,0 2 0 0,5-3 0 0,-4 0 0 15,2 0 0-15,-2-4 0 16,1 2 0-16,1-1 0 0,-2 1 0 15,4-2 0-15,-3-1 0 0,3 5 0 16,-1-6 0-16,-3 3 0 0,0-1 0 0,-2 0 0 16,-1-1 0-16,1 1 0 0,-3-2 0 15,0 2 0-15,-2-2 0 0,2 1 0 0,-1 1 0 16,1-2 0-16,1 2 0 0,-1-1 0 16,1-1 0-16,-1 0 0 0,5 1 0 15,-6-1 0-15,3 0 0 0,1 0 0 0,3 0 0 16,-4 0 0-16,1 0 0 0,-1 0 0 15,-3 0 0-15,2 0 0 0,-1 0 0 0,1 0 0 0,-1 0 0 16,-13 0 0-16,23-1 0 16,-10 0 0-16,1-1 0 0,-3 2 0 0,1 0 0 15,1-2 0-15,-2 1 0 0,3-1 0 0,-3 0 0 16,1 1 0-16,1-3 0 0,0 4 0 16,-1-3 0-16,3 1 0 0,-5-2 0 15,3 3 0-15,-2-3 0 0,1 1 0 16,-3 1 0-16,2-2 0 0,-1 2 0 0,1 0 0 15,-11 2 0-15,20-5 0 0,-11 3 0 16,-9 2 0-16,18-5 0 16,-11 1 0-16,2 1 0 0,-9 3 0 0,16-4 0 15,-16 4 0-15,18-5 0 0,-7 1 0 16,-4 2 0-16,2-1 0 0,0-1 0 0,-9 4 0 16,18-9 0-16,-9 4 0 0,0 1 0 15,-2-1 0-15,2 0 0 0,0-1 0 0,2 2 0 16,-6 0 0-16,3 0 0 0,-3-2 0 15,3 1 0-15,2 0 0 0,-3 1 0 0,0-1 0 16,0-2 0-16,2 1 0 0,-1 2 0 16,-3-4 0-16,3 3 0 0,0-5 0 0,-3 4 0 15,3-1 0-15,-3 0 0 0,4 0 0 16,-6-1 0-16,3 3 0 0,-3-3 0 0,1 1 0 16,0 1 0-16,0-1 0 0,-2 0 0 15,0 0 0-15,2 2 0 0,1-3 0 0,-3 1 0 16,0 0 0-16,2 0 0 0,-1-1 0 15,-1 1 0-15,0 0 0 0,0-2 0 16,5 4 0-16,-6-1 0 0,-1-4 0 0,2 4 0 16,0-1 0-16,0 0 0 0,2 0 0 15,-4 2 0-15,0 5 0 0,1-12 0 0,-1 6 0 16,0 0 0-16,0 6 0 0,2-11 0 16,0 5 0-16,-2 6 0 0,2-12 0 0,-2 7 0 15,0-4 0-15,2 2 0 0,-2-1 0 16,2 1 0-16,-2-4 0 0,0 3 0 0,-2-4 0 15,2 0 0-15,-2 0 0 0,0 0 0 16,2-2 0-16,-2-1 0 0,0-1 0 0,1 1 0 16,-5-2 0-16,2 1 0 0,-1 1 0 0,0-1 0 15,1 1 0-15,-3 2 0 0,2-2 0 16,-1 3 0-16,-2-1 0 0,0 1 0 16,1 2 0-16,0-1 0 0,-4 1 0 0,0 0 0 15,2 1 0-15,-5 2 0 0,3 0 0 16,-3 3 0-16,1 0 0 0,0 2 0 0,-6 2 0 15,1 2-554-15,-6 2-314 16,3 0-46-16,0 3 93 0,2 4-891 16,0-1-1146-16</inkml:trace>
  <inkml:trace contextRef="#ctx0" brushRef="#br0" timeOffset="7110.84">13532 9868 4579 0,'-9'1'-88'0,"9"-1"54"0,-13 2 38 0,13-2 35 0,-8 2 40 0,8-2 27 0,0 0 20 0,0 0 9 0,0 0 7 15,-9 2-1-15,9-2-1 0,0 0-4 0,0 0-9 16,0 0-11-16,0 0-7 0,0 0-7 16,0 0-4-16,0 0-15 0,0 0-5 15,0 0-8-15,0 0-5 0,0 0-6 0,0 0-7 16,0 0 0-16,0 0-7 0,0 0-1 15,0 0-5-15,5-18 1 0,-5 18-2 0,0-10-2 16,-2 3 0-16,2-1 1 0,-3-3-7 16,-1 0 1-16,-2-4-11 0,-1 2 5 0,-1-4-7 15,-3 1 0-15,0-1 5 0,-1 2-1 16,-1 1-2-16,-3 1 6 0,1 2-6 0,-1 1-7 16,4 1 9-16,-1 2 0 0,2 2 1 15,4 0 2-15,2 2-9 0,5 3 5 16,-14-9-5-16,14 9-3 0,-10-5-7 0,10 5 11 15,0 0 1-15,0 0-2 0,0 0 2 16,0 0 1-16,35-5 3 16,-20 5-9-16,2-2 0 0,0 0-2 0,0 0-3 15,-1 0 3-15,-1 2-4 0,-2 0-3 0,-1-1-4 16,-12 1 4-16,19 1-3 0,-10 3 7 0,2 1 5 16,-1 1 13-16,0 4 1 0,-1 0 4 15,-2 2-5-15,3 2 5 0,0 1 2 0,-5 1-2 16,5 1 1-16,-2 0-2 0,-1 0-2 15,1-1-5-15,-5-3-2 0,4 1 2 0,-4-3-5 16,-1-2-4-16,2 2 1 16,-2-4-5-16,0 1-11 0,-1 1-20 0,-1-9-37 15,2 12-38-15,0-7-51 0,0-1-60 0,-2-4-73 16,2 6-111-16,-2-6-127 16,0 0-162-16,0 0-104 0,0 0 83 0,0 0-659 15,0 0-815-15</inkml:trace>
  <inkml:trace contextRef="#ctx0" brushRef="#br0" timeOffset="7545.05">13965 9638 3986 0,'0'0'37'0,"4"5"21"0,-4-5 22 0,2 5 33 0,-2-5 26 0,2 7 16 0,-2-7 13 0,4 5 6 15,-4-5 2-15,3 5-2 0,-3-5-8 0,10 6-6 16,-10-6-13-16,12 5-14 16,-12-5-9-16,14 2-12 0,-14-2-10 0,16 1-15 15,-16-1-5-15,19-3-15 0,-9-1 1 0,-1-1-17 16,0 0-10-16,1-4-6 0,-4 2-12 16,1-1-8-16,-1-1-13 0,-2 1-7 0,-3 0 0 15,-1 5-3-15,0 3-2 16,-5-8-2-16,5 8 1 0,-15-3 6 0,15 3 0 15,-27 7-2-15,8 0 4 0,2 2 2 16,2 6 6-16,-2-4 10 0,1 4 11 0,-1 8 14 16,4-4 12-16,5-4 4 0,1 1-6 15,2 1 0-15,5-2-3 0,2 2 1 16,3-1-9-16,2 2 5 0,3-2-24 0,3-1 3 16,-2-1-2-16,4-2-6 0,1-2 1 15,-1-1-13-15,-1-2-23 0,-1-2-20 0,-1-1-40 0,0-2-38 16,-2-2-52-16,-10 0-77 15,23-1-74-15,-11 0-68 0,1-6-130 0,-2 2-199 16,3-1 30-16,-3-1 85 16,-2 2-506-16,3-1-578 0</inkml:trace>
  <inkml:trace contextRef="#ctx0" brushRef="#br0" timeOffset="7820.07">14571 9602 3285 0,'0'0'60'0,"-20"2"27"0,7 4 21 0,-10 3 36 0,-5 7 31 0,-6 0 18 0,1 4 14 0,-5 3 3 0,12-2-7 16,1 0-7-16,6 1-5 0,5-2-13 0,9-4-13 15,-1 0-9-15,6-1-22 16,4 0-5-16,3 2-16 0,5-1-14 0,1-3-12 15,5 1-16-15,-2-3-43 0,4-3-53 16,-4-3-60-16,6-1-61 0,-3-3-96 16,1-1-89-16,3 0-99 0,2-5-126 0,0 0-104 15,-4-2 55-15,-6 6-463 0,0-4-539 0</inkml:trace>
  <inkml:trace contextRef="#ctx0" brushRef="#br0" timeOffset="8114.79">14761 9852 2882 0,'0'0'-39'0,"2"9"28"0,-2-9 20 16,0 0 17-16,0 5 17 15,0-5 10-15,0 0 11 0,0 0 0 0,0 0 3 0,-2 9-15 16,2-9 1 0,0 0-3-16,0 0-9 0,0 0-1 0,2 6-6 0,-2-6-10 15,0 0-16-15,0 0-20 0,0 0-25 0,0 0-30 16,0 0-31-16,0 0-31 16,0 0-36-16,0 0-70 0,0 0-81 0,0 0-118 15,0 0-235-15,0 0-165 0</inkml:trace>
  <inkml:trace contextRef="#ctx0" brushRef="#br0" timeOffset="9844.77">14773 9587 2141 0,'0'-6'193'0,"0"6"28"0,2-9 9 0,-2 9 8 0,0-4 13 0,0 4 13 0,0 0 5 0,0 0-12 16,0 0-9-16,0 0 16 0,0 0 24 0,0 0-4 15,0 31-10-15,-2-13-26 0,0 8-15 16,0 9-19-16,-2-2-21 0,0-4-21 15,2-2-19-15,0-4-15 0,2 1-3 0,0-3-36 16,-1-2-16-16,1-2-23 16,-2-2-41-16,0-2-36 0,2-1-45 0,-2-2-43 0,2-3-51 15,-2 0-60-15,0-2-102 0,2-5-99 16,0 0-113-16,0 0-178 0,0 0 7 0,0 0 85 16,-15-21-514-16,13 4-599 15</inkml:trace>
  <inkml:trace contextRef="#ctx0" brushRef="#br0" timeOffset="10015.23">14868 9449 3194 0,'-2'-11'79'15,"-1"1"62"-15,1 0 27 0,-3 2 24 0,3-1 13 16,1-2 2-16,-1 2-9 0,-2 0-18 16,2 2-19-16,0 0-21 0,0 0-43 0,2 7-66 15,-1-8-100-15,-1 3-117 0,2 5-126 16,0 0-141-16,0 0-168 0,0 0 53 15,0 0-379-15,0 0-426 0</inkml:trace>
  <inkml:trace contextRef="#ctx0" brushRef="#br0" timeOffset="10275.33">15110 9197 2945 0,'-3'-10'203'0,"-4"1"21"16,3 2 5-16,3 1-1 0,1 6-12 0,-6-5-20 15,6 5 12-15,0 0 21 16,-11 25-3-16,4 9 0 0,2 4-12 0,-1 19-12 0,-3 4-14 16,-1 3-24-16,3 7-3 15,-3 0-9-15,5-2-16 0,-2 1-18 0,-2 0-4 16,4-4-28-16,-3-5-31 0,3-4-33 0,-6-3-32 0,6-12-39 16,-1-4-39-16,1-4-38 15,-2-8-43-15,2-6-47 0,-1-2-54 16,3-5-50-16,-1-4-66 0,-2-4-83 0,6-5-123 15,0 0-43-15,0 0 65 0,0 0-397 0,-1-36-444 16</inkml:trace>
  <inkml:trace contextRef="#ctx0" brushRef="#br0" timeOffset="10494.72">15048 9637 2751 0,'1'-6'63'15,"-1"6"34"-15,0-7 19 0,0 7 30 0,0 0 25 16,0 0 25-16,0 0 9 0,0 0-6 0,0 0-8 0,27 14-13 15,-19-9-11-15,-1 2-9 16,0 0-6-16,2 1-14 0,-6-1-13 0,3 0-8 16,-2 0-2-16,-3 0-13 0,1 1-9 15,-4 1-9-15,2-2-12 0,-5 1-25 16,1-1-45-16,0-2-50 0,-4 1-69 0,3-4-92 0,-5 2-97 16,10-4-122-16,0 0-182 15,-23-9-17-15,18 3 60 0,-1 0-376 0,6-2-423 16</inkml:trace>
  <inkml:trace contextRef="#ctx0" brushRef="#br0" timeOffset="10944.93">15186 9767 2741 0,'0'0'93'16,"0"0"46"-16,4 7 23 0,-4-7 12 0,0 0 12 0,3 5 11 0,-3-5 7 15,0 0 6 1,7 4-9-16,-7-4-16 0,5 6-20 15,-5-6-14-15,13 3-15 0,-13-3-13 16,16 3-16-16,-9-1-14 0,-7-2-16 0,17 2-9 16,-17-2-7-16,16-2-7 0,-16 2-3 15,13-5-5-15,-7 0-1 0,-2 0-6 0,-2-3 3 16,0-5-4-16,-4-1-5 0,2-1 0 16,-4-7-3-16,-1-1-5 0,2 1 3 0,-3 1 2 15,3 1 4-15,-3 6 1 0,0-3 1 16,1 3-4-16,-2 3-4 0,2 0-4 0,-1 3-1 15,4 1-2-15,1 0-3 16,-3 0-3-16,2 0-2 0,2 7-5 0,-2-8 1 0,2 8 3 16,9-7 2-16,-9 7-1 0,25-1-4 15,-10 1-6-15,5 3 6 0,3 2 0 16,-5 1-6-16,3 3 0 0,-4 3 5 0,1 0 4 16,1 8 7-16,-6-2 6 0,-2-1 10 15,-3 0 1-15,2 2 3 0,-7 0-6 16,3 1 1-16,-3-2 1 0,-1-1-7 0,0 0-5 15,-2 0 3-15,0 0-13 0,0-2-11 16,0-1-37-16,-2-1-41 0,2 0-67 0,2-1-78 16,-2-2-100-16,0-1-101 0,-2 1-125 15,7-5-166-15,-1 1 52 0,-4-6 83 0,0 0-439 16,14-4-491-16</inkml:trace>
  <inkml:trace contextRef="#ctx0" brushRef="#br0" timeOffset="11279.85">15912 9681 2920 0,'0'0'93'0,"0"0"56"0,0 0 30 0,0 0 31 0,0 0 23 0,0 0 17 0,-28 8 5 15,19-1 0-15,2 0-11 0,-1 1-5 0,5 3-13 16,-5-2-16-16,7 0-24 16,-6 4-19-16,5-1-14 0,2-2-11 0,0-2-18 0,4 4-7 15,1-2-16-15,2-1-13 16,2 0-30-16,5 0-39 0,1-4-25 15,1-2-26-15,-2 1-21 0,2-4-3 16,-1 0-5-16,0-2 11 0,-2-3 8 0,2 0 6 0,-1-6 13 0,-5 1 10 16,3-6 13-1,-4-1 7-15,-3-6 5 0,-1-1 5 0,-2 0 7 0,-4-1 4 16,-2 5 1-16,1 2-5 0,-5 3-7 0,-4 3-5 16,-3 5 1-16,-2 1-4 15,-4 6-15-15,-3 2-35 0,0 4-42 0,-10 4-54 0,6 1-66 16,4-1-89-16,8 0-65 15,2-1-81-15,5 0-109 0,3-2-103 0,6 1 48 16,2-4-446-16,4 2-522 16</inkml:trace>
  <inkml:trace contextRef="#ctx0" brushRef="#br0" timeOffset="11479.77">16417 9648 3078 0,'0'0'126'0,"0"0"40"16,0 0 34-16,0 0 22 0,-24 12 14 0,17-5-4 16,-2 2-18-16,0-1-16 0,2 4-25 15,2 0-19-15,-1 0-52 0,2 0-70 16,3 0-78-16,1 2-101 0,0 0-105 0,-2-3-121 0,4 3-151 16,-1 1-79-16,7-2 60 15,-5-3-357-15,7 0-381 0</inkml:trace>
  <inkml:trace contextRef="#ctx0" brushRef="#br0" timeOffset="12015.09">16588 9812 2442 0,'4'-2'139'0,"-4"2"64"0,4-5 13 0,-4 5 18 0,0 0 6 0,0 0 11 16,0 0 2-16,0 0 1 16,0 0-9-16,0 0-13 0,0 0-22 0,0 0-19 0,0 0-23 15,0 0-15 1,0 0-14-16,0 0-16 0,0 0-7 15,0 0-11-15,-9 23-6 0,2-18-16 0,7-5-4 16,-15 7-28-16,6-3-14 0,-3-1-13 0,12-3-8 16,-17 0-10-16,17 0-10 15,-15-10-9-15,7 1-7 0,5-5 2 0,3-3 0 0,2-1 5 16,3-3 0-16,2 3 10 0,2 0 10 0,-2 6 11 16,1 0 9-16,1 1 7 15,-1 5 12-15,1 1 10 0,1 3 3 0,-10 2 14 0,0 0 10 16,28 7 8-16,-14-1-3 15,-1 1-11-15,0 2-23 0,3 1-4 16,-2-1 4-16,4 1-27 0,0-3-8 16,-6-2-27-16,3 0-17 0,3-3-21 15,-2 0-29-15,0-6-20 0,4 0-17 0,-2-2-10 16,1-4-11-16,1-2-2 0,2-9-11 16,-1-3-2-16,-1-6-10 0,0-10-7 0,-3-6 8 15,2-5 4-15,-1-7 12 0,-4-1 19 0,2-1 32 16,-5 3 47-16,-1 7 30 0,-2 18 33 15,-5 8 20-15,-3 6 14 0,-2 8 24 16,-1 5 32-16,-6 4 26 0,9 1 32 0,-24 18 7 16,5 5 6-16,4 9-3 0,1 1-1 15,5 4-10-15,4 4-19 0,1 4-12 0,2 0-21 16,2 1-6-16,4 0-5 0,1 7-22 16,3-11-41-16,-3-1-54 0,4-2-65 0,-4-1-70 15,3-1-80-15,-5 1-110 0,-1 0-111 16,-4 1-139-16,0-1-175 0,-1-2 74 15,-7 1 75-15,-2-2-506 0,7 1-590 16</inkml:trace>
  <inkml:trace contextRef="#ctx0" brushRef="#br0" timeOffset="12314.97">17531 9953 3474 0,'-2'-6'206'0,"-4"1"2"0,1 1 1 0,5 4 22 0,-29 0 22 0,2 4 37 0,-18 2 13 16,-19 3 10-16,-8 5 6 0,-5-4 2 16,-23 3-11-16,-3 1-10 0,-5 0-7 15,-1-2 4-15,3 0-9 0,18-5-9 0,2 0-20 16,4 1-221-16,6 2-38 0,5-3 0 0,8 2 0 16,9 2 0-16,11-1 0 0,6 0 0 15,2 0 0-15,3-1 0 0,7-2 0 0,8-1 0 16,2-1 0-16,2 1 0 15,3-3 0-15,0 2 0 0,5-1 0 0,-1-3 0 16,6-1 0-16,-10 7 0 16,10-7-278-16,0 0-312 0,0 8-103 0,0-8-177 15,0 0 61-15,10 4 88 0,-10-4-718 0,0 0-888 16</inkml:trace>
  <inkml:trace contextRef="#ctx0" brushRef="#br0" timeOffset="14094.79">10221 11114 3816 0,'-11'-3'-92'0,"-2"-1"24"0,2 1 32 0,4-1 22 0,7 4 33 0,-18-4 44 0,13 0 39 15,5 4 23-15,-14-7 20 0,10 3 0 0,4 4-1 0,0 0-3 16,-7-5-12-16,7 5-13 0,0 0-6 16,0 0-12-16,0 0-6 0,0 0-11 15,27-3-11-15,-14 5-3 0,1-2-7 16,-2-2-8-16,2 4-6 0,-3-1-6 0,-11-1-5 15,17 2-7-15,-17-2-4 0,12 0-8 16,-12 0-2-16,7 3 0 0,-7-3 1 16,0 0-1-16,0 0 0 0,0 0-1 0,-26 10 2 15,15-9-3-15,-5 3 7 0,3-3 7 16,0 0 8-16,-1 1 7 0,3 2-1 0,11-4 2 16,-18 1 8-16,18-1 7 0,-12 3 1 15,12-3 8-15,-11 3-4 0,11-3 1 0,0 0-6 16,0 0-1-16,0 0-6 15,0 0-7-15,0 0-3 0,22 14-3 0,-11-13-6 16,3 1-3-16,-1 0-17 0,-5-1-18 16,1 1-29-16,0 0-23 0,-1-1-38 15,-8-1-40-15,14 6-51 0,-14-6-57 0,3 1-62 16,-3-1-77-16,0 0-118 0,0 0-191 0,0 0 53 16,0 0 74-16,0 0-358 0,0 0-403 15</inkml:trace>
  <inkml:trace contextRef="#ctx0" brushRef="#br0" timeOffset="17354.86">12125 11557 2731 0,'-21'-8'28'0,"6"5"5"0,3-2 12 0,3 2 21 0,4 1 30 0,5 2 27 0,0 0-17 0,0 0-5 0,14-8-5 0,8 8-14 16,19 0-5-16,20 4-10 0,12 0-13 16,8 3 0-16,23 1-20 0,2 3-15 0,-20-2-23 15,18-1-26-15,-21-1-8 16,-9 1-24-16,-13-1-14 0,-15-2-18 0,-10 0-2 0,-11 1 9 15,-12-1 12-15,-10-1 9 16,-6 0 17-16,3-4 17 0,-31 6 25 0,-9-3 17 16,-9-3 18-16,-18-2 17 15,-5-1 12-15,-1-5 12 0,-1 0 12 0,8 0 25 16,5-1 13-16,14 1 24 0,11 2 13 0,10 3-1 0,5-1-4 16,9 0-13-16,7 1-17 15,5 3-10-15,0 0-12 0,39-4-11 0,10 2-10 0,13 4-8 16,9 0-6-16,3 2-6 15,2 1-12-15,5 1-21 0,-11 1-25 0,-7-1-35 16,-15 0-31-16,-11-3-29 16,-8 3-27-16,-7-5-20 0,-8 2-8 0,-5-1-4 15,-5 0-18-15,-4-2-40 0,0 0-57 16,0 0-67-16,-29 8-159 0,11-6-43 0,-3 0 62 16,-2 0-154-16,-6-2-128 0</inkml:trace>
  <inkml:trace contextRef="#ctx0" brushRef="#br0" timeOffset="19704.93">14357 12603 2291 0,'-11'-2'302'0,"11"2"-11"0,-7-4-18 0,7 4-29 0,0 0-24 0,29-3-21 0,-11 3-13 0,13-2-16 0,10 0-18 15,9 2-17-15,2 0-12 0,-2 0-20 16,16-1-39-16,-15 2-47 0,-1-1-53 0,-3-1-75 16,-5 1-68-16,-6 0-56 15,-9-2-68-15,-5 0-85 0,0 1-145 0,-7-1-16 16,0 2 58-16,-6 2-171 0,-9-2-157 0</inkml:trace>
  <inkml:trace contextRef="#ctx0" brushRef="#br0" timeOffset="20034.83">14834 12385 2231 0,'2'-7'235'0,"-2"7"6"0,7-7-13 15,3 3-5-15,2 3 4 0,-12 1-6 16,37 5 1-16,-12 2-5 0,10 5-11 0,-5 7-16 15,6 5-10-15,-4 5-20 16,-1 3-13-16,-12-4-14 0,0 1-12 0,-5 0-8 16,-9-3-15-16,-1-2 7 15,-4-4 11-15,-4 1-2 0,-1-1 11 0,-9 6-2 16,-1-2-3-16,-3-8-1 0,-8-1-11 0,-9-1-6 16,-1-4-16-16,-7-1-9 0,-1-4-12 15,-2 0 0-15,2 1-36 0,6-3-33 16,11 0-58-16,7 0-94 0,4 1-128 0,3-3-154 15,3 3-200-15,3 0-127 0,1-1 82 16,6-3-581-16,0 7-725 0</inkml:trace>
  <inkml:trace contextRef="#ctx0" brushRef="#br0" timeOffset="20875.05">15925 12350 3439 0,'6'-6'76'0,"-5"-3"32"0,3 4 7 0,-4 5-5 0,3-7-18 0,-3 7-6 0,0 0 12 16,0 0 32-16,0 0 19 15,-19 27 8-15,1-2-4 0,1 5-7 0,0 1-6 16,-3 9-1-16,0-9-8 0,3 1-8 15,2-3-6-15,-1 0-13 0,7-8-5 0,1-2-3 16,1-3-18-16,1-3-8 16,-2-1-6-16,4-3-6 0,3 1-2 0,-7-3-9 0,6 0-12 15,-1-2-20-15,3-5-37 0,0 0-51 16,0 0-61-16,0 0-73 0,0 0-69 16,0 0-69-16,0-26-79 0,5 7-118 0,6-10-122 15,0-2 56-15,3 2-391 0,-3 0-474 16</inkml:trace>
  <inkml:trace contextRef="#ctx0" brushRef="#br0" timeOffset="21055.15">15762 12332 2784 0,'-8'-11'33'0,"4"1"36"15,-2 2 33-15,0-1 47 0,6 0 33 0,0 9 14 16,-1-13-6-16,4 6-9 0,5 0-13 0,4-3-14 0,6 3-18 16,3-2-12-16,14 0-13 15,-1 2-14-15,4 3-18 0,1 1-40 16,-9 1-59-16,-1 0-73 0,-1 4-96 0,-2-2-95 15,-1 2-131-15,-2-1-199 0,0 3 42 16,-4 0 78-16,-4 7-225 0,-2-3-211 16</inkml:trace>
  <inkml:trace contextRef="#ctx0" brushRef="#br0" timeOffset="21225.42">15654 12743 2264 0,'-20'9'170'0,"6"-3"12"0,3 0 7 0,4-3 9 15,-2 1 20-15,9-4 9 0,-11 7-9 16,11-7-16-16,-5 4-15 0,5-4-19 16,0 0-17-16,20 4-20 0,1-2-44 0,4-2-67 15,8-2-84-15,8 0-98 0,9 0-90 16,9-6-121-16,0-1-168 0,1 1-29 0,-8-2 56 16,-7-1-213-16,-6 1-218 0</inkml:trace>
  <inkml:trace contextRef="#ctx0" brushRef="#br0" timeOffset="21554.98">16332 12644 2216 0,'4'-5'146'0,"-4"5"49"0,0 0 27 0,0 0 25 16,3-11 17-16,-3 11 9 0,0 0 0 15,0 0-22-15,0 0-11 0,0 0-22 16,2-7-28-16,-2 7-22 0,0 0-12 0,0 0-17 16,0 0-9-16,0 0-12 0,0 0-12 0,0 0-5 15,0 0-6-15,0 25-12 16,0-25-3-16,0 0-8 0,-5 11-11 0,5-11-3 0,-4 7-5 15,4-7-4-15,0 0-2 16,0 7 2-16,0-7-6 0,0 0-4 0,0 0-11 16,0 0-14-16,0 0-5 15,29-25 1-15,-19 14 0 0,1 1-5 0,0 1 5 0,2 1-9 16,-4 3 1-16,-2-2-1 0,0 3-4 0,4 1-1 16,-11 3 3-16,16 1 0 15,-16-1-2-15,16 10 1 0,-7-4 0 0,0 0 2 0,4 5 0 16,-4-2-1-16,-2-1-9 15,3 3-25-15,1-3-43 0,0 2-51 0,1-2-74 16,1 0-84-16,1-2-86 16,-1-3-126-16,1 0-189 0,1-3 22 0,2-4 78 0,0 0-398 15,4-3-463-15</inkml:trace>
  <inkml:trace contextRef="#ctx0" brushRef="#br0" timeOffset="21805.39">17192 11987 2707 0,'1'-21'97'0,"-1"4"31"16,0 4 35-16,0 2 4 0,-1 4 3 0,1 0-6 16,0 7 10-16,0 0 29 15,0 0 24-15,-21 19 14 0,6 11 24 0,-7 14-15 16,6 7-10-16,-2 5-27 0,3 2-15 16,3 3-20-16,3 3-25 0,4-4-14 0,-1 0-7 15,2-5-17-15,4-12-18 0,0-2-41 0,2-4-36 16,0-7-43-16,2-4-46 0,-2-3-51 15,-1-3-60-15,-1-7-78 0,0 1-78 0,0-2-70 16,-1-4-107-16,-1-1-183 16,0-2 59-16,2-5-472 0,0 0-577 0</inkml:trace>
  <inkml:trace contextRef="#ctx0" brushRef="#br0" timeOffset="21976.35">16915 12592 3406 0,'-9'-5'186'0,"2"2"29"0,7 3 22 0,-12-5 30 15,12 5 38-15,-6-6 9 16,6 6-7-16,0 0-40 0,0 0-19 0,14-13-38 0,3 7-38 16,6 2-71-16,15-2-95 15,0 1-99-15,4-2-124 0,1 2-136 0,6 0-179 16,-4 0-213-16,10-3 70 0,-11 6 79 0,-4-2-435 0,-7 6-504 16</inkml:trace>
  <inkml:trace contextRef="#ctx0" brushRef="#br0" timeOffset="22314.85">17464 12625 3132 0,'-5'2'130'0,"5"-2"31"16,0 0 22-16,0 0 23 0,-11 1 6 16,11-1-19-16,0 0-14 0,0 0-22 0,0 0-14 15,36-10-15-15,-22 4-14 0,4 3-14 16,-1-2-22-16,0 2-12 0,0-4-19 15,-2 2-10-15,-2-2-13 0,1 0-1 16,-3 0-6-16,-1-1-7 0,-4 1-1 0,-2 2-4 16,-4-2 1-16,0 7-1 0,-10-9-2 15,-2 6 0-15,-2 1-2 0,-8 2 0 16,-1 3 6-16,-2 4 8 0,-5 6 10 0,-1-1 7 16,6 5 5-16,-2-2 2 0,4 3 3 15,3 0-3-15,7-4 5 0,4 1-5 0,1-1 4 16,2 0-3-16,4-3-4 0,4 2-2 15,6-2-2-15,2 0-12 0,5-1-33 0,6-1-53 0,9-1-62 16,3-3-84-16,5 1-92 16,-6-6-124-16,-2 0-212 0,10-2-18 0,-7-2 73 15,-9 3-389-15,1-3-451 0</inkml:trace>
  <inkml:trace contextRef="#ctx0" brushRef="#br0" timeOffset="23144.92">17882 12783 2981 0,'-22'-1'179'0,"22"1"14"0,-11-3 9 0,11 3 9 0,0 0 21 0,0 0 17 0,0 0 1 0,-13-3-9 15,13 3-19-15,0 0-24 0,0 0-23 0,0 0-14 0,21-12-19 16,-12 8-23 0,0-1-8-16,1 0 0 0,3-1-19 0,-3 2-15 0,0-3-11 0,3 0-12 15,-3-2-2 1,-1-1-9-16,-2-3-7 0,1 1-4 0,-2-4-1 0,-4 0-4 15,4-2-3 1,-6 4-2-16,0-1-3 0,-4-1-4 0,0 1-5 0,0 3 3 16,-6 0-1-16,3-1-3 15,0 3-5-15,-2 4 4 0,-2-1 6 0,2 0-15 0,1 2 3 16,0 1 3-16,8 4-2 16,-11-9 9-16,11 9-10 0,-10-5 5 0,10 5-8 15,-5-6 0-15,5 6-5 0,0 0 3 0,-8-5 3 16,8 5-10-16,0 0 6 15,0 0-2-15,0 0 0 0,0 0-1 0,0 0-8 0,0 0 0 16,0 0 1 0,0 0 3-16,0 0 2 0,0 0-1 0,0 0 3 0,0 0 1 0,0 0 3 15,0 0 0 1,0 0 1-16,0 0 2 0,0 0 2 0,0 0-3 16,0 0 12-16,0 0-15 0,0 0 4 15,0 0-4-15,0 0 2 0,0 0-2 0,0 0 3 16,0 0 2-16,0 0-6 0,0 0 9 15,0 0 6-15,0 0 4 0,-23 8 14 0,23-8 8 16,0 0 9-16,-15 3 9 0,15-3 2 16,0 0 2-16,-12 1 8 0,12-1 4 15,0 0-5-15,0 0-12 0,0 0-4 0,0 0-6 16,0 0 1-16,0 0 8 0,54-5-20 16,-33 5-5-16,8 0-2 0,-9-2-6 0,7 2 0 15,-6-2-3-15,0 2 1 16,-4 0-3-16,2-2 5 0,-8 2-9 0,-11 0 12 0,24-1-12 15,-24 1-6-15,14 1-6 16,-14-1-4-16,14 4 6 0,-6 2 4 0,-5 1-2 16,1 4 8-16,1 1-5 0,-2 3-1 15,-1 2-2-15,0 0 9 0,2 2-7 0,-2-2 5 16,-1 2-9-16,3 0 7 0,-2-1 2 16,3 2-12-16,-3-4 1 0,1-5-17 0,1 1-67 15,-2 0-57-15,0-3-75 0,-1-1-107 16,1 1-120-16,4-2-160 0,-3-2-213 15,1 0 85-15,3 0 76 0,-7-5-536 16,9 10-657-16</inkml:trace>
  <inkml:trace contextRef="#ctx0" brushRef="#br0" timeOffset="23488.9">18578 12580 3306 0,'-7'-8'-14'0,"0"2"19"0,-6 2 25 0,1 3 45 0,-1 1 40 0,-9 4 34 0,3-1 27 0,-1 4 14 0,-11 5 7 0,4 2-2 0,6 0-10 15,5-2-9-15,3 3-7 16,2 0-13-16,3 1-8 0,4-2-9 16,1 3-18-16,1-4-9 0,4 2-10 15,1-3-11-15,1 2-15 0,4 0-44 0,3 0-61 16,2-4-82-16,1-3-113 0,9 2-121 0,-2-4-147 16,5-1-196-16,-2-6 38 0,2 0 74 15,9-7-382-15,-3-3-436 0</inkml:trace>
  <inkml:trace contextRef="#ctx0" brushRef="#br0" timeOffset="24924.72">19093 11748 2883 0,'-8'-20'97'0,"0"4"26"0,3 7 5 16,-3 2 23-16,-1 3 22 0,-3 6 24 0,-3 5 10 15,-10 11 5-15,-5 15-2 16,-1 8-11-16,4 12-5 0,3 8 8 0,-5 21-11 15,5 0-19-15,8-10-12 16,1 17-17-16,3-13-15 0,5-4-16 0,1-5-7 16,5-2-9-16,1-7-12 0,0 0-8 15,0-17-9-15,-2-10-8 0,4-7-3 0,-2-4-13 16,0-2-5-16,0-4-2 0,1 0 0 16,-1-6-11-16,2-1-14 0,4-4-5 15,-6-3-4-15,0 0-1 0,17-8 2 0,-6-2-4 16,5-6 1-16,1-6-2 0,0-1 1 15,-2 8 0-15,-6 3 3 0,2 1-2 0,-6 3-2 16,2 2-3-16,-3 0 0 0,3 1 1 16,-7 5 9-16,5-4 7 0,-5 4 9 0,0 0-3 15,0 0 8-15,0 0-9 16,17 11 3-16,-17-11-1 0,5 5 7 0,-5-5 13 16,9 5 15-16,-9-5 10 0,5 4 4 15,-5-4-3-15,8 3-3 0,-8-3-8 0,0 0-6 16,21-3-7-16,-8-1-4 0,-1 1-5 15,3-2 0-15,-2 1-7 0,0-1 2 0,-3 3-7 16,0 0-9-16,-3 1-1 0,-7 1-6 16,15-4 4-16,-15 4-1 0,10 0 9 0,-10 0 13 15,0 0-10-15,17 4 6 0,-17-4 2 16,10 3 6-16,-5-1-5 0,-5-2 11 16,10 3-9-16,-10-3 3 0,11 4-3 0,-11-4 0 15,14 2-4-15,-14-2-3 0,16-2-2 16,-4 0-1-16,-1-2-4 0,5 1 0 15,3-6-3-15,-2 0-1 0,3-4 3 0,2-2 2 16,1-2-1-16,-8 5-3 0,-2 2 6 16,-2 1 1-16,-1 4-5 0,-4 0-7 0,2 3-6 15,-8 2 5-15,0 0 15 0,3 12 10 0,-5-2 1 16,-1 6-26-16,-5 4-7 16,-6 10 0-16,3 2 0 0,-2 6 0 0,0 8 0 0,-3 4 0 15,3 0 0-15,4 4 0 16,-1-3 0-16,2-11 0 0,3-2 0 15,-3-3 0-15,3-1 0 0,-4-3 0 16,4-8 0-16,-3-4 0 0,1-2 0 0,-1-1 0 16,-2-1 0-16,-2-3 0 0,-6 0 0 15,-1-2 0-15,-4-1 0 0,0-2 0 0,-2-3 0 0,0-3 0 16,3-1 0-16,-3-3 0 0,4-2 0 0,3-2 0 16,0-4 0-16,9 1 0 15,0-2 0-15,4 0 0 0,3 0 0 0,4 0 0 16,3-1 0-16,9-5 0 0,11-2 0 15,8 0 0-15,10-5 0 0,9-1 0 0,5-1-67 16,19-7-122-16,4 1-13 0,1-1-6 16,4-4 22-16,-7 2 18 0,-2-3 15 0,-23 6 19 15,-2-1 28-15,-1-6 33 0,-5 2 22 16,-9 2 27-16,-10 2 28 0,-5 9 18 16,-6-1 2-16,-5 5-2 0,-9 6-3 0,-2 3-2 15,-5 3 6-15,-6 1 2 16,-3 3 10-16,-1 1 4 0,0 4 12 15,-5 4 4-15,-12 4 5 0,3 6 0 0,1 1-8 16,4 9-2-16,3-2-2 0,4 3-7 16,4-1 3-16,4-2-6 0,4-1-6 15,2-6 3-15,6 2 1 0,2 1-1 0,3 0-9 0,5-3-8 16,10 6-19-16,-6-7-37 0,11-2-36 16,2-5-34-16,-3-4-27 0,5-3-16 15,10-3-11-15,6-6-11 0,5-8 0 0,6-9 9 0,-3-5 6 16,13-16 13-16,-1-9 10 15,0-5 8-15,-2-6-5 0,0-6-3 0,1-9 4 16,1-3-13-16,-3-6 2 16,-1-1 12-16,-4-3 10 0,-5-3 19 15,-11 2 23-15,-9 7 43 0,-10 27 46 0,-11 9 29 0,-5 13 15 16,-6 13 8-16,-10 9 27 0,-6 6 34 16,-6 6 33-16,-13 13 15 15,-12 15 16-15,-4 12 31 0,-7 22 9 0,4 9-5 0,3 8-1 16,1 6-13-16,6 9-15 0,6-1-17 0,4 2-14 15,3 7-10-15,9-5-8 16,8-18-6-16,2-3-11 0,5-1-13 0,1-11-10 16,4-12-10-16,2-2-11 0,2-6-41 15,3-4-43-15,2-3 0 0,5-5 0 0,-3-6 0 16,7-9 0-16,-2-1 0 16,6-5 0-16,-3-3 0 0,5-4 0 0,10-5 0 15,1-8 0-15,5-7 0 0,3-4 0 16,-4 2 0-16,-8 1 0 0,-7 5 0 0,-7 4 0 15,-4 5 0-15,-1-2 0 0,-2 4 0 16,-9 3 0-16,-1 4 0 0,0 0 0 0,0 0 0 16,0 0 0-16,0 0 0 0,0 0 0 15,0 0 0-15,-25 18 0 0,24-13 0 16,1-5 0-16,1 13 0 0,1-6 0 16,7 0 0-16,-2 0 0 0,2-1 0 0,5 0 0 15,-1-3 0-15,5 1 0 0,-4-3 0 16,-1-1 0-16,1 0-246 0,-1 0-59 0,-3 2-63 15,-10-2-67-15,17 0-52 0,-17 0-69 16,12 2-103-16,-12-2-98 0,5 5 72 0,3 0-571 16,-1 0-717-16</inkml:trace>
  <inkml:trace contextRef="#ctx0" brushRef="#br0" timeOffset="25174.83">21367 12889 3639 0,'0'0'118'0,"0"0"26"0,-19 2 48 0,19-2 70 0,-31 1 60 0,5-1 49 0,-20 4 47 16,-15 3 22-16,-5-2 17 0,-15 2-12 0,-1-2-14 0,-22 5-21 15,-4-1-14-15,2-1-250 0,21-1-146 16,1 0 0-16,2-1 0 0,10 2 0 16,5-1 0-16,9 0 0 0,11-3 0 15,9 1 0-15,6-1 0 0,9 1 0 0,4-1 0 16,2-3 0-16,3 3 0 15,3-3 0-15,0 3 0 0,3 0 0 0,0 0 0 16,8-4 0-16,-9 4-613 0,9-4-347 16,-4 3 49-16,4-3 103 0,-3 5-858 0,-4-1-1103 15</inkml:trace>
  <inkml:trace contextRef="#ctx0" brushRef="#br0" timeOffset="26945.04">9313 14331 4803 0,'-27'-7'-57'0,"0"2"9"0,2 1 19 0,2 0 21 0,0 0 26 0,4 2 30 0,5-1 22 15,1 1 18-15,0 0 11 0,3 2-1 0,10 0 2 16,0 0-1-16,0 0 5 0,0 0 5 0,42 5-4 0,24-1-9 16,11 0-11-16,41-2-5 15,15-1-9-15,11-1-8 0,8-1-14 16,2 1-25-16,-3-2-27 0,-9-2-39 15,-12 2-30-15,-16-1-16 0,-34 1 3 0,-13-1 4 16,-19 3 10-16,-16-2 12 0,-8 0 10 16,-6 0 6-16,-9 1 4 0,-9 1 12 0,0 0 11 15,0 0 13-15,0 0 11 0,-54-10 12 0,7 10 5 16,-6 0 7 0,-19 3 4-16,-9-3-3 0,0 1 2 0,-7 1 12 15,1-4 7-15,-7 1 10 0,3-3 4 16,1 1 3-16,4-2 1 0,5 2-5 0,2-1-5 15,6-1-9-15,4 1 2 0,8 2-10 16,15 1 2-16,6-1-7 0,10 2-1 0,10-2 0 0,2 2 2 16,6 0-3-16,12 0 1 15,-11 2-1-15,11-2-4 0,0 0-1 16,0 0 1-16,76 7-10 0,-14-5 0 16,13 2 0-16,10-1-20 0,26 0-3 0,2 3 9 15,-20-3-26-15,-5-2-9 0,-5 3-25 16,-10-1-15-16,-10 1-6 0,-22-3-2 15,-6 1 7-15,-14 0 1 0,-6 0 13 0,-12-1 5 16,-3-1 5-16,0 0 6 0,-41 5 11 16,-4-3 12-16,-23 0 12 0,-8 0 11 15,-11-2 12-15,-28 2 4 0,0 0 1 0,-16-1 9 16,2 0 8-16,3 2 14 0,4-2 11 0,11-1 16 16,21 0-5-16,10 0 6 0,8 3-3 15,9-3 7-15,16 4-22 0,17-4-7 0,3 1-2 16,12-1-4-16,3 2-4 0,12-2 0 15,0 0-9-15,0 0-3 0,56 9-3 16,12-6 0-16,45 1-11 0,5-1 3 0,10 0-12 16,11-1-14-16,2 2-20 0,-2-3-38 15,-11 3-17-15,-14-1-22 0,-31 0-12 0,-13-3-7 16,-22 1 8-16,-8 0 13 0,-9-1 8 16,-14 0 9-16,-8 0 16 0,-9 0 13 0,0 0 11 15,0 0 13-15,-57-8 14 0,10 4 11 16,-18 1 16-16,-13-1-1 0,-10 3 14 15,-24-1 5-15,-6-1 10 0,5 1 6 0,24 0 13 16,8 1 13-16,4-1 3 0,12 0-3 16,20 2-8-16,14 0-7 15,6 0-7-15,6 2-1 0,8-2-12 0,7 2 3 0,4-2-6 16,0 0-9-16,63 10-1 0,4-5-4 16,13 0-16-16,10-1-33 0,25 1-34 0,0 0-35 15,-28-2-39-15,-2 1-29 0,-12-1-22 16,-10 0-25-16,-18-1-5 0,-16 2 0 15,-8-3 8-15,-8 1 25 0,-4 2 21 16,-8-3 10-16,-1-1-13 16,0 0-26-16,-30 7-31 0,5-1-41 0,-2-5-48 0,-11 4-71 15,6-4-141-15,-6 3-76 0,6 0 57 16,5-2-221-16,2-1-250 0</inkml:trace>
  <inkml:trace contextRef="#ctx0" brushRef="#br0" timeOffset="33134.94">12210 14526 1345 0,'0'0'144'0,"11"-8"-44"0,0 5-34 0,3 1-15 0,4 0-9 0,11 0 0 0,10 1-4 0,4-1 1 15,2 2 2-15,3-4 7 0,-1 4-1 16,1 0 3-16,-4-1-2 0,2 2 4 15,-4-1 0-15,-8-1-4 0,-8 1 5 0,-1 0 3 16,-3-3 1-16,-4 3 10 16,0 0-2-16,-5 0-7 0,-5-1-3 0,-8 1 6 15,0 0 2-15,0 0-1 0,0 0 4 0,-33-8 4 16,-13 2 0-16,-11 0 9 0,-2-1 8 16,0 2 14-16,16-1-2 0,5 5-4 0,9-1-7 15,6 0-12-15,5 4-4 16,7-2 11-16,11 0 19 0,-11 5 8 0,11-5-6 0,0 0-11 15,34 12-7-15,2-3-4 16,2-2-10-16,5-1-8 0,0 1-5 0,-1-3-5 16,0 1-5-16,-2-1-6 15,0 0-8-15,-12 0-1 0,-3-2 0 0,-5 1-9 0,-6-1-10 16,-3 0 1-16,-11-2-5 0,7 5 3 16,-7-5-5-16,0 0 5 0,-41 0-2 15,2-4 0-15,-5-3-1 0,-11-1 22 0,10 1 21 16,8 0 25-16,8 4 40 15,9-3 17-15,2 3-8 0,7 0-12 16,4 1-14-16,7 2-6 0,0 0-11 0,0 0-10 16,0 0-10-16,50-4-2 0,-23 4-7 0,4 3-5 15,-5-3-4-15,5 1-6 0,-2 1-5 16,-1-1-10-16,-1 1-24 0,-3-2-29 0,-3 2-35 16,-5-2-44-16,-3 1-50 0,-2-1-62 15,-1 2-61-15,-10-2-50 0,11 0-72 16,-11 0-100-16,0 0-188 0,0 0 46 0,0 0-376 15,0 0-493-15</inkml:trace>
  <inkml:trace contextRef="#ctx0" brushRef="#br0" timeOffset="33734.87">12895 14622 2542 0,'0'0'-114'0,"-30"2"49"0,10-4 38 0,-9-1 26 0,-14 0 25 0,-1-2 24 0,-14-2 28 0,4-2 15 0,0 0 19 0,15 3 25 16,2-1 12-16,13 2 18 0,2 3 12 15,10-1-12-15,-1-1-8 0,13 4-19 16,0 0-10-16,0 0-15 0,0 0-15 0,35-6-7 16,-5 6-7-16,16 2-27 0,1-2-20 15,3 2-23-15,0 2-30 0,-5-1-6 16,2 1-3-16,-9-1-5 0,-10 1-10 15,-6-1-4-15,-6 1-1 0,-7-2 8 16,-1 2 5-16,-8-4 12 0,0 0 21 0,0 0 21 16,-42 5 17-16,13-5 8 0,-14-2 14 0,-1-1 8 15,0-1 22-15,6 2 18 0,10-2 16 16,7 2-2-16,1 1-8 0,9-1-12 0,2 2-8 16,9 0-12-16,0 0-8 15,0 0-8-15,0 0-6 0,0 0-29 0,52 5-33 16,-15-1-32-16,3-3-26 0,-6-1-19 0,-3 1-6 15,-4-1-3-15,-1 2 1 0,-7-2 8 16,-3 0 1-16,-4 0-6 0,-12 0 14 0,13-3 12 16,-13 3 0-16,0 0 0 15,0 0 11-15,-33-15-1 0,16 10 12 0,-6-1-8 16,4 2-45-16,3 1-73 0,3 1-92 16,0 1-117-16,3-1-205 0,10 2 16 0,0 0 58 15,0 0-116-15,-3 7-115 0</inkml:trace>
  <inkml:trace contextRef="#ctx0" brushRef="#br0" timeOffset="35855.03">22626 7812 1666 0,'-3'-8'405'0,"0"0"-128"0,3 0-58 0,5-2-51 0,2-3-35 0,6 0-6 0,12-6 14 0,3 3-22 0,3 1 3 15,-1 1-13-15,6 6-8 0,-7 3-13 16,0 4-9-16,-2 1-5 0,-2 4-9 0,-3 1-4 15,-1 5-5-15,-5 3-1 16,-2 0 3-16,-6 4 19 0,-5 0 23 0,-6 4 29 16,-5 8 18-16,-8 0 18 0,-15 8 13 15,1-2 13-15,-7 0 10 0,3-4 7 0,-1-2 10 16,7-7 10-16,3-1 5 0,6-6-14 0,7-1-5 16,1-4 3-16,8-2 10 15,1 1 6-15,5-3 4 0,10 2-26 0,9 1-10 0,14 1-33 16,6-5-102-16,5 1-66 15,1-2 0-15,1 0 0 0,-1-1 0 0,-1 0 0 0,-2-1 0 16,-13-1 0 0,-5 1 0-16,-7-2 0 0,1 0 0 0,-5 2 0 15,-1-2 0-15,-6 0 0 0,-9 0 0 0,20 0 0 0,-20 0-238 16,0 0-131-16,0 0-89 0,5-4-106 16,-5 4-160-16,0 0-83 0,0 0 61 15,-20-13-711-15,12 9-907 0</inkml:trace>
  <inkml:trace contextRef="#ctx0" brushRef="#br0" timeOffset="36440.96">23308 7184 4235 0,'-3'-16'0'0,"3"1"20"0,0 3 15 0,3-1 24 0,3-1 22 0,3 2 9 0,10-9 0 0,5 4-1 0,-1 2-9 16,11 2-6-16,-2 5-10 15,0 1-5-15,-1 7-9 0,-11 3-4 0,3 1-4 16,-1 4-3-16,-8 3-7 0,-2 5 1 16,-4-3 0-16,-8 6 0 0,-8 12 16 15,-7 3 14-15,-12 4 16 0,-5 2 18 0,-4-4 13 16,-2-1 14-16,-3-2 24 0,5-1 19 15,2-7 18-15,7-7 14 0,5 0 5 0,2-5 0 16,9-3 3-16,-1-1 3 16,7-2-4-16,-1 0-6 0,6-4-11 0,0-3-15 15,17 11-82-15,0-8-92 0,19 6 0 0,2-5 0 16,9 2 0-16,0-1 0 0,10 2 0 16,-7-4 0-16,-3 4 0 0,-3-3 0 0,-2 0 0 0,-8 0 0 15,-7-1 0 1,-8 1 0-16,-2-3 0 0,-5 1-117 0,-5 0-28 15,-7-2-4-15,9 4-20 0,-9-4-32 16,0 0-31-16,0 0-54 0,0 0-61 16,-22 13-77-16,10-10-91 0,3-1-135 0,-3 2-77 15,3-1 66-15,0 2-553 0,1 1-676 0</inkml:trace>
  <inkml:trace contextRef="#ctx0" brushRef="#br0" timeOffset="37805.44">24008 8007 3160 0,'0'0'-28'0,"-7"6"36"0,7-6 20 0,0 0 38 0,-5 5 51 0,5-5 38 0,-6 3 16 0,6-3 10 0,0 0-4 0,-7 5-11 15,7-5-14-15,0 0-15 0,0 0-9 16,-9 3-12-16,9-3-9 0,0 0-8 0,0 0-10 16,0 0-8-16,0 0-5 0,0 0-13 0,0 0-5 15,-3 4-5-15,3-4-7 16,0 0-2-16,0 0-5 0,0 0-4 0,0 0-1 15,0 0-4-15,0 0-1 0,0 0-3 16,0 0 1-16,0 0 2 0,0 0 4 16,0 0 8-16,0 0 4 0,0 0 3 0,0 0 0 15,0 0 0-15,0 0-2 0,0 0-4 0,0 0-1 16,0 0-8-16,0 0-2 0,0 0-3 0,0 0-4 0,0 0 0 16,0 0-5-1,0 0-2-15,0 0-2 0,0 0 2 0,-11 2-1 16,11-2-3-16,0 0 5 0,0 0 4 15,0 0 3-15,0 0 2 0,0 0-1 0,0 0-3 16,0 0 1-16,0 0 2 16,-6 5 12-16,0 0 2 0,0 3 7 0,-1-1 2 0,-3 2 9 15,5-1 3-15,-4 1-1 16,6-2 6-16,-5 0 0 0,7 0-4 0,-3 0 8 0,2 0 5 16,2-7 14-16,2 8 3 0,-2-8-3 0,11 5-5 15,-6-5-9-15,-5 0-8 16,22 0-5-16,-22 0-9 0,17-3-5 0,-6-1 3 15,-3-1 1-15,2-2 0 0,-5 0-8 16,-1 2-3-16,0-2-2 0,-2 0-5 16,-2 7-26-16,-2-12-8 0,-4 6 0 15,3 2 0-15,-6 1 0 0,2-1 0 0,7 4 0 16,-19-2 0-16,9 1 0 0,10 1 0 0,-16 1 0 0,16-1 0 16,-14 4 0-1,6-1 0-15,8-3 0 0,-9 6 0 0,9-6 0 0,-7 5 0 16,7-5 0-16,-9 7-93 15,9-7-109-15,-3 3-80 0,3-3-117 0,0 0-129 0,0 0-212 16,0 0-85 0,0 0 79-16,0 0-742 0,0 0-936 0</inkml:trace>
  <inkml:trace contextRef="#ctx0" brushRef="#br0" timeOffset="38754.98">24628 7865 3792 0,'-5'-4'-129'0,"-4"-1"34"0,6 0 26 0,-5 2 32 0,5-2 35 0,3 5 31 0,-10-9 21 0,6 6 2 16,4 3 6-16,-8-6-7 0,8 6 2 16,-5-5-4-16,5 5 1 0,0 0 9 0,-6-6 6 15,6 6 10-15,0 0-3 16,-5-4-1-16,5 4 2 0,0 0-8 0,0 0-7 16,-9-6-1-16,9 6-11 0,0 0-5 0,0 0 0 15,0 0-10-15,-3-2-2 16,3 2-1-16,0 0 2 0,0 0 0 0,0 0 0 15,0 0 3-15,-8-6 6 0,8 6 6 16,0 0 9-16,0 0 14 0,0 0 9 0,0 0 14 16,0 0 10-16,0 0 11 15,-5-3 13-15,5 3 9 0,0 0 6 0,0 0 10 16,0 0 8-16,0 0-10 0,0 0-15 0,4-12-12 0,1 7-17 16,2 0-8-16,9-2-12 15,5-3-11-15,0 6-8 0,2-1-2 0,0 0-18 16,-5 1-1-16,2 4-6 0,-2 0 1 15,2 6-3-15,-5 0-9 0,-2 4-7 0,-2 6 5 16,0 2-4-16,-11 2 2 16,-2 6 4-16,-10 10-13 0,-10 8-20 0,-7 1 19 0,-8-2 9 15,1-2 15-15,0-2 5 0,0-1 19 0,4-4 14 16,7-8 3-16,3-4 9 0,4-2 4 16,6-2 23-16,3-5 12 0,5 0-1 0,2-5-125 15,6 1 0 1,1-3 0-16,9 1 0 0,8-1 0 15,13 1 0-15,3-2 0 0,0-2 0 0,4 0 0 16,0 0 0-16,-7-3 0 0,-7 2 0 16,1-2 0-16,-2 2 0 0,-7-2 0 0,-1 0 0 15,-4 0 0-15,-1 0 0 0,-3 0 0 16,-11 0 0-16,19-2 0 0,-9 2 0 0,-10 0 0 16,15-3 0-16,-9 1 0 0,-6 2 0 15,11-6-408-15,-7 1-162 0,-1-1-157 0,-1-1-134 16,3 0 65-16,-3 1-846 0,0-1-1081 15</inkml:trace>
  <inkml:trace contextRef="#ctx0" brushRef="#br0" timeOffset="39224.94">25436 7091 4675 0,'5'-17'-113'0,"3"6"16"0,0 2 14 0,-2 2 18 0,1 1 18 0,0 5 26 0,2-3 12 0,-9 4 12 0,14 2-1 16,-14-2 16-16,11 5 2 0,-2 1 3 0,-5-1 9 16,-1 4 14-16,1 0 11 15,-2 4 3-15,-6-1 2 0,0 1 9 0,-1 3 4 16,-5 1 5-16,-1 0 4 0,0-2 1 15,-3 3-2-15,3-3 0 0,-1 2 1 0,2-2-1 16,3-1 6-16,1 2 9 16,6-1 10-16,0 3 6 0,6 0 1 0,7 8-8 0,6-2-7 15,6 2-6-15,9 3-9 0,2 2-14 0,0-4-5 16,0 0-6-16,-9-6-5 16,0-2-9-16,-8 2-4 0,-4-4-1 0,-6-3-4 15,0-3-2-15,-9 3 10 0,-6-3 23 16,0 2 8-16,-9 1 17 0,-10 3 10 0,-4-1 2 15,-3-2-3-15,-2-3-7 0,-4 0-5 16,-3-3-13-16,2-1-3 16,1 0-9-16,0-4-5 0,7 1-7 0,5-3-21 15,4 1-51-15,4-2-76 0,-2 0-90 0,5 0-103 16,0-2-132-16,6 2-146 0,9 0-228 16,-16 0 24-16,16 0 82 0,0 0-661 15,0 0-805-15</inkml:trace>
  <inkml:trace contextRef="#ctx0" brushRef="#br0" timeOffset="41044.85">22872 8842 3498 0,'0'-11'-136'0,"0"-1"54"0,0 1 41 0,2 2 35 0,0 2 33 0,0-4 38 0,1 2 26 0,-1-1 37 16,2 1 13-16,0-1 18 0,-3 1 11 0,3 1 10 0,1 1 6 15,-3 0-10 1,0 2-19-16,-2 5-16 0,0 0-7 0,0 0 37 0,0 0 23 0,0 0 15 15,-13 38 6 1,2-6 10-16,2 4 10 0,-7 16-3 0,5 4 2 16,-1-1-4-16,1 3-14 0,8-3-11 15,-1-8-18-15,4 0-14 0,2-2-13 0,0-4-17 16,-1-3-13-16,3-2-86 0,0-7-44 16,-2-8 0-16,1-3 0 0,-3 0 0 0,2-7 0 15,-2 2 0-15,0-3 0 0,0-1 0 0,0-3 0 16,0-1 0-16,0-5 0 0,-5 6-119 15,5-6-300-15,0 0-103 0,0 0-105 16,-19-14-176-16,16 6 8 0,-4-1 69 16,3 0-696-16,1 0-872 0</inkml:trace>
  <inkml:trace contextRef="#ctx0" brushRef="#br0" timeOffset="41295.31">22605 9260 3698 0,'-5'-3'-20'0,"5"3"58"0,-11-7 22 16,11 7 15-16,-5-3 11 0,5 3 25 0,0 0 34 16,0 0 34-16,0 0 25 15,0 0 6-15,16 17-6 0,-7-7-4 0,5 3-18 16,2 0-15-16,7 6-10 0,1 0-14 16,0 1-17-16,1 0-11 0,-2-5-10 0,-7 0-16 15,-2-5-7-15,-3 1-31 0,1-1-42 16,-3-4-47-16,1 2-52 0,-2-1-53 15,-2 0-62-15,-5-2-77 0,3-1-66 0,-4-4-86 16,2 7-134-16,-2-7-76 0,4 6 50 16,-4-6-450-16,0 0-518 0</inkml:trace>
  <inkml:trace contextRef="#ctx0" brushRef="#br0" timeOffset="41528.85">23138 9339 2775 0,'0'0'-11'0,"0"0"45"15,-41 7 43-15,19 0 35 0,-6 5 34 0,-1 2 36 16,0 1 20-16,2 2 8 0,-2 4-2 16,2 0-4-16,4 0-12 0,9-5-17 15,0-1-14-15,-1-1-17 0,3-1-9 0,4-2-18 16,-1 0-10-16,4-1-8 0,-2-3-12 0,3 0-20 16,1 0-26-16,-3-2-44 0,4 0-56 15,2-5-107-15,-5 4-125 0,5-4-116 16,0 0-200-16,0 0-12 0,0 0 61 0,0 0-379 15,-7-16-416-15</inkml:trace>
  <inkml:trace contextRef="#ctx0" brushRef="#br0" timeOffset="42245.19">22487 10133 2609 0,'4'-10'51'0,"-3"-2"36"0,3 2 43 0,1-1 43 0,-1 3 35 0,-3 0 39 0,1 1 27 0,2 1 5 0,-4 6-20 0,2-8-21 16,-2 8-2-16,0 0 28 0,0 0 13 0,-8 22-4 16,7-5-14-16,-8 6-20 15,4 8-14-15,3-2-19 0,2-4-9 0,2 10-19 16,3-3-15-16,5-1-14 0,5-1-16 15,1-5-13-15,0 0-5 0,-2-9-12 16,-1-4-11-16,5-1-7 0,-3-5-7 16,0-3-8-16,2-3-7 15,0-1-8-15,2-3-2 0,0-4-50 0,10-4-3 0,-8-2 0 0,3-3 0 16,-1 0 0-16,-3 3 0 16,-7 5 0-16,-1 1 0 0,-5 1 0 0,0 4 0 15,1-1 0-15,-8 4 0 0,0 0 0 16,0 0 0-16,0 24 0 0,-2-8 0 0,0 3 0 15,-2 4 0-15,-1 12 0 0,-1-2 0 16,5-2 0-16,-1-6 0 0,0-1 0 16,2 1 0-16,-2-2 0 0,2-2 0 15,-3-4 0-15,3-4 0 0,-2 1 0 0,2-2 0 0,0-1 0 16,2-5 0-16,-2 3 0 0,3-4-214 0,-3-5-131 16,6 5-114-16,-6-5-125 15,0 0-186-15,0 0-33 0,11-13 85 0,-8 1-744 16,3-2-910-16</inkml:trace>
  <inkml:trace contextRef="#ctx0" brushRef="#br0" timeOffset="43099.07">23535 10294 3865 0,'3'-5'-123'0,"1"2"36"0,1-2 41 0,-5 5 35 0,5-10 46 0,-1 4 42 0,-1 1 38 0,-3 5 28 0,4-8 16 16,-4 8 1-16,4-6-6 0,-4 6-11 15,0 0 9-15,0 0 31 0,0 0 16 16,-20 14 11-16,-4 5 3 0,1 3 8 0,-3 2 2 16,-7 9 1-16,1-1-2 0,1 1-12 15,3-1-17-15,8-7-17 0,0 0-17 0,2-1-15 0,6-4-14 16,2-6-15-16,0-1-9 15,3-3-12-15,-1 0-8 0,5-1-12 16,-1-2-25-16,-1-2-33 0,5-5-46 16,-5 8-59-16,5-8-87 0,-4 3-68 0,4-3-73 0,0 0-72 15,0 0-63-15,-4-21-70 16,4 8-63-16,0 0-93 0,0-3 13 0,0-2-640 16,0 0-762-16</inkml:trace>
  <inkml:trace contextRef="#ctx0" brushRef="#br0" timeOffset="43364.77">23211 10337 3482 0,'0'-7'-74'0,"-2"2"47"0,2 5 56 0,-1-10 64 16,1 10 45-16,-3-8 32 0,3 8 21 0,-2-7-9 16,2 7-12-16,0 0 4 15,0 0 34-15,0 0 19 0,0 0 6 0,17 29-1 16,-2-5-6-16,5 1-16 0,-1 3-12 16,1-1-22-16,3 1-16 0,4 8-14 15,6-7-11-15,-8-5-12 0,-1-1-13 0,-1-2-11 0,-4-7-12 16,-1-1-3-16,-5-4-10 15,-4 0 11-15,1-2 18 0,-3 0 14 0,-1-2 5 16,-1-2 0-16,1 3-10 16,-1-3-13-16,-5-3-9 0,7 4-12 0,-7-4-71 15,5 2-7-15,-5-2 0 0,0 0-30 16,6 4-99-16,-6-4-64 0,0 0-70 16,0 0-110-16,0 0-108 0,0 0-119 0,0 0-196 15,0 0 38-15,0 0 68 0,-34-8-629 16,34 8-776-16</inkml:trace>
  <inkml:trace contextRef="#ctx0" brushRef="#br0" timeOffset="44709.38">23929 7909 3408 0,'0'0'-164'0,"6"-10"32"0,-5 7 36 0,-1 3 34 0,2-10 34 0,-2 10 34 0,6-5 13 0,-6 5 5 16,4-4 17-16,-4 4 60 0,0 0 41 0,-10 20 23 15,-5 4 25-15,-2 4 10 0,-12 9 8 16,-3 3 6-16,-4 1-6 0,2 2-5 16,-2-2-6-16,0-2-13 0,3-1-7 0,7-3-15 15,2-11-12-15,3 0-19 0,6-2-12 16,2-5-11-16,1-3-11 0,3-2-7 0,4-3-8 15,-4-2-8-15,6-1-6 16,-3 0-16-16,2 0-18 0,1-2-37 0,3-4-41 0,-9 5-67 16,9-5-68-16,0 0-57 15,0 0-71-15,-3-15-56 0,3 6-67 0,3-7-99 0,4-5-114 16,2-10 63-16,2-4-422 0,1-1-479 16</inkml:trace>
  <inkml:trace contextRef="#ctx0" brushRef="#br0" timeOffset="44965.15">23669 7927 2714 0,'1'-9'-40'0,"1"4"34"16,-2 5 18-16,2-7 14 16,-2 7 19-16,0 0 43 0,0 0 56 0,0 0 27 0,18 22 24 15,-7-4 15-15,0-1 11 16,6 8 5-16,4 6-3 0,5 3 5 0,3 1-13 16,3 1-10-16,3-2-19 15,-3 2-12-15,4-2-17 0,-4-1-19 0,5-1-9 16,-4 1-13-16,-8-9-11 0,0 0-9 15,-2 0-11-15,-1-1-9 0,-6-5-7 0,2 0-4 16,-7-6-12-16,-3-2-36 0,0-1-22 0,-3-3-32 16,3 1-23-16,-5-2-37 15,-3-5-66-15,7 4-84 0,-7-4-78 0,0 0-76 16,0 0-102-16,-9-24-170 0,2 8 57 0,-2-11-478 16,-3-2-564-16</inkml:trace>
  <inkml:trace contextRef="#ctx0" brushRef="#br0" timeOffset="45165.11">24003 7940 2835 0,'2'-10'-121'0,"-2"1"36"16,0 1 29-16,0 8 15 16,-2-10 13-16,-2 6 4 0,4 4 2 0,-2-7 2 15,2 7 0-15,-7-3 1 16,7 3-14-16,0 0-22 0,0 0-21 0,0 0-24 0,-25 10-20 15,21-5-18 1,1 0-29-16,-1 3-47 0,-2-1-295 0,5 2-14 0</inkml:trace>
  <inkml:trace contextRef="#ctx0" brushRef="#br0" timeOffset="46464.8">23967 10207 1634 0,'14'-11'108'0,"1"0"3"0,-3 2-6 0,2 2-13 0,4 2-5 0,-3-1-6 0,0 5 1 0,-2 2 2 0,5 5 10 16,-5 3 14-16,-2 6 17 15,-3 4 22-15,-4 5 27 0,-10 12 18 0,-8 12 17 16,-9 0 8-16,-5 2 7 0,-5-2 7 0,3-1 8 0,-2-3 1 16,3-3 0-1,3-5-9-15,9-7-18 0,4-1-16 0,2-4-11 0,8-6-13 0,1-2-8 16,4 0-7-1,5-5-12-15,7 3-19 0,4-3-27 16,15-2 9-16,-5-3-14 0,1-5-10 16,0-1-23-16,-3-4 0 0,-1 1-8 0,-1-5-4 15,-8 0-4-15,0-5-11 0,-9-1 0 0,-3-1 3 16,-8-4-4-16,-9-10 10 0,-15-9 10 16,-6 2 8-16,-13-1 3 0,4 1-1 15,-7 0 4-15,2 1 8 0,3 3 13 0,5 4 6 16,6 1 12-16,11 7-5 0,5 2-14 15,9 1-36-15,3 6-52 0,6-2 0 0,8-1 0 16,5-1 0-16,12 0 0 0,7 1 0 16,4 3 0-16,7 3-125 0,2 3-126 0,3 1-78 15,4 4-111-15,10 2-113 0,3 5-184 16,0 2-69-16,-2 1 89 0,-1 2-723 0,-3 4-889 16</inkml:trace>
  <inkml:trace contextRef="#ctx0" brushRef="#br0" timeOffset="46644.68">24805 10451 4211 0,'-19'-5'113'0,"19"5"38"0,-7-4 32 0,7 4 10 0,-2-7 4 0,2 7-3 0,11-10-4 0,0 3-21 0,7 0-23 15,0 1-16-15,7-2-50 0,8 1-77 0,-3 3-95 16,-5-2-127-16,2 4-124 0,-2-2-146 15,2 2-212-15,-7 0 64 0,-1 2 73 16,1 0-428-16,-7 5-467 0</inkml:trace>
  <inkml:trace contextRef="#ctx0" brushRef="#br0" timeOffset="46829.69">24774 10667 2859 0,'-14'5'162'15,"2"-1"25"-15,2 0 15 0,3 0 19 16,1-1 29-16,6-3 29 0,0 0 18 0,0 0 4 15,0 0-20-15,0 0-29 0,0 0-30 16,0 0-24-16,42 0-46 0,-25-1-63 16,4-1-78-16,0 0-84 0,-2 0-110 15,6 1-116-15,-1-3-121 0,1 3-144 0,-3-3-101 0,-4 1 62 0,1 1-471 16,1 0-544-16</inkml:trace>
  <inkml:trace contextRef="#ctx0" brushRef="#br0" timeOffset="47565.18">25784 10425 2889 0,'-9'-8'48'0,"1"1"43"0,2 2 44 0,0-3 13 0,5 3 17 0,1 5 9 0,-2-10 16 0,2 6 5 0,0 4-5 0,7-13-13 16,1 6-10-16,3 2-16 0,2 0-14 15,5 3-12-15,-2 2-15 0,2 2-6 0,2 0-17 16,-2 3-5-16,1 3-6 16,-1 3-7-16,-3 1-8 0,-2 3-3 0,-3 1-1 15,-5-2 17-15,-3 4 16 0,-4-1 9 0,-1 4 13 16,-6-3 15-16,-7 6 12 0,-6-1 10 16,4 1 10-16,-3-4 7 0,1-4 1 15,7-3 1-15,2-2-13 0,1-3-17 16,3 1-10-16,1-1-9 0,3 1-7 0,1 0-4 15,4-1 0-15,5 4-5 0,0 0-19 16,7 2-84-16,1-2 0 0,1 4 0 0,-2-3 0 16,0 1 0-16,-3 0 0 0,0-4 0 15,0 4 0-15,-4-3 0 0,-1 3 0 0,-5-2 0 16,-1 2 0-16,-5 0 0 0,-2-1 0 16,-6 3 0-16,-1-2 0 0,-9 4 0 0,-2-4 0 15,-4 0 0-15,5-6 0 0,3-1 0 16,1-1 0-16,-2-3 0 0,3 0 0 0,-1-5 0 15,6-1 0-15,-8-5 0 0,11-2 0 16,4 1 0-16,0-1-166 0,9-4-579 16,10-5-152-16,15-4 28 0,2 1 90 15,7-3-831-15,-2 7-1051 0</inkml:trace>
  <inkml:trace contextRef="#ctx0" brushRef="#br0" timeOffset="47865.04">26118 10711 4408 0,'23'-14'-12'15,"-5"4"65"-15,0-1 50 0,-1 2 41 16,9-5 38-16,-3 4 22 0,-2 3 19 0,1 1 8 15,0 4-4-15,1 2-3 0,-4 1-4 16,3 4-10-16,11 5-10 0,-12 3-9 0,-5 2-1 16,-5 0 11-16,-6 4 12 15,-5 1 14-15,-5 12-7 0,-13 1 18 0,-10 4-144 16,-8-3-94-16,-4 0 0 0,2-2 0 0,4-3 0 0,5-10 0 16,12-2 0-16,2-4 0 15,3-2 0-15,5-3 0 0,3-2 0 16,8 0 0-16,-4-6 0 0,26 9 0 0,3-8 0 15,12 1 0-15,9-2 0 0,-1-2 0 16,12-1 0-16,-7 1 0 0,-2 1 0 16,-3-1 0-16,-1 0 0 0,-9 2 0 15,-6 0 0-15,-10 0 0 0,-6-2 0 0,0 4 0 0,-3-2 0 0,-5 0 0 16,-9 0 0-16,15 0 0 16,-15 0-8-16,0 0-670 0,0 0-142 0,0 0-68 0,0 0 88 15,0 0-899-15,0 0-1135 16</inkml:trace>
  <inkml:trace contextRef="#ctx0" brushRef="#br0" timeOffset="49216.9">27282 8001 749 0,'-13'0'253'0,"13"0"-60"0,-14 1-41 0,14-1-11 0,-13 2 7 0,13-2 12 0,-14 0 5 0,14 0 6 0,-13-2 27 16,13 2 23-16,-16 2 12 0,16-2 8 15,-13 0 14-15,13 0 7 0,0 0 0 0,-13 0 3 16,13 0-7-16,0 0-7 0,0 0-15 16,0 0-18-16,0 0-20 0,0 0-15 15,0 0-13-15,51-12-19 0,-17 6-17 0,8 0-12 16,1 3-12-16,-2-3-16 0,2 3-8 15,-4-1-10-15,3 1-15 0,-4-1-29 16,-10 1-28-16,-1 1-28 0,-4 2-31 0,-1-3-31 16,-4 3-35-16,1-2-45 0,-6 1-61 15,3 1-64-15,-5-2-58 0,-2 0-77 0,-9 2-145 16,16 0-78-16,-16 0 71 0,0 0-412 0,0 0-466 16</inkml:trace>
  <inkml:trace contextRef="#ctx0" brushRef="#br0" timeOffset="49520.2">27266 8295 3050 0,'0'0'196'0,"-15"-3"32"0,8 1 25 16,7 2 27-16,-11-3 30 0,11 3 5 15,0 0-21-15,0 0-34 0,0 0-24 16,0 0-28-16,25-13-15 0,2 9-33 0,17 0-14 15,6 1-12-15,9-1-18 0,3 1-17 16,-1-2-2-16,0 0-14 0,-17 1-14 0,-2 1 0 16,-11-1-4-16,-11 2 0 15,0 1-12-15,-8-3-22 0,-3 2-4 0,-4 0-13 16,-5 2-21-16,6-5-15 0,-6 5-25 0,0 0-28 0,0 0-40 16,0 0-43-16,-13-10-59 15,13 10-83-15,0 0-89 0,-10-1-108 0,10 1-244 16,0 0 66-16,0 0 67 15,0 0-480-15,14-7-560 0</inkml:trace>
  <inkml:trace contextRef="#ctx0" brushRef="#br0" timeOffset="51605.3">28889 7959 2842 0,'-23'-3'-75'0,"15"1"44"0,8 2 46 0,-14-5 50 0,4 0 39 0,2 1 46 0,3-1 22 0,1-2 10 15,-3 3-3-15,7-5-11 0,0 0-7 16,3-1-4-16,5-1-5 0,1 0-3 0,5-2-7 16,0 2-7-16,4 0-16 0,-3 6-12 0,2 0-9 0,-2 5-8 15,5 2-13 1,-6 3-6-16,6 7-4 0,1 7-6 0,-4 4-4 0,-8 8-5 0,-4 5-1 15,-7 4-1 1,-9 1-2-16,-5 7 2 0,-5-3 2 0,-3-1 7 0,0-2 4 16,1-3 4-1,6-10 8-15,2 0 14 0,3-8 8 0,5-4 10 0,1-4 14 16,1 1 18-16,1-3 10 0,1-3 17 0,6-2 7 0,2 2-6 16,6-1-9-16,7-4-18 15,2 2-15-15,9-1-11 16,14-3-13-16,0-1-11 0,0 0-3 0,4 0-17 15,-6-1-17-15,0-1-23 0,-9 2-28 0,-6 0-23 16,-3-2-32-16,-4 2-28 0,-2-2-22 16,-3 2-31-16,-1 0-38 0,-1 0-40 0,-12 0-45 15,16 0-78-15,-8-1-94 0,-8 1-105 16,12-3-133-16,-12 3-76 16,4-6 70-16,-4 6-601 0,1-7-733 0</inkml:trace>
  <inkml:trace contextRef="#ctx0" brushRef="#br0" timeOffset="52256.19">29186 7285 3330 0,'-1'-5'-88'0,"1"5"41"0,0-10 34 0,1 1 17 0,5 1 28 0,1-5 19 0,4-2 16 0,3 7 5 0,1-2 14 16,3 3-14-16,-4-2-3 16,2 4-3-16,-1 2-14 0,-1 3-1 0,-14 0-12 15,23 6 5-15,-12 3-10 0,-2 2-1 16,0 5 4-16,-8 1-1 0,3 8 6 0,-8-2 8 16,-8 14-5-16,-2 6 8 0,-8-3 9 15,1 0 6-15,-1-2-1 0,2-11 9 16,6 1-1-16,2-8-2 0,2-3 2 0,3-5 0 15,1 2 2-15,2-4 3 16,2-2 6-16,4 0-3 0,2-1-4 0,4 1-4 16,3-1-11-16,5 0-9 0,-2-2-2 15,10 3-13-15,6-1-26 0,-5-2-25 16,-1 0-32-16,-1 1-21 0,0-2-29 0,-4-1-29 0,0-1-36 16,1-1-31-16,-6 1-33 15,2-2-40-15,-3 0-61 0,1-2-90 0,-3 1-171 0,0-3 48 16,-6 1-306-16,6-3-326 15</inkml:trace>
  <inkml:trace contextRef="#ctx0" brushRef="#br0" timeOffset="52520.14">29719 7428 2645 0,'-7'-6'198'16,"0"2"10"-1,7 4-5-15,-5-6-15 0,5 6-13 0,0 0-14 16,8-11-16-16,3 7-15 0,2-2-11 16,9 3-17-16,3 0-42 0,3-1-56 0,12 2-65 15,1 1-79-15,-7 1-65 0,-7-2-87 16,0 1-138-16,-5 1-126 0,-5 0 50 0,-4-1-225 15,-6-2-222-15</inkml:trace>
  <inkml:trace contextRef="#ctx0" brushRef="#br0" timeOffset="52735.19">29946 7138 2164 0,'0'0'55'0,"-6"-5"-8"0,6 5 19 16,0 0 49-16,0 0 32 0,-16 23 21 0,5-12 18 15,-1 15 3-15,-2-1-5 0,1 4-6 16,2 6-13-16,0-1-13 0,4 2-14 0,3-2-13 16,-3 2-10-16,3-1-13 15,3-4-8-15,1-8-13 0,-3 2-19 0,6 0-40 0,-6-6-58 16,3 0-58-16,3-2-57 0,-2 0-66 16,-1-4-70-16,2-3-115 0,2-2-169 0,-2-2 59 15,0-2-265-15,-2-4-267 0</inkml:trace>
  <inkml:trace contextRef="#ctx0" brushRef="#br0" timeOffset="53255.29">30299 7095 2386 0,'3'-10'119'0,"1"-1"5"0,0 5-3 0,3-1-4 16,3 2-4-16,5 0 2 0,3-1-13 15,7 4-6-15,-3 2-13 0,17 6-10 16,-2 1-8-16,0 3-5 0,-3 3-5 0,-6 1-11 16,-1 3 4-16,-10-1-8 0,-3-3-5 15,-5 1 12-15,-7 0 21 0,-4 0 15 16,-2 0 13-16,-7 2 16 0,-10 7 6 0,-2-3 5 15,-6 0-2-15,-1-2-7 0,-3-1 0 0,3 1-1 16,-1-3 1-16,4-1-3 16,9-6-4-16,2 2-6 0,3-6-11 0,6 3-16 15,-1-2 4-15,2 0 2 0,4 2 3 0,2 1 0 0,6 0 0 16,2 3-7-16,5 1-5 16,3 3-9-16,-1 0-7 0,6 3 2 0,-1 1-15 15,1 2-4-15,-5-5 1 16,-3-2-11-16,-2 1 0 0,-3-4 8 0,-2 1-13 0,0 0 5 15,-6-3 8 1,0 1-13-16,-4 1 6 0,-4-3 5 0,-2 1-2 0,-5 1-3 16,-2 1-1-16,-3-5-4 15,-2 2-1-15,-3-2-4 0,0-1-3 0,-1-1 0 0,0-1-40 16,5-1-38-16,1 0-55 0,4 0-58 0,0-2-83 16,5 2-119-16,-1 0-140 15,4 0-226-15,8-2 61 0,-9 5 75 0,9-5-495 16,-4 9-571-16</inkml:trace>
  <inkml:trace contextRef="#ctx0" brushRef="#br0" timeOffset="53574.95">30649 8299 3413 0,'0'0'189'0,"0"0"41"0,-15-6 27 0,15 6 23 0,0 0 7 0,-4-6 14 0,4 6-18 0,0 0-23 16,19-19-28-16,-3 12-24 0,2 0-20 15,5-1-17-15,9-2-65 0,1 2-74 0,-1 0-70 16,-1 3-85-16,-6-1-90 16,-1 3-118-16,-3 1-114 0,0-1-171 0,-3 1-89 0,0 0 66 15,-6 2-493-15,-5 2-599 16</inkml:trace>
  <inkml:trace contextRef="#ctx0" brushRef="#br0" timeOffset="53735.17">30701 8439 3233 0,'-20'7'99'0,"5"-2"36"0,3 1 28 0,5-4 39 16,1 2 45-16,6-4 32 0,-9 4 34 16,9-4-25-16,0 0-21 0,-8 3-22 15,8-3-25-15,0 0-28 0,0 0-32 0,27 2-79 16,-6-2-82-16,4-2-83 0,2 1-92 16,1-1-120-16,12-2-133 0,-2-2-209 15,0-1-50-15,-2 2 66 0,-1-2-463 0,-1-2-556 16</inkml:trace>
  <inkml:trace contextRef="#ctx0" brushRef="#br0" timeOffset="54174.96">31587 8074 3198 0,'-9'-7'88'0,"5"-2"26"0,3 0 4 0,2-2-4 16,3 0 5-16,5 2 6 0,2-2 9 0,6-1-3 0,2 3-11 16,2 3-13-16,2 0-8 15,-1 2-13-15,-2 2-5 0,-1 2-12 0,-1 3-9 16,0 6-2-16,4 8-7 0,-4 0-7 15,-3 5-2-15,-7 0 2 0,-5-1 11 0,-4 3 15 16,-11 5 23-16,-1 2 20 16,-9-2 21-16,0-1 13 0,-6 5 22 0,5-11 23 15,-1 0 4-15,8-5-1 0,6-5 6 0,-1 0 0 0,3-1-2 16,0-4-5-16,0-1-1 16,7 1 1-16,1 0-3 0,0-7-17 0,12 14-17 0,1-9-36 15,1 1-121 1,9 0 0-16,2-1 0 0,2-2 0 0,0-1 0 0,11 2-110 15,0 0-184-15,-6-2-92 16,-3 2-116-16,-3-6-123 0,-2 2-211 0,-4 0 49 0,1 2 79 16,-5-4-633-1,-1 2-797-15</inkml:trace>
  <inkml:trace contextRef="#ctx0" brushRef="#br0" timeOffset="54755.17">32539 7426 3477 0,'2'-11'-77'0,"0"5"34"0,-4-1 16 0,-3 0 7 0,0 2 17 0,-5 0 29 0,1-1 24 0,-8 3 12 0,-7-2 20 0,-1 4 0 15,-16 2 6-15,1 3 11 0,1 2-5 16,-4 3 7-16,7 2-4 0,0 2-7 16,4 2 8-16,5 2-1 0,2 4 0 0,6-2 4 15,7 2 7-15,7-4 5 0,3 0 11 0,6 0 3 16,11 7 0-16,6 2-6 0,15 1-13 16,6 2-7-16,4-5-9 0,3 3-11 15,-5-2-11-15,-2-3-3 0,-7-3-9 16,-7-2-9-16,-6 0-4 0,-4-3-6 15,-5-1 5-15,-5-2 16 0,-4-3 19 0,-4 1 17 16,-4 2 0-16,-4-6 20 0,-3 6 3 16,-9-2 1-16,0-2-3 0,-9 5-7 15,-5-5-10-15,2 1-9 0,1-2-14 0,-6-3-3 16,12 2-7-16,1-2-12 0,5-1-15 0,2 0-62 0,5 0-69 16,1-1-69-1,2 3-74-15,9-4-86 0,-16 0-114 0,16 0-150 16,-11 3-207-16,11-3 61 0,-10 7 82 15,5 0-525-15,-5 5-638 0</inkml:trace>
  <inkml:trace contextRef="#ctx0" brushRef="#br0" timeOffset="55228.47">30647 9543 3774 0,'-7'2'333'0,"-1"0"6"0,8-2 9 0,0 0 16 0,0 0-4 0,0 0-17 0,0 0-31 0,0 0-32 0,38-15-31 16,-13 9-24-16,11 2-22 0,0 0-46 15,4 2-61-15,0-4-87 0,-2 4-88 0,-3 0-86 16,-5 2-88-16,-1 0-110 0,-3-1-116 16,1-1-150-16,-6 4-143 0,-6-2 66 15,-2 1-636-15,-3 1-798 0</inkml:trace>
  <inkml:trace contextRef="#ctx0" brushRef="#br0" timeOffset="55405.18">30788 9763 3728 0,'-14'7'59'0,"2"-2"41"15,4 2 44-15,0-4 44 0,4 2 45 16,4-5 37-16,-7 5 3 0,7-5 9 0,0 0-9 16,0 0-24-16,21 4-23 0,-6-2-27 0,4 0-22 15,1-2-59-15,9 0-78 0,0 0-67 16,-1 2-76-16,1-2-81 0,-2-2-104 15,-4 2-103-15,-5 0-144 0,2-4-196 0,-3 2 65 16,-6 0 71-16,4-3-439 16,-1 2-507-16</inkml:trace>
  <inkml:trace contextRef="#ctx0" brushRef="#br0" timeOffset="55925.04">31702 9371 3160 0,'-11'-13'152'0,"5"3"32"15,5 0 1-15,1 0 0 0,5 1 11 16,2-3 3-16,9 2-8 0,1-2-18 15,10-1-16-15,-1 7-15 0,-3 1-15 0,2 1-14 16,-4 3-13-16,-2 1-11 16,0 1-7-16,-2 5-11 0,-4 0-5 0,1 3-6 15,-5 1-4-15,-3 1 8 0,-4 0 16 0,-1 3 13 16,-4 2 15-16,-5 4 26 0,-1-1-3 0,-8 5 12 16,0 1 3-16,-1-2-5 15,5-4-9-15,1-2 0 0,3-1-18 0,0 0-8 16,3-2-7-16,-2 2-8 0,4-3-10 15,3 3-6-15,-1-2 3 0,2 0-6 0,2 1-3 16,1 1-4-16,3-2-8 16,0 4-2-16,0-3 1 0,1 1-1 0,-3-1 4 0,1 1 0 15,2-2-51-15,-3 2-8 0,-3 1 0 0,-1-3 0 16,-1-1 0-16,-3 0 0 16,-3 1 0-16,0-1 0 0,-4 2 0 0,-5-2 0 0,0-1 0 15,-4-4 0-15,1 3 0 16,-2-3 0-16,0-1 0 0,-2 2 0 0,1-6 0 0,-3 1 0 15,2-3 0 1,3-1 0-16,2 0 0 0,4-3-460 0,1-4-395 0,6-6-71 16,5 2 97-1,6-6-913-15,7-12-1173 0</inkml:trace>
  <inkml:trace contextRef="#ctx0" brushRef="#br0" timeOffset="56205.03">32333 9411 4533 0,'18'-11'-13'0,"-2"0"35"0,-1 3 32 0,-1 2 11 0,-1 3 18 0,1 2 28 0,-2-1 15 16,6 4 15-16,-3 2 6 0,1 7 0 0,-4 4 5 15,1 4 2-15,-8 3 2 0,-3 3 7 16,-9 7 10-16,-9 2 17 0,-9 5 9 0,-8-1 7 16,-3-5 4-16,0-2 5 0,4-2 3 15,7-8-10-15,4-2-15 0,6-6-12 0,6-1-24 16,1-2-157-16,4-3 0 0,4 0 0 15,0-7 0-15,17 11 0 0,4-6 0 16,4-5 0-16,3 2 0 0,12-4 0 16,3-1 0-16,-6 1 0 0,5-2 0 0,-1 0-120 15,-9 3-582-15,59-11-283 16,-55 9 112-16,-3 3 96 0,-8 0-833 0,-3 1-1050 16</inkml:trace>
  <inkml:trace contextRef="#ctx0" brushRef="#br0" timeOffset="56610.87">32434 8854 4675 0,'-71'-5'4'0,"5"10"59"0,-13 9 37 0,-27 13 43 15,-8 10 67-15,-8 14 57 0,-42 28 15 16,8 12 27-16,11 13 7 0,18 11 5 0,17 8 0 15,42-21-1-15,13 11-7 16,19 2-14-16,21 5-51 0,26 0-248 0,25-2 0 0,44 27 0 16,25-20 0-16,-12-38 0 15,43 10 0-15,-24-33 0 0,10-16 0 0,13-12 0 16,8-14 0-16,5-13 0 0,1-13 0 0,0-14 0 16,-5-16 0-16,28-25 0 0,-50-1 0 15,25-31 0-15,-20-15 0 0,-9-13 0 0,-19-7 0 16,-29 17 0-16,2-43 0 0,-29 28 0 15,-16-9 0-15,-25 2 0 0,-20 3 0 16,-22 8 0-16,-22 15 0 0,-23 14 0 16,-55 4 0-16,12 35-140 0,-65 6-61 0,30 29-25 15,-14 12-25-15,-55 13-56 0,8 11-86 0,15 24-109 16,14 12-147-16,21 13-150 0,17 8 82 16,15 20-646-16,14 5-816 0</inkml:trace>
  <inkml:trace contextRef="#ctx0" brushRef="#br0" timeOffset="56805.11">30630 11436 4372 0,'-6'18'442'0,"4"-10"-3"0,6-2-21 16,8-3-5-16,16-6 10 0,32-4 4 0,19-4-14 0,39-6-21 16,12 0-35-16,11-3-262 15,2 0-95-15,3 0 0 0,3 1 0 0,-2 2 0 16,-7 1 0-16,-11 3 0 15,-12 4 0-15,-33 3-171 0,-4 2-457 0,-10 2-220 0,-5 2-54 16,-19-2 97 0,-13 2-840-16,-9 2-1083 0</inkml:trace>
  <inkml:trace contextRef="#ctx0" brushRef="#br0" timeOffset="62765.25">8971 7657 1566 0,'8'-11'98'0,"-1"1"-48"0,-3 2-7 0,2 1-13 0,-3 0 4 0,1 2 25 0,0-1 17 0,-2 0 1 15,-2 6-1-15,4-8-8 0,-4 8-1 0,0-9-11 16,0 9-6-16,-4-10-6 16,0 5 0-16,-4-1-9 0,-1 3 0 0,-3 0-2 0,-3 3 7 15,-8 0 0-15,-15 6 10 16,-17 9 10-16,-2 3 0 0,-10 4-4 0,-21 11 2 15,-5 5 4-15,-6 3-4 0,-1 2-3 16,4 3 0-16,5-2-2 0,11 5 0 16,9 0 0-16,9 1 2 0,15-8 4 15,11-2 3-15,6 5-5 0,10 0-3 0,2 1-1 16,9-7-1-16,2 3-6 0,5 2 4 0,7 1-4 16,2 8 12-16,6-2-1 0,5-1-1 15,4-2-4-15,3-2 1 0,2-1-9 16,3-1-2-16,3-2 0 0,-3 1-11 15,2-4 2-15,-5-3-6 0,0-2 5 0,-7 0 11 16,-4-4 25-16,-2 1 7 0,-3 1 17 16,-5 1 9-16,-6-1 12 0,-8 5 7 0,-8 7 4 15,-4 0 4-15,-7 0-1 0,-3 0-2 0,-2 3-1 0,-8-5-12 16,3 1-4 0,-5-3-8-16,4-1-6 0,-2-3-9 15,4-2-8-15,3-3-5 0,8-7-10 16,1-5-6-16,3 0-5 0,5-4-7 0,5-4 0 0,2-3-13 15,4-2-3-15,-4 2 6 16,6-3-7-16,-3 2-5 0,2 0-2 0,4-7-4 0,-1 15-1 16,1-7 6-16,1 5-7 15,1 4 1-15,4 3-4 0,3 13 1 0,3 1-2 16,-5 5 1-16,4 13-4 16,-9-7 2-16,7 10-1 0,-7 6 2 0,-10 1 5 15,-4 8 3-15,-13 20 17 0,-5-1 2 16,-12-1 6-16,-1 0 2 0,-7-2-1 0,-4-4 0 15,3-3 0-15,3-9 2 0,0-5 9 16,12-15 0-16,4-5-3 0,5-4-7 0,5-2 0 16,4-11 0-16,4-4-8 0,4-4-3 15,4-1 0-15,2-3-12 0,4-1 4 0,2 2-2 16,6 3-4-16,4 9 1 0,0-2 1 16,4 2-4-16,-3 0-8 0,0 4 9 0,-3 2-7 15,-6 5-1-15,-6 1 13 0,-7 7 14 16,-7 4 14-16,-1-4 12 0,-6-2 16 15,2-5 18-15,5-8-62 0,-2-6-36 16,2-1 0-16,7-7 0 0,2-4 0 0,1-3 0 16,2-3 0-16,0-1 0 0,0-1 0 15,2-2 0-15,0 2 0 0,2-7 0 0,-1 9 0 16,1-9 0-16,1 8 0 0,-1-8 0 0,0 11 0 16,2-6 0-16,0 0 0 15,0 2-131-15,3-2-323 0,-5-5-76 0,3 11-82 16,-1-5-136-16,-2-6-50 0,0 9 87 15,0-9-720-15,0 0-881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842.91333" units="1/cm"/>
          <inkml:channelProperty channel="Y" name="resolution" value="2949.324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8-23T02:59:47.54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21281 4873 1677 0,'6'-9'379'16,"-4"4"-60"-16,1 0-34 0,-3 5-4 0,0-7-21 15,0 7-17-15,0 0-12 0,0 0-20 16,0 0-1-16,0 0-8 0,0 0-13 0,0 0 5 16,0 0 8-16,0 0 12 0,-22 33-5 15,7-4-15-15,-4 3 8 0,-8 13 6 16,1 1 10-16,-1 2-16 0,2-1-12 15,2 1-18-15,1-3-16 0,-2-3-15 0,9-7-12 16,-2-5-13-16,3-1-12 0,1 2-10 16,6-10-12-16,0-4-7 0,-2-3-8 0,6-4-20 15,-5 0-37-15,4-3-37 0,3-2-54 16,-1-1-82-16,2-4-86 0,0 0-98 16,0 0-90-16,0 0-90 0,-7-20-102 0,16 6-132 0,2-17 68 15,6-11-599-15,5-2-751 16</inkml:trace>
  <inkml:trace contextRef="#ctx0" brushRef="#br0" timeOffset="217.89">21270 4902 3313 0,'10'-16'-19'16,"-3"4"78"-16,-2 1 61 0,-3 3 37 15,3 2 42-15,-1-1 23 0,-4 7 6 0,5-7-13 16,-5 7 17-16,0 0 25 0,0 0 9 16,25 20-9-16,-16-2-30 0,9 11-5 15,-5 4-30-15,4 13-10 0,-2-2-18 0,5 5-7 16,-4-3-18-16,4 0-12 15,-4 0-14-15,0-10-11 0,-3-3-8 0,1-1-10 16,-5-4-14-16,-2-4-13 16,-1-5-23-16,-1-5-26 0,-2-2-30 0,-1-2-47 0,0-2-42 15,0-1-62-15,-2-7-74 0,-2 11-98 0,2-11-97 16,-7 3-97-16,7-3-143 16,0 0-37-16,-18-10 63 0,12 1-525 0,3 0-647 15</inkml:trace>
  <inkml:trace contextRef="#ctx0" brushRef="#br0" timeOffset="417.84">21199 5307 3618 0,'-15'-2'190'0,"1"2"36"0,14 0 38 15,-14 0 53-15,14 0 42 16,0 0 11-16,-18-2-6 0,18 2-23 0,0 0-36 16,0 0-32-16,0 0-23 15,0 0-26-15,0 0-24 0,0 0-39 0,0 0-76 0,61-3-118 16,-34 1-114-16,2 2-109 15,1 2-126-15,1-2-155 0,-3 2-186 0,1-1-72 16,-4 1 91-16,-9 2-646 16,0 0-806-16</inkml:trace>
  <inkml:trace contextRef="#ctx0" brushRef="#br0" timeOffset="984.23">21984 5228 3521 0,'0'0'-86'0,"0"0"55"0,8-2 52 15,-8 2 60-15,0 0 52 0,7-2 35 0,-7 2 20 16,0 0 12-16,12-3 10 0,-12 3 1 15,8-5 1-15,-8 5 0 0,0 0-7 16,12-7-1-16,-12 7-7 0,9-5-7 16,-9 5-10-16,5-9-13 0,1 2-9 0,-4 1-16 15,-2 6-10-15,3-12-2 0,-3 3-11 0,0 2-11 16,0 7-15-16,-5-17-9 0,-1 7-8 16,1 1-14-16,-4 2-6 0,-5 0-5 15,5 5-6-15,-9-4-2 0,0 2-11 0,4 4-4 16,-6 2-7-16,4 2-3 0,-6 2 2 0,6 4-1 15,-4 3-10-15,5-1 1 16,0 1 0-16,6 1-3 0,0-1-4 0,6 1-2 16,1 0-2-16,5-1 5 0,4 2-3 15,0 0 7-15,14 6-8 0,-2-1 7 0,2-1-1 16,4 0-5-16,-3-2 3 16,-2-2-3-16,-4-2 2 0,0-2 1 0,-5 3 7 15,1 0 12-15,-3-2 16 0,1 0 19 16,-4 0 21-16,0 0 20 0,-4-2 12 0,-2 1-38 15,-6 4-73-15,-1-1 0 0,-2-2 0 0,-4 1 0 16,-2 0 0-16,-4-3 0 0,2 1 0 16,-5-5 0-16,8-1 0 0,-6-4 0 15,5-1 0-15,0-3 0 0,0-2 0 0,-3-5 0 16,5 1 0-16,0-3 0 0,3 0 0 16,1 2 0-16,3 4 0 0,-2-2-355 0,6 1-318 15,-1 2-192-15,3 5-6 0,0-7 91 16,0 7-800-16,0 0-1023 0</inkml:trace>
  <inkml:trace contextRef="#ctx0" brushRef="#br0" timeOffset="1264.16">22529 5276 4459 0,'-2'-16'58'0,"2"3"60"0,-4 1 48 0,4 5 27 0,0 7 26 16,-2-12-14-16,2 12-21 15,0 0-19-15,0 0-12 0,0 0-3 0,0 0-13 16,-16 34-5-16,5-3-12 16,-3 12-12-16,-8 8-9 0,2 4 0 0,-7 1 0 15,2 5-5-15,-2 1-9 0,1-6-9 0,-5-1-7 16,3-2 8-16,-1-5-5 0,7-3-6 16,-1-6-11-16,5-8-2 0,3-6-19 0,5-5-27 0,3-7-49 15,-1-4-65 1,7-2-84-16,-1-6-92 0,2-1-103 0,0 0-98 0,0 0-104 15,3-30-141-15,1 7 16 16,3-12 75-16,2-3-515 0,0-18-621 16</inkml:trace>
  <inkml:trace contextRef="#ctx0" brushRef="#br0" timeOffset="1447.59">22255 5262 3146 0,'-5'-15'146'0,"4"4"61"15,-1 1 49-15,0 1 30 0,2 9 17 0,-4-10 16 0,4 10-19 16,-2-7-20-16,2 7 11 15,0 0 2-15,0 0-24 0,0 0-27 0,8 24-17 16,-5-13-30-16,4 2-22 0,-2-1-28 16,3 2-77-16,-3-1-97 15,7 3-102-15,-1-1-111 0,1-1-140 0,1 0-149 16,0 0-204-16,-1-4-16 0,-1 0 80 16,2-1-578-16,1-2-710 0</inkml:trace>
  <inkml:trace contextRef="#ctx0" brushRef="#br0" timeOffset="2034.4">22666 5243 3405 0,'2'-8'138'0,"-2"8"40"16,-2-11 16-16,2 11 10 0,0 0 4 16,0 0 35-16,0 0 23 0,0 0-7 0,0 0-22 15,4 28-15-15,-2-14-23 0,-2-1-20 16,0 6-19-16,0 1-17 0,0-1-9 15,-2 4-16-15,2-4-7 0,-2-2-16 16,0 0-7-16,2-5-4 0,-2 2 2 0,2-3-3 16,0 0 9-16,-2-4 10 0,4 0 11 0,-2-7 6 15,0 0-7-15,0 7-15 0,0-7-8 0,0 0-9 16,0 0-5-16,11-32-14 0,-2 14-6 16,0-1-7-16,0-2-5 0,0 3-4 0,2-2-10 15,-4 7-26-15,0-1-3 16,-1 4 0-16,0 2 0 0,2 2 0 15,-5 3 0-15,-3 3 0 0,15-5 0 16,-15 5 0-16,0 0 0 0,20 7 0 0,-20-7 0 16,9 10 0-16,-3-4 0 0,-2 1 0 0,2 2 0 0,-3 0 0 15,1-3 0-15,-2-1 0 16,-2-5 0-16,5 13 0 0,-3-10 0 0,-2-3 0 16,7 7 0-16,-7-7 0 15,0 0 0-15,0 0 0 0,0 0 0 0,20-19 0 0,-10 2 0 16,7-6 0-16,-3 5 0 15,0 2 0-15,-2 3 0 0,3-1 0 0,-4 4 0 0,0 1 0 16,-4 3 0-16,0 5 0 16,-7 1 0-16,20 4 0 0,-13 1 0 0,0 3 0 15,-1 1 0-15,0 4 0 0,0-1 0 16,0 4 0-16,-3-1 0 0,3 1 0 0,-3 0 0 16,0-3 0-16,1-1 0 0,0 0 0 0,-3 0 0 15,1-2 0-15,-2-1 0 0,2-1 0 16,2-1 0-16,-4-1 0 0,2 1 0 0,0-2-206 15,-2-5-291-15,1 8-183 16,-1-8-226-16,-3 7 70 16,3-7 101-16,-6 7-738 0,6-7-921 0</inkml:trace>
  <inkml:trace contextRef="#ctx0" brushRef="#br0" timeOffset="2746.89">23369 4758 4374 0,'-2'-17'87'0,"2"3"42"0,-1 1 31 15,1 7 24-15,-2 0 19 0,2 6-1 0,2-13-19 16,-2 13-15-16,0 0 0 16,0 0 9-16,7 22-13 0,-3-1-13 0,-1 14-45 0,3 5-3 15,-4 5-5-15,-1 13-3 16,2 3 9-16,-3-1-9 0,0-2-10 0,-4-2-7 15,2-1-8-15,-4-8-5 16,3-7-5-16,-5 0-11 0,5-2-4 0,-4-5-4 16,1-8-19-16,3-4-15 0,-1-6-18 0,0-3-19 0,4-1-19 0,-1-1-24 15,-1-3-34 1,2-7-31-16,-2 8-19 0,2-8-13 0,0 0-6 0,0 0-5 16,0 0 6-1,4-29-5-15,-4 10 9 0,1-1 10 0,-1-6 25 0,-1 0 19 16,-7-7 25-16,2 8 21 15,-2 3 24-15,-5-4 25 0,-1 9 24 0,0 3 24 0,0 2 26 16,3 3 19-16,-2 1 21 16,3 1 16-16,0 3 6 0,-1 1 9 0,1 0-2 15,10 3 3-15,-7-5 13 0,7 5 16 16,0 0 9-16,0 0 2 0,0 0-10 0,0 0-14 16,34-7-11-16,-13 7-15 0,12-10-11 0,1 5-15 15,-4 1-9-15,4-1-8 16,-3 0-7-16,-6 5-5 0,-4-2-7 0,-1 2-4 15,0 2-9-15,-4 1-6 0,0 2 1 16,-1 1 0-16,-1 2-2 0,-7 6 1 16,1-1 6-16,0 6-2 0,-4 2 2 15,-3 1 1-15,3 2-6 0,-2-2 0 0,0 3-30 16,2-3-4-16,-3 0 0 0,7-1 0 16,-4-3 0-16,6 0 0 0,-3-3 0 15,0-3 0-15,5-3 0 0,-1 1 0 16,3-5 0-16,-1-2 0 0,0-3 0 0,7-1 0 0,-5-5 0 15,6-1 0-15,-4-2 0 0,2-3 0 16,0-7 0-16,-3 0 0 0,-3-8 0 16,-2-1 0-16,-3-3 0 0,-2-1 0 15,-4 1 0-15,-4 5 0 0,-2 3 0 0,-4-7 0 16,-3 2 0-16,0 11 0 0,-5 5 0 16,3 4-47-16,-8 2-164 0,1 3-52 0,2 5-51 15,-9-1-79-15,4 6-74 0,-10 1-98 16,3 3-120-16,1 3-64 0,6-3 54 15,7 0-598-15,0-1-752 0</inkml:trace>
  <inkml:trace contextRef="#ctx0" brushRef="#br0" timeOffset="3365.6">24203 4724 3790 0,'-1'-13'125'0,"1"7"33"16,-2-2 24-16,2 8 12 0,0-10 16 0,0 10 27 0,0 0 21 15,0 0 16-15,3 27-15 0,-3-2-23 16,2 9-17-16,-4 6-13 0,2 2-12 16,-5 13-1-16,1 6-8 0,-2-1-14 0,0-2-17 15,1-2-16-15,-3-2-7 0,5-10-18 16,-4-1-13-16,1-4-9 0,3-3-11 0,1-10-8 15,-4-3-6-15,5-6-11 16,1-3-7-16,-2-1-16 0,0-2-18 16,2-5-28-16,0-6-33 0,0 0-24 0,0 0-27 15,0 0-19-15,0 0-13 0,0 0-19 16,11-22-9-16,-11 8-4 0,-4-8-1 0,2-2 5 16,2-4 1-16,-5-8 8 0,1 2 10 15,0 2 8-15,-2 9 12 0,-1 7 9 16,-1 1 10-16,3 5 9 0,-4 1 15 15,4 4 18-15,-3 1 23 0,8 4 18 0,-11-7 19 16,11 7 17-16,0 0 23 0,0 0 25 16,0 0 9-16,0 0 3 0,17-11 2 0,-1 7-4 15,-2-1-9-15,11-3-4 0,6-2-5 0,1 1 1 16,1 0 2-16,-7 3 5 0,-3 1 21 16,-4 1 13-16,0 4 17 0,0-1 10 15,-3-1 10-15,1 5 16 16,0 1 10-16,-2 6 9 0,-4 0 14 0,2 4 5 15,-1 3-3-15,-4 4-189 0,-3 1 0 0,-3 2 0 16,2 0 0-16,-2 2 0 0,-2 1 0 16,0-1 0-16,0-2 0 0,-2 0 0 0,2-5 0 15,0 0 0-15,-2-4 0 0,0-1 0 16,0-3 0-16,2 0 0 0,0-2 0 0,0-2 0 0,0-7 0 16,0 4-141-1,0-4-459-15,0 0-121 0,0 0-158 0,0 0 56 0,4-22 91 16,0 7-729-16,2-6-909 15</inkml:trace>
  <inkml:trace contextRef="#ctx0" brushRef="#br0" timeOffset="3519.92">24555 5025 3994 0,'-2'-12'51'0,"1"4"68"0,-1 1 59 0,2 7 44 16,-2-11 32-16,2 11 15 0,-2-8-6 0,2 8-36 0,0 0-33 15,-2-8-23 1,2 8-72-16,0-7-73 0,0 7-94 0,0 0-123 15,0 0-159-15,0 0-207 0,0 0-171 16,0 0 67-16,0 0-534 0,8 29-658 0</inkml:trace>
  <inkml:trace contextRef="#ctx0" brushRef="#br0" timeOffset="3834.16">24952 5220 3359 0,'2'-10'108'0,"-2"4"58"16,0 6 46-16,-2-14 30 0,2 14 16 15,-10-8 8-15,3 7 8 0,7 1 1 16,-29 1-4-16,6 7-9 0,-9 4-12 0,0 3-5 16,-8 8-14-16,1 1-9 0,10-4-9 15,4 5-21-15,3 0-18 0,5-1-14 0,4 2-8 16,4-6-12-16,4-1-3 0,5-3-3 15,0-3-10-15,7 3-8 0,2-4-108 16,2 0-8-16,6-2 0 0,0-1 0 16,1-4 0-16,1-1 0 0,-2-1 0 0,2-2 0 0,-4-1-22 15,0 0-251-15,-2 2-70 0,1-2-98 16,-3-2-96-16,0-1-116 0,-11 3-172 0,14-1 74 16,-14 1 89-16,6-4-591 15,-6 4-714-15</inkml:trace>
  <inkml:trace contextRef="#ctx0" brushRef="#br0" timeOffset="4269.24">21599 5741 3301 0,'-27'0'-12'0,"5"0"40"16,5 0 27-16,2 0 30 0,-1 0 32 0,7 0 36 16,9 0 34-16,-21 0 19 0,21 0 9 0,-19-2-1 0,19 2-5 15,-14 0-15-15,14 0-2 16,0 0-14-16,0 0-13 0,0 0-4 16,0 0-16-16,0 0-4 0,0 0-14 15,61 7-9-15,9-1-11 0,18-1 9 0,42-1-18 0,20 1-18 16,17-1-57-16,5 3-61 15,74 0-30-15,3-5 7 0,11 5 6 0,-5-1 3 16,0-3 7-16,-15 0 6 16,-64-1 5-16,-7-2 10 0,-13 0 18 0,-24-3 20 0,-41 1 38 15,-19-1 66-15,-18 1 84 0,-11-2 56 16,-12 1 23-16,-10-2-2 0,-4 0-11 0,-5 2-10 16,-5-3-18-16,1 3-200 0,-8 3-40 0,8-5 0 15,-8 5 0-15,7-6 0 16,-7 6 0-16,0 0 0 0,10 0 0 0,-10 0 0 15,0 0-220-15,7 11-463 16,-5-8-260-16,-2-3 65 0,3 11 113 0,-3-11-834 16,-11 13-1040-16</inkml:trace>
  <inkml:trace contextRef="#ctx0" brushRef="#br0" timeOffset="13584.03">3569 12279 2074 0,'0'-9'96'0,"0"-1"18"0,2-1-18 16,-2-1-18-16,2-2 0 0,1 5 5 15,-1-7 9-15,0 4 27 0,0 0 24 0,0-2 3 16,3 3-1-16,-4 3-3 0,-1 0-19 0,2 1-17 16,-2 7-19-16,2-11-8 0,-2 11-10 15,0 0 0-15,0 0-5 0,0 0 14 16,0 0-3-16,9 25-3 0,-5-8 1 0,0 8 8 16,-1 13 17-16,-1 7 0 0,-2 15 11 15,0 1-2-15,-3 10 4 16,-1 2 20-16,0 3 7 0,0 23-2 0,-3-1 0 15,3 3-1-15,0 0 16 0,-2 4-1 16,2 0-9-16,-1-4-11 0,1-2-15 0,2-18-4 16,-3 19 3-16,0-19 17 0,3 0-10 15,-1 0-6-15,1-4-10 0,0 0-4 16,2-2-9-16,0 0-7 0,-2-2-4 16,0-1-2-16,2-2-1 0,-2-1 2 0,1-2-6 15,-1-2-6-15,0-2-1 0,-2 1 3 0,2 1-4 16,-2-1-7-16,2-4-3 0,-2-1-1 0,2 0-4 15,-7-1-3-15,4-1-32 16,-4-3-16-16,2 2 0 0,0-4 0 16,-5 0 0-16,0-1 0 0,3-1 0 0,2-9 0 15,-2-1 0-15,2-1 0 0,0 1 0 0,-1-4 0 16,3 0 0-16,0-2 0 0,0 0 0 0,-1 0 0 16,2 4 0-16,-1 1 0 15,-4-1 0-15,4 2 0 0,-1-4 0 16,-3 0 0-16,2 2 0 0,0-4 0 15,-4-2 0-15,4 2 0 0,-2-4 0 0,0-6 0 0,4-3 0 16,-1-6 0-16,1 0 0 16,0-1 0-16,1-3 0 0,2 0 0 0,1 0 0 15,-1-3 0-15,0 0 0 0,-2-2 0 16,2-1 0-16,2 2 0 0,0-7 0 0,-3 10 0 16,1-6 0-16,2-4 0 0,0 8 0 0,0-8 0 15,0 11 0-15,2-7 0 16,1 2 0-16,1 0 0 15,0 0 0-15,3-1 0 0,7 2 0 0,1-4 0 16,8 2 0-16,13 0 0 0,12-3 0 16,15 0 0-16,11 0 0 0,12-4 0 0,5 2 0 0,29-2 0 15,6 4 0-15,5-4 0 0,3 2 0 16,5 4 0-16,0-1 0 0,1 4 0 0,-2-2 0 16,-1 2 0-16,0 0 0 0,-7 0 0 15,1 0 0-15,-2-2 0 0,2 0 0 16,0 0 0-16,-2-2 0 0,0-1 0 15,-1 7 0-15,-1-3 0 0,6 5 0 0,-6-3 0 16,0 5 0-16,-5 0 0 0,-3 1 0 16,-11 1 0-16,-7-1 0 0,-29-2 0 15,-1 0 0-15,-9-3 0 0,-6 0 0 0,-13-1 0 16,-4-3 0-16,-7-2 0 0,-5-1 0 16,-5 1 0-16,-2-1 0 0,-5 0 0 0,0 0 0 15,0-2 0-15,-15 0 0 0,21 1 0 16,-13-1 0-16,-8 0 0 0,15 2 0 0,-15-2 0 15,0 0 0-15,13 2 0 16,-13-2 0-16,0 0 0 0,14 0 0 16,-14 0 0-16,0 0 0 0,11 2 0 0,-11-2 0 0,0 0 0 15,9 0 0-15,-9 0 0 0,0 0 0 0,0 0 0 16,0 0 0-16,0 0 0 0,0 0-911 16,-23-18-88-16,7 10-1137 0,-1-3-1545 15</inkml:trace>
  <inkml:trace contextRef="#ctx0" brushRef="#br0" timeOffset="15687.95">10561 15130 5417 0,'0'-9'-243'0,"0"1"76"0,0 8 59 0,0-14 49 0,0 14 29 0,-1-10 30 0,1 10 17 0,0 0 23 0,0 0 69 0,0 0 41 0,-10 27 28 0,4 4 9 0,-2 5 10 0,3 4 4 0,-1 2-2 0,1 3-5 0,0 8-10 0,3-10-10 0,1 0-17 0,-1-2-6 0,-2-5-6 0,2-7-5 0,0-5 0 0,0-4 3 0,2-6 6 0,-1 2 12 0,-3-4 21 16,2-2 1-16,0-3-183 0,2-7 0 0,-8 4 0 0,8-4 0 0,-19-23 0 0,6-6 0 0,3-7 0 0,-1-16 0 0,9-9 0 0,2-7 0 0,10-10 0 0,4-25 0 0,10-1 0 0,4 3 0 0,6 3 0 0,2 7 0 0,3 12 0 0,-8 23 0 0,-1 6 0 15,3 7 0-15,-3 6 0 0,-1 14 0 0,-4 4 0 0,-3 9 0 0,-5 4 0 0,0 5 0 0,0 4 0 0,2 4-56 0,-2 5-406 0,-2 4-105 0,-1-1-144 0,-10 4-173 0,1 3 68 0,-3 4-781 0,-2 3-1037 0</inkml:trace>
  <inkml:trace contextRef="#ctx0" brushRef="#br0" timeOffset="15694.46">10382 15229 4769 0,'-13'2'106'0,"1"0"1"0,3-1-1 0,9-1 17 16,0 0 32-16,-11 2 41 0,11-2 10 0,0 0-15 0,0 0-13 0,0 0-13 0,0 0-27 0,36-7-35 0,-11 4-68 0,15-5-120 0,-4-1-150 0,3 2-200 0,2 0-252 0,-3-2-82 0,-4-1 81 0,-2 2-563 0,-7 1-713 0</inkml:trace>
  <inkml:trace contextRef="#ctx0" brushRef="#br0" timeOffset="15847.63">10732 14319 3361 0,'0'-6'-67'0,"0"6"44"0,5-18 39 0,-3 9 50 0,0-2 54 0,0-1 31 0,-2 1 47 0,1 1 39 0,1 1 24 0,-2 1 19 0,0 8-11 0,2-11-4 0,-2 11-31 0,0-10-13 0,0 10-42 0,0 0 10 0,0 0 29 0,0 0 12 0,-2 33-7 0,2-9-7 0,0 15-13 0,-2 2-2 0,4 4-11 0,-4 0-7 0,2-3-2 0,0 3-5 0,0-6-11 0,0 1-117 0,0-10-48 0,-1-3 0 0,-1-5 0 0,0-4 0 0,0 0 0 0,0-5 0 0,2-2 0 0,-3-1 0 0,1-4 0 0,2-6 0 0,-3 2 0 0,3-2 0 0,0 0 0 0,-17-25 0 0,12 4 0 0,-6-13 0 0,2-7 0 0,2-16 0 0,3-3 0 0,2-5 0 0,4 0 0 0,2 3 0 0,1 2 0 0,6 2 0 15,0 6 0-15,-2 13 0 16,2 3 0-16,5 2 0 0,-3 4 0 0,2 5 0 0,0 1 0 16,5 1 0-16,-8 8 0 15,4 1 0-15,1 4 0 0,-2 0 0 0,4 3 0 16,-2 2 0-16,-2 3 0 0,1 4-279 0,2 2-431 16,-6 2-182-16,1 4 3 0,-1 2 89 15,-1 4-772-15,-3 1-1013 16</inkml:trace>
  <inkml:trace contextRef="#ctx0" brushRef="#br0" timeOffset="16914.41">10330 14343 4539 0,'-11'-2'-49'0,"0"1"23"0,11 1 6 0,-14-2 32 15,14 2 42-15,0 0 37 16,-9-5 33-16,9 5 21 0,0 0-4 0,20-11-6 16,12 2-12-16,15-7-15 0,10 2-7 15,8 0-9-15,2 2-12 0,-1-1-5 16,2 5-11-16,-8-3-6 0,-5 4-8 16,-13 2-5-16,-11 1-8 0,-9 3-22 15,-1-1-7-15,-5 0-9 0,-3 0-8 0,-2 1-13 16,-11 1-13-16,19-3-14 0,-19 3-10 15,14 0-29-15,-14 0-46 0,0 0-64 0,8 8-80 0,-8-8-93 16,-2 5-136-16,2-5-154 16,-4 10 40-16,4-10-389 0,-4 12-485 0</inkml:trace>
  <inkml:trace contextRef="#ctx0" brushRef="#br0" timeOffset="17214.4">11575 13852 3105 0,'-14'-10'135'0,"-1"4"-1"16,4 0-9-16,-5 8 9 15,4 2 36-15,-8 4 29 16,-3 11 30-16,5 7 10 0,-6 11 11 0,7 8-18 15,6 5-7-15,3 1-4 0,7-7-10 16,2 3-14-16,5 6-18 0,5-1-16 0,8-1-14 16,-2-5-12-16,2-3-16 0,6-3-11 0,-1-2-24 15,-6-11-44-15,1-3-71 0,-4-2-82 0,1-5-86 16,-5-3-103-16,1-7-123 0,-1-2-164 16,-2-3-176-16,1-4 67 0,2-3-558 15,0-4-715-15</inkml:trace>
  <inkml:trace contextRef="#ctx0" brushRef="#br0" timeOffset="17467.66">11902 14101 3727 0,'5'-12'144'15,"-2"5"3"-15,1 2-16 0,-4 5 2 16,11-3 34-16,-11 3 36 0,19 8 7 16,-6-1 6-16,5 4 10 0,-3 4-1 15,2 6-20-15,4 4-10 0,-4 1-20 16,-3 3-11-16,-1 0-15 0,-6 2-6 0,-3-4 2 15,0-3-11-15,-8 0-5 16,-2 9-8-16,-5-3-8 0,-1 0-11 0,-4-4-13 16,-6-2-9-16,-3-3-5 0,3-3-18 0,1-6-23 15,5-2-31-15,3-4-71 0,2-4-89 0,3-2-97 16,8 0-110-16,-15-15-108 0,12 0-111 16,3-2-155-16,5-16-19 0,4 1 71 0,9-11-526 15,5 5-675-15</inkml:trace>
  <inkml:trace contextRef="#ctx0" brushRef="#br0" timeOffset="17664.22">12258 14051 3441 0,'2'-3'22'0,"-2"3"30"0,0 0 50 15,0 0 59-15,-13 24 34 0,1-5 21 16,-2 10 23-16,-4 2 8 0,3 1-4 0,1 3-5 16,3 0-40-16,4 0-15 15,1-1-14-15,6-6-18 0,4-4-18 0,2 0-11 16,-1-2-7-16,4-3-14 0,3-2-6 15,0-2-34-15,-3-3-57 0,3-3-63 16,1 0-80-16,1-6-121 0,-2-3-132 16,1-2-170-16,5-2-190 0,1-4 66 0,8-7 76 15,-3-6-420-15,-1-1-504 0</inkml:trace>
  <inkml:trace contextRef="#ctx0" brushRef="#br0" timeOffset="17914.38">12603 13823 2903 0,'0'-20'192'0,"0"6"23"15,0 2 15-15,0 4-10 0,0-1-12 16,0 4-7-16,0 5 2 0,0 0 23 0,0 0 17 16,0 0-2-16,31 30-18 0,-18 3-40 0,0 15-8 15,-2 5-9-15,-4 2-10 16,-3 4-8-16,-4 1-14 0,-8 1-6 16,-2 1-21-16,3 0-9 0,-3-4-8 15,-5-3-5-15,0-3-9 0,-3-5-14 0,2-4-5 0,-2-8-36 16,2-6-29-16,2-4-45 15,-1-4-70-15,5-7-104 0,1-5-147 16,-1-3-203-16,4-4-217 0,6-2 62 16,0 0 78-16,0 0-519 0,-2-31-639 0</inkml:trace>
  <inkml:trace contextRef="#ctx0" brushRef="#br0" timeOffset="18134.36">13148 14204 3631 0,'-5'-3'228'0,"5"3"33"16,-11-6 29-16,11 6 42 0,0 0 29 0,-5-5 15 0,5 5-10 15,0 0-32-15,16-12-29 16,-2 5-37-16,8 1-27 0,10-5-30 16,2 2-56-16,2 1-64 0,-2 0-76 15,0 0-97-15,-7 5-100 0,0 1-116 16,-6 1-145-16,2-3-177 0,-4 2-197 15,-2 1 57-15,-4 2 82 0,-2 3-541 0,-6 1-683 0</inkml:trace>
  <inkml:trace contextRef="#ctx0" brushRef="#br0" timeOffset="18299.25">13276 14369 3250 0,'-15'10'111'0,"1"-3"51"0,3-2 34 0,1 0 12 15,0 0 24-15,10-5 39 0,-11 6 48 16,11-6-3-16,-10 5 6 0,10-5-30 0,-5 2-29 15,5-2-30-15,0 0-47 0,0 0-86 16,0 0-105-16,0 0-116 0,0 0-148 16,46-9-203-16,-28 2-304 0,4-2 41 15,-1 1 76-15,-3-3-506 0,4 5-630 0</inkml:trace>
  <inkml:trace contextRef="#ctx0" brushRef="#br0" timeOffset="19596.5">14221 13948 3258 0,'0'0'51'0,"0"0"50"15,-2-9 34-15,2 9 27 0,0 0 28 0,4-11 10 0,-4 11 14 16,9-10 19-16,0 5 7 16,9-1 11-16,-4 3-4 0,11 0-12 0,-2 3-20 0,4 3-12 15,11 4-17-15,-2 5-12 0,8 6-17 16,-4 4-15-16,-8-2-18 0,-3 2-5 16,-4 2-13-16,-2 0-5 0,-8 3 4 0,-4 1 5 15,-4-4 18-15,-6-2 12 16,-7 2 8-16,-3 7-2 0,-13 0-5 0,2-2-6 15,-9 5-41-15,-1-3-94 0,-1-1 0 16,1-10 0-16,1 1 0 0,4-6 0 0,4-3 0 16,4-3 0-16,6-4 0 0,-1-3 0 0,3-2 0 15,9 0 0-15,-17-7 0 16,9 2 0-16,3-6-346 0,3 1-207 0,2-2-144 0,5-5-200 16,6-9 78-16,11 0 81 15,3 1-670-15,11-8-861 0</inkml:trace>
  <inkml:trace contextRef="#ctx0" brushRef="#br0" timeOffset="19834.63">15078 13830 4157 0,'-2'-7'48'0,"-3"2"25"0,-4 3 26 16,9 2 49-16,0 0 44 0,-39 16 45 16,4 4 34-16,-3 6 25 0,0 7 5 15,3 4 3-15,3 1-12 0,5 0-14 16,6 3-14-16,12-8-13 0,3-1-20 0,8-3-16 15,6 4-22-15,5-4-18 16,6-2-19-16,4 0-146 0,0-5-10 0,2-1 0 16,4-6 0-16,-2-3 0 0,-4-4 0 0,-5-3 0 0,2-1-87 15,-4-1-242-15,-1 0-101 16,-1-3-98-16,-5 1-122 0,-9-1-180 0,16 0 44 16,-16 0 78-16,0 0-599 0,7 0-765 15</inkml:trace>
  <inkml:trace contextRef="#ctx0" brushRef="#br0" timeOffset="21105.43">14948 15665 3546 0,'10'-19'-27'0,"-3"2"44"0,-3 3 46 15,0 4 35-15,-3 2 20 0,-1 0 14 16,0 8 6-16,0-8-3 0,0 8 13 16,0 0 24-16,-24 12 26 0,-11 17 14 15,1 7 15-15,-2 7 20 0,-4 3 1 0,-6 21 6 16,5 0-3-16,-1 2-8 0,12-15-13 15,1 1-12-15,4 0-19 0,4-3-13 0,1-3-20 16,6-2-16-16,3-13-12 0,0-1-15 16,4-11-13-16,1-3-12 0,3-5-9 0,-3-1-25 15,4-3-64-15,-2-1 0 0,0-2 0 16,4-7-33-16,-6 1-192 0,6-1-89 16,0 0-77-16,-11-20-68 0,8 4-67 0,-4-5-101 15,2-14-181-15,-1-3 63 0,4 0-637 16,-1-3-835-16</inkml:trace>
  <inkml:trace contextRef="#ctx0" brushRef="#br0" timeOffset="21324.56">14386 15783 3761 0,'-2'-17'-20'0,"0"5"38"15,-1 3 41-15,1 2 15 0,0 1 24 16,2 6 22-16,-4-9-2 0,4 9 7 0,0 0 45 16,0 0 38-16,0 0-11 0,0 0-2 15,17 28-26-15,-10-14-13 0,3-1-20 16,0 3-14-16,-3 1-12 0,3-2-10 15,1 0-10-15,-1-1-11 0,-5-1-28 0,5-2-33 16,-2 3-45-16,-3-2-64 0,3-4-78 16,-2-1-87-16,1 0-94 0,1-1-147 0,-3-5-220 15,-5-1 50-15,27-5 73 0,-9 0-354 16,2-4-426-16</inkml:trace>
  <inkml:trace contextRef="#ctx0" brushRef="#br0" timeOffset="21504.3">15317 15872 3092 0,'0'0'325'0,"0"0"-1"15,0 0 14-15,0 0 14 0,0 0 4 16,0 0-10-16,0 0-27 0,0 0-35 16,18-8-28-16,-11 5-37 15,5-1-69-15,3-1-102 0,1 2-111 0,0-1-116 16,4 0-137-16,-6 4-134 0,2 0-168 15,-3 0-116-15,-2 2 67 0,-1 2-483 0,-4 3-618 16</inkml:trace>
  <inkml:trace contextRef="#ctx0" brushRef="#br0" timeOffset="21689.58">15371 16133 3384 0,'-11'7'189'0,"1"0"32"0,2-2 18 15,3 0 33-15,5-5 43 0,-10 5 41 0,10-5 16 16,-6 6-8-16,6-6-26 0,0 0-30 15,0 0-37-15,0 0-38 0,0 0-58 0,0 0-84 16,37-19-121-16,-7 8-139 16,3 1-143-16,1-4-165 0,4-1-240 0,1-6-86 15,8 0 82-15,0 1-605 0,6 0-783 16</inkml:trace>
  <inkml:trace contextRef="#ctx0" brushRef="#br0" timeOffset="21954.05">16382 15660 4013 0,'-1'-12'149'0,"1"1"39"0,0 5 24 0,0 6 0 0,3-12-2 15,5 6 0-15,0 3 16 16,5 1-2-16,3 2-13 0,4 4-17 0,12 4-20 16,2 4-19-16,1 4-9 0,-5 1-17 15,1 4-13-15,-6-1-12 0,-6 3 2 16,-2 0 6-16,-7 0 14 0,-7-3 8 15,-3 1 0-15,-3 2-6 0,-6 8-4 0,-4-1-11 16,-6-1-8-16,1 0-14 16,-6-1-8-16,-2-5-21 0,-5-2-62 0,4-2 0 0,1-3 0 15,5-8 0-15,6-3-227 0,2-2-146 0,2-6-155 16,4-2-178-16,3-7-176 16,4-5 66-16,2-2-769 0,10-12-1025 0</inkml:trace>
  <inkml:trace contextRef="#ctx0" brushRef="#br0" timeOffset="22184.53">17001 15366 4315 0,'0'-4'-37'15,"0"4"40"-15,0 0 41 16,0 0 64-16,-41 35 44 0,16-7 34 16,-6 10 24-16,-3-1 33 0,6 2 5 0,-3 3-3 15,10-3-6-15,6-5-13 0,5-2-25 0,2-2-21 16,8-2-15-16,2-6-16 0,4-1-16 15,2-4-9-15,3 1-18 0,0-6-22 0,5 1-34 16,-1-5-52-16,1-2-62 16,0-1-59-16,4-3-65 0,-3-2-79 0,3-2-82 15,0-2-109-15,-2 3-142 16,-2-5-179-16,2 3 67 0,-4-2-591 16,-3 1-762-16</inkml:trace>
  <inkml:trace contextRef="#ctx0" brushRef="#br0" timeOffset="22815.73">14212 16887 3879 0,'-39'0'86'0,"-5"0"-2"0,-2 4-7 15,-1 1-13-15,3 0-4 0,4 2-1 0,11-5 23 0,10 1 17 16,8-1 8-16,7 0-4 16,4-2-5-16,0 0-9 0,91-9-12 0,20-3-6 15,26-9-7-15,28 1-8 0,76-11-4 16,8-2-5-16,16-1-8 0,10 1-16 0,3-1-5 16,-8 3-8-16,-4 2-5 15,-16 4-6-15,-27 0-23 0,-65 7-39 0,-17 2-53 16,-23 1-45-16,-17 1-24 0,-37 6-10 15,-19 1 1-15,-19 2 11 0,-9 1 6 16,-10 2 2-16,-7 2-7 0,0 0-8 16,-45 2 2-16,-18 5-2 0,-17 5 7 0,-32 3 9 0,-13 4 14 15,-17 4 13-15,-12 4 18 0,-63 14 14 16,-8 1 16-16,-7 5 29 0,-9 3 37 16,0 1 26-16,-1 5 21 0,6-2 18 15,9-4 24-15,20 0 17 0,14-7 13 0,52-11 4 16,8-1 5-16,17-2 0 0,9-5 10 15,33-7 15-15,14-5 33 0,19-3 44 0,20-6 15 16,15-4 0 0,6 1-12-16,65-21-16 0,26-6-9 0,33-5-10 0,77-12 0 15,29 0-4-15,17-9-9 0,26 1 1 0,14 1-1 0,12 1-6 16,2 2-13-16,6 2-23 16,-9 2-9-16,-13 8-12 0,-19 2-8 0,-29 5-20 0,-76 6-41 15,-16 3-56 1,-23 3-42-16,-25 3-43 0,-32 4-36 0,-24 2-30 15,-23 0-18-15,-11 3-3 0,-10 0 0 16,3 5 6-16,-56-3 4 0,-10 4 2 0,-14 5-2 16,-40 2-4-16,-11 6-9 0,-7 1 10 15,-3 4 11-15,4 2-7 0,1 1-23 16,3 4-89-16,4-2-169 0,5 2-132 0,6-1-110 0</inkml:trace>
  <inkml:trace contextRef="#ctx0" brushRef="#br0" timeOffset="27058.65">3331 16343 1643 0,'0'0'-14'15,"-8"2"12"-15,8-2 10 0,-14 4 17 0,14-4 19 16,-9 3 17-16,9-3 17 0,0 0 14 15,-13 2 6-15,13-2 2 0,0 0-1 16,0 0-8-16,-14 2-2 0,14-2-7 0,0 0-3 16,0 0-3-16,0 0-9 0,0 0-4 15,-9 3-4-15,9-3 1 0,0 0-1 16,0 0-13-16,0 0 3 0,0 0-3 0,0 0 2 16,0 0-1-16,0 0 0 0,0 0 2 15,0 0-5-15,31-18 2 0,-17 9-7 0,2 0-3 16,5-1-3-16,3-5-2 15,7 1-3-15,-1-1-6 0,3-2 2 0,-3 5-4 16,5-2-9-16,-2 0 4 0,-1-1-3 16,2 1 5-16,-5 0-4 0,0 2 8 0,-1 0-19 15,-2-2 6-15,3 1 2 0,-3-3 0 16,3 2-2-16,0-4-2 0,-1 0 4 16,-1 3-12-16,4-4 6 0,-3 2 0 15,3 2 1-15,-3-2 0 0,-1 3-5 0,2 0 4 16,-7 4-4-16,-3-1 17 0,12-4-15 15,-1 1 0-15,3-1 1 0,1 0 22 0,9-5-9 16,2 1-1-16,-2-2 3 0,5-4-6 0,1 5-5 16,3-5 6-16,-2 0-3 0,2 0 5 15,2-2-5-15,3 2 0 0,-5 1-10 16,-3-2 7-16,-1 2-6 0,-3 2 4 0,-2 0-3 16,-4-1-4-16,-8 7 17 15,-1 2-15-15,-1-2 4 0,-2 1 3 16,1-1-6-16,-7 4 1 0,6-3 0 15,-1-1 6-15,1-1-8 0,0 2 2 16,0-5 0-16,3 4 5 0,1-1 1 16,-3-3 1-16,3 4-8 0,-1-4-1 0,1 2 2 0,-3 1 2 0,3-2-3 15,-2 5-1-15,-2-3 2 0,2 0-2 0,0 1 3 16,-3-1-2 0,1 0 3-16,0 1 1 0,3 1 3 0,-3-2-5 15,6-2-6-15,-3 0 7 0,2 0 1 16,8-3-3-16,2 0 1 0,-4-2-5 0,4-2 2 15,0 1 0-15,0-1 0 16,1 2 0-16,-3 0 1 0,-1 1 3 0,1 3-3 16,-8 1-5-16,-1 2 1 0,8-5 4 0,-6 3-2 0,5-4-2 15,-5 5 4-15,-1-1-10 16,6-7 6-16,0 2 3 0,-2-2-5 0,1 0 0 16,-5 6 4-16,4-4-2 15,4 2 5-15,-8 3-2 0,6-5 3 16,-4 7-7-16,1-1 8 0,-2 1-4 0,3 2-5 15,-4 1-9-15,-1-1 12 0,-3 0-6 0,1 1 10 16,1-2 0-16,-1-1 8 16,2 0-12-16,-3 0 6 0,3-2 21 15,-1 0-5-15,-2-3 2 0,0 1-8 0,9-5-2 16,-6 4-4-16,7-2 2 0,-8 7-5 16,8-5 7-16,-6 3-4 0,3 2-4 0,-3-1 4 15,0 6 2-15,-1-5-12 0,3 0 6 16,-2 4 1-16,3-1 6 0,-2 0-5 0,1-1-3 15,-2-1-4-15,4-1 5 0,6-1 0 16,-6 0 0-16,6-2-4 0,-2-1 0 0,-6 6 2 16,-1-1 4-16,-5-1-8 0,1 5 0 0,-4-3 6 15,-4 4 1-15,-4 1 3 16,0 0-14-16,-2-1 7 0,3 1 2 0,-5 2-12 0,0 1 10 16,0-2 4-16,1-1-7 15,-1 3 3-15,0-2 5 0,1 1-4 16,-1-1-3-16,-1 2 6 15,-1-1-4-15,0 3-4 0,-3-2 7 0,3 1 0 16,-3 1 14-16,0-1-1 0,1 3 11 16,-3-3 1-16,-6 6-4 0,13-9 2 0,-9 6 3 15,-4 3-7-15,12-7 7 0,-12 7 5 16,9-5 4-16,-9 5 3 0,7-5 7 16,-7 5 6-16,9-3 5 0,-9 3 8 0,0 0 2 15,7-7 3-15,-7 7 4 0,0 0 5 16,7-5 2-16,-7 5 1 0,0 0 7 0,0 0-8 15,8-6-6-15,-8 6-6 0,0 0-6 16,0 0-10-16,0 0-11 0,4-6-29 0,-4 6-56 16,0 0-79-16,0 0-131 0,0 0-171 15,0 0-264-15,0 0 2 0,-28 12 75 16,10-6-417-16,-7 9-500 0</inkml:trace>
  <inkml:trace contextRef="#ctx0" brushRef="#br0" timeOffset="29209.23">5268 15252 2627 0,'4'-11'-110'0,"-4"11"35"15,0 0 30-15,-2-10 23 0,2 10 21 0,0-6 28 16,0 6 30-16,0 0 18 15,-2-11 17-15,2 11 9 0,0 0 6 0,-2-9 9 0,2 9 4 16,0 0 3 0,-2-8 4-16,2 8 11 0,0 0 5 0,-2-7 3 0,2 7-2 15,0 0-12-15,0-10 2 16,0 10-6-16,0 0 1 0,0 0-6 0,-3-11-4 16,3 11-4-16,0 0 0 0,0 0-7 0,0-8-1 0,0 8-5 15,0 0-4 1,0 0-6-16,-2-7-10 0,2 7-6 15,0 0-4-15,0 0-8 0,0 0-7 0,0 0-9 16,0 0-8-16,0 0 1 0,0 0 3 0,0 0 10 16,0 0 9-16,0 29 2 0,2-10 4 15,0 5 9-15,-1 10 10 0,3 4-18 16,-2-2 3-16,2 2 6 0,-1-2 4 16,1-4-7-16,-2-4-4 0,3-4 1 0,-4-7 2 15,1 0-4-15,-2-4 4 0,0 0-7 0,2-1 5 16,-2-4 3-16,2 1 10 15,-2-2-1-15,0-7-1 0,2 11-5 16,-2-11-8-16,0 0-9 0,0 0-5 16,0 0-10-16,0 0-5 0,0 0-10 0,-8-29-13 15,7 14-18-15,-1-4-19 0,-3-3-18 0,1-4-8 16,1-6-2-16,-3-2 7 0,-1 3-4 16,3 5 11-16,2 4 0 0,-2 3 1 0,0 0 6 15,-2 2 6-15,5 1-4 16,-5 1 5-16,2 1 1 0,2 4-3 0,1 2 11 0,-1 1-6 15,2 7-4-15,-5-14 2 16,5 14-1-16,0 0 10 0,0 0 19 0,0 0 7 16,0 0 7-16,0 43 10 0,5-11 3 0,0 4 7 15,5 3 4-15,-3-2 10 16,3-1-1-16,-3 0-1 0,1-5-2 0,-3-6 11 0,4-5 7 16,-4 0-3-16,-1-5 0 15,1-1-41-15,-3-2-29 0,0-2 0 16,2-1 0-16,-2-1 0 0,0-1 0 15,-1-2 0-15,-1-5 0 0,5 9 0 0,-5-9 0 16,0 0 0-16,0 0 0 0,0 0 0 16,0 0 0-16,0 0 0 0,0 0 0 0,0 0 0 15,0 0 0-15,0 0 0 0,0 0-400 0,0 0-117 0,-25-5-126 16,18 8-230-16,7-3 23 16,-14 5 91-16,6 0-652 0,1 2-863 15</inkml:trace>
  <inkml:trace contextRef="#ctx0" brushRef="#br0" timeOffset="29794.59">5409 15950 3982 0,'0'0'20'0,"-10"-6"35"0,10 6 36 16,-5-7 40-16,5 7 25 16,-6-8 9-16,6 8 3 0,0-12 0 15,0 12-23-15,9-13-9 0,3 6-17 0,1-2-11 16,0 4-2-16,3-1-19 0,-3 3-9 0,1 1-11 15,-14 2-6-15,23 4 5 16,-12 1-10-16,-2 2 0 0,-1 2-4 16,-2 4 3-16,-4 3 10 0,-4 1 19 0,0 0 31 0,-2 5 13 15,-2 0 18 1,0-4 9-16,-3 0 18 0,2 1 4 0,-2-5 2 0,6-3 3 0,-5 2 1 16,5-4 3-16,1-1 2 15,0 0-86-15,2-8-102 0,-2 11 0 16,2-11 0-16,6 8 0 0,1-2 0 15,4-3 0-15,7-1 0 0,3 0 0 0,1-2 0 16,7 1 0-16,1-1 0 0,11-1 0 16,-5 1 0-16,-6 0 0 0,1 0 0 15,-1 0 0-15,-5-2 0 0,-2 2 0 0,-6-2 0 16,-2 2 0-16,-1-1 0 0,-1 1 0 16,-13 0 0-16,19 0 0 0,-19 0 0 0,15-2 0 15,-15 2 0-15,12-2 0 0,-12 2 0 16,0 0 0-16,0 0 0 0,16-2 0 0,-16 2 0 15,0 0 0-15,4-3 0 0,-4 3 0 16,0 0 0-16,0 0-643 0,0 0-358 16,0 0 77-16,0 0 113 0,0 0-826 0,-36 12-1074 15</inkml:trace>
  <inkml:trace contextRef="#ctx0" brushRef="#br0" timeOffset="30994.37">21451 15409 4606 0,'2'-10'4'0,"0"2"16"0,0 1-7 0,-2 7 1 15,0 0 4-15,0 0 33 0,0 0 42 16,0 0 24-16,-10 36 10 0,2-14 11 0,-1 11 3 16,2-3 4-16,-3 1 1 15,2-1 1-15,4-1-8 0,-1-8-4 0,1 0-11 16,0-3-10-16,0-1-12 16,0-3-4-16,2-2-4 0,1-3 18 0,-3 2 20 15,4-4 21-15,-2 0 20 0,2-7 0 0,0 0-16 16,0 0-19-16,0 0-12 0,0 0-14 15,7-39-10-15,1 2-13 0,6-11-11 0,4-6-18 16,3-6-60-16,15-19 0 0,0 1 0 16,1 1 0-16,5 5 0 0,-12 20 0 15,3 3-4-15,-5 6-104 0,1 7-50 0,-8 12-44 16,0 3-55-16,-4 8-60 0,-2 4-58 16,-3 4-48-16,-5 5-60 0,-7 0-84 0,13 5-161 15,-8 2 7-15,-5 2 72 0,-5 3-439 16,-2 7-559-16</inkml:trace>
  <inkml:trace contextRef="#ctx0" brushRef="#br0" timeOffset="31147.14">21352 15433 3343 0,'-11'4'158'0,"3"-3"-3"16,8-1-2-16,0 0 4 0,0 0 25 0,0 0 7 0,0 0-6 16,0 0-15-16,0 0-15 15,0 0-18-15,36-8-16 16,-11 5-12-16,4-1-39 0,12 3-59 0,5-3-106 15,2 1-89-15,14-3-130 0,5 1-200 0,-2-2-157 0,-3-3 78 16,6-4-390-16,-5 3-462 16</inkml:trace>
  <inkml:trace contextRef="#ctx0" brushRef="#br0" timeOffset="31364.07">22375 14939 2869 0,'-28'6'74'0,"-5"6"39"15,-11 10 69-15,-1 9 28 0,-2 5 19 16,2 7 13-16,4 4 21 0,5 0 7 0,6 4-8 16,3 3-15-16,7-3-18 0,6 1-25 15,10-10-16-15,6 1-24 0,4-1-15 16,4-5-16-16,1-4-41 16,2-2-60-16,3-2-72 0,1-7-84 0,0-5-100 15,-2-3-121-15,2-8-129 0,1-2-168 16,-4-4-54-16,2-2 72 0,1-3-391 0,0-3-489 15</inkml:trace>
  <inkml:trace contextRef="#ctx0" brushRef="#br0" timeOffset="31624.39">22411 15382 2901 0,'9'-14'36'16,"2"4"3"-16,3 0 5 0,-3 3 27 0,3 0 28 16,-3 2 32-16,2 2 7 0,1 1 17 15,-14 2 13-15,29 2 5 0,-14 4 5 16,0 6-1-16,-2 2-2 0,1 3 4 0,-3 9 9 15,-5-2 23-15,-6-2 26 16,-4 3 22-16,-5 5 21 0,-5 1 16 0,-3-2 10 0,0-2 0 16,0-3-7-16,5-5-16 0,3-5-20 15,2-4-19-15,3 0-13 0,-3-1-107 16,5-3-124-16,2-6 0 0,0 8 0 0,0-8 0 16,16 2 0-16,-16-2 0 0,38-5 0 15,-6-9 0-15,4-2 0 16,9-8-182-16,-2-1-386 0,3-6-162 0,1-2-189 15,0-3 71-15,-4 1 106 0,1-3-687 0,-4 1-880 16</inkml:trace>
  <inkml:trace contextRef="#ctx0" brushRef="#br0" timeOffset="31877.04">23203 15066 3816 0,'-2'-7'43'0,"2"7"32"16,-2-9 4-16,2 9 1 0,-4-6 8 15,4 6 64-15,0 0 46 0,0 0 36 16,10 26 5-16,-6-5 2 0,2 14 1 15,-1 5-18-15,-3 5-14 0,-2 10-19 16,0 6-14-16,-2-4-11 0,-7-1-12 0,1-1-11 0,-1-3-13 16,-4-4-14-16,-1-2-9 0,-5-5-15 15,4-7-5-15,0-3-11 0,-4 0-7 16,-1-4-12-16,2-2-29 16,-2-5-45-16,5-4-73 0,7-6-81 0,-5-2-116 15,6-4-156-15,-2-4-195 0,9 0-196 16,-9-9 68-16,11-2 93 0,5-7-550 0,13-13-685 15</inkml:trace>
  <inkml:trace contextRef="#ctx0" brushRef="#br0" timeOffset="32044.32">23721 15351 3799 0,'-4'-12'233'0,"3"2"30"0,1 3 47 15,0 7 39-15,0-12 0 0,1 7-18 16,1-2-27-16,9 0-34 0,1-1-27 0,3 2-28 15,6-2-33-15,3 2-67 16,1 2-107-16,1 0-112 16,0 1-121-16,1 1-154 0,-6 2-189 0,2-1-254 0,-2 2 75 15,-2 1 83-15,-4 1-514 0,0 2-642 16</inkml:trace>
  <inkml:trace contextRef="#ctx0" brushRef="#br0" timeOffset="32214.22">23764 15607 3474 0,'-22'12'142'16,"5"-4"5"-16,6 1 9 0,0-2 20 0,0 0 20 16,6-2 2-16,-1-2 0 0,6-3-14 0,-5 8-4 15,5-8-26-15,0 0-35 0,16 6-94 0,0-6-153 16,7-6-192-16,12 0-272 16,1-6-101-16,0-2 88 0,1 0-419 0,11-6-499 15</inkml:trace>
  <inkml:trace contextRef="#ctx0" brushRef="#br0" timeOffset="32564.13">24664 15061 3133 0,'6'-15'125'16,"-1"3"-7"-16,3 1 9 0,0 1 10 0,3 4-9 15,0 0 3-15,3 1-4 0,1 2-12 16,-1 4-14-16,1 5-7 0,0 2-4 0,0 6 0 15,-5 3 2-15,-2 5 2 0,-6 3 9 16,-4 10 9-16,-8 5 24 0,-5 8 36 0,-8-3 45 16,0-1 28-16,0-1 30 0,8-11 15 15,0-3 7-15,1-1 10 0,7-7 8 16,1-6-4-16,4-1 7 0,6-4-10 0,3 2-225 16,13-3-83-16,5-1 0 0,9-1 0 15,4 0 0-15,1-4 0 0,-6-1 0 0,-5-1 0 16,1-1 0-16,-2-1 0 0,0-1 0 15,-2 2 0-15,-5-2 0 0,-1 2 0 16,-3-1 0-16,-3-1 0 0,-13 2 0 0,19-1 0 16,-9-1 0-16,-3-1 0 0,-2 0 0 15,-5 3-254-15,2-8-395 0,-2 8-219 16,-5-9-32-16,-4 3 98 0,-4 1-803 0,-3-1-1044 16</inkml:trace>
  <inkml:trace contextRef="#ctx0" brushRef="#br0" timeOffset="33799.46">7038 13916 2105 0,'4'-18'194'16,"-1"6"-47"-16,-1-1-2 0,-2-1 5 0,2 6 0 16,0-3 19-16,0 3-3 0,1-1 4 15,-3 9 4-15,2-12-12 0,-2 7-17 0,0 5-12 16,0 0-2-16,0 0 40 15,0 0 18-15,31 34 16 0,-14-1 9 0,2 17 20 16,2 1 4-16,0 5 7 0,1 5-2 16,0-1 1-16,1 0 11 0,0-2-15 0,-1-1-13 15,-1-6-11-15,-1-5-10 0,-7-10-12 16,-2-1-14-16,-1-8-12 0,-1-4-15 0,-1-6-13 16,-5-3-52-16,2-5-88 0,0 2 0 0,-3-2 0 15,0-2 0-15,2-2 0 16,-4-5 0-16,5 10 0 0,-5-10 0 0,2 5 0 15,-2-5 0-15,0 0 0 16,0 0-56-16,0 0-391 0,0 5-143 16,0-5-175-16,0 0-121 0,-9 12 82 0,5-5-775 0,-1 2-1021 15</inkml:trace>
  <inkml:trace contextRef="#ctx0" brushRef="#br0" timeOffset="34254.17">7399 14918 4418 0,'-15'-11'-11'0,"15"11"25"0,0-14 20 0,0 14 4 0,13-20 3 15,3 8 2-15,3-1 0 0,6 1 3 0,-1 1 2 16,-2 4-13-16,-2 0 1 16,7 4-9-16,-6 3 3 0,-2 1-7 15,0 3 1-15,0-1-1 0,-4 4-2 0,-1 3 4 16,-5 1 11-16,-1 0 20 0,-7 3 27 0,-1 4 21 15,-5 4 19-15,-6 3 12 16,-1 4 14-16,-3-1 7 16,-1-4-11-16,3 0-5 0,2-5 4 0,1-6-2 0,5 2-1 0,-1-6-6 15,2 2 3-15,3-1 8 16,1-1 4-16,1 2-1 0,3-2-3 0,3 2-8 0,5 1-12 16,1 0-13-16,0 1-11 15,3 1-10-15,1-2-8 0,4 7-8 16,-2-3-8-16,-4-1-52 0,-1 0-16 15,-3 1 0-15,0-1 0 0,-3-1 0 0,-2 0 0 0,0 0 0 16,-5-1 0-16,-1-1 0 16,0 1 0-16,-5 0 0 0,-4-1 0 0,-2-2 0 15,-5 2 0-15,-4-3 0 0,1-2 0 0,2-1 0 16,-2-2 0-16,1-3 0 16,-4 2 0-16,1-3 0 0,3 1 0 0,-7 1 0 15,-2 1 0-15,-7 3 0 0,-1 2-743 16,-1 2-243-16,1-1 84 0,9-1 117 15,5 1-839-15,4-1-1063 0</inkml:trace>
  <inkml:trace contextRef="#ctx0" brushRef="#br0" timeOffset="35284.37">21026 16540 3202 0,'0'0'324'0,"-3"-7"-121"0,3 7-84 16,0 0-43-16,0 0 55 0,0 0 23 0,-12 19 7 15,8-1 3-15,0 3 12 0,2 3 14 16,-3 8 5-16,-1 1-10 0,2 0-16 0,2-4-15 16,-2-5-9-16,1 0 7 15,-1-2-8-15,2-3-1 16,-2-2-1-16,2-3 4 0,2-2 0 0,-1 0 10 15,-1-2 13-15,0-4 15 0,-3 4 25 0,5-10 4 16,0 0-19-16,0 0-18 0,0 0-19 16,-16-29-45-16,12 6-112 0,0-15 0 0,4-4 0 15,9-15 0-15,4-9 0 0,14-17 0 0,6-3 0 16,5 4 0 0,6 5 0-16,-1 11 0 0,-6 18 0 0,-1 6 0 15,-2 6 0-15,-7 10 0 0,-5 3-156 16,-2 10-121-16,-5 5-28 0,-3 4-26 0,-3 6-35 15,-9-2-44-15,10 11-51 0,-13-3-92 16,-1 9-155-16,-5 4-19 0,-6 7 66 16,-11 15-440-16,-7-2-570 0</inkml:trace>
  <inkml:trace contextRef="#ctx0" brushRef="#br0" timeOffset="35439.57">20804 16613 3357 0,'-14'2'160'0,"7"0"15"0,7-2 16 0,0 0 24 16,-13 1 28-16,13-1 28 0,0 0 26 15,0 0-5-15,0 0-16 0,0 0-25 16,0 0-29-16,0 0-25 0,49-1-38 0,-21-1-79 16,12 0-121-16,2 1-132 0,7-5-138 15,-1 2-187-15,13-4-288 0,2 0 55 16,-2-3 84-16,0-1-441 0,0-3-559 0</inkml:trace>
  <inkml:trace contextRef="#ctx0" brushRef="#br0" timeOffset="35664.42">21857 16210 3194 0,'-18'-5'95'0,"5"5"32"16,-2 3 43-16,0 2 56 0,-4 8 45 15,-5 4 36-15,4 3 18 0,1 7-5 0,1 1-16 16,5 6-26-16,2 2-24 0,7 0-25 16,3-1-22-16,1-4-22 0,1-4-27 15,1 7-55-15,0-6-83 0,4-5-100 0,-3 0-102 16,-3-4-107-16,6 2-123 15,-4-5-139-15,1-2-211 0,-1-2 45 0,7-4 76 0,-6-1-427 16,7-3-539-16</inkml:trace>
  <inkml:trace contextRef="#ctx0" brushRef="#br0" timeOffset="36035.87">21933 16511 3105 0,'5'-20'81'0,"4"5"24"0,0 1 18 0,-4 2 33 16,6 0 36-16,0 2 25 0,0 0 13 15,3 1 1-15,-3 1-12 0,-2 2-20 16,3 1-17-16,-3 3-17 0,-9 2-12 16,19 0-15-16,-19 0-16 0,15 9-4 0,-7 0-9 0,-5-3-4 15,4 5-8-15,-5-1 4 0,-2 4 8 16,-2 0 25-16,-5 1 23 16,2 6 13-16,-6-3 9 0,1 1-5 0,-2-2-2 0,3 1-13 15,2-5-12-15,-2-1-7 16,4 0-11-16,-1-3-8 0,5 1-6 0,-5-1 2 15,4 0-97-15,2-1-20 0,2-2 0 0,0 5 0 16,2-2 0-16,-1 1 0 0,1 0 0 16,1-1 0-16,0 3 0 0,1-2 0 15,-3-1 0-15,3 1 0 0,-1 0 0 0,-3 2 0 0,2-1 0 16,-2-1 0-16,1-2 0 16,-3 3 0-16,0-3 0 0,-3 2 0 0,-3-1 0 15,3 0 0-15,-1-2 0 0,-5 1 0 16,-2 1 0-16,0 1 0 0,-1-4 0 15,-4-1 0-15,3-4 0 0,-1-1 0 16,14 0-563-16,-20-10-432 16,13-1 61-16,5-3 110 0,8-9-834 0,11-20-1095 0</inkml:trace>
  <inkml:trace contextRef="#ctx0" brushRef="#br0" timeOffset="36244.28">22381 16143 4966 0,'3'-15'101'0,"-1"1"5"0,6 6 8 16,-5 1 17-16,8 2 13 0,0-1 46 15,3 5 18-15,8 1-14 0,3 5-9 0,3 9-13 16,3 6-10-16,-3 13-12 16,-1 7-10-16,-7 5-8 0,-9 9-15 0,-10-8-7 15,-7 11-10-15,-5 4-9 0,-6-1-11 16,-2 2-7-16,-2-2-9 0,-4-2-6 16,1 1-24-16,-3-6-41 0,-4-4-62 0,6-2-90 0,0-8-90 15,2-2-102-15,9-10-128 16,3-7-216-16,2-4-138 0,6-6 73 0,1-3-675 15,2-7-886-15</inkml:trace>
  <inkml:trace contextRef="#ctx0" brushRef="#br0" timeOffset="36443.94">22908 16522 4631 0,'-3'-9'416'0,"-1"3"8"0,4 6 3 0,-5-8 16 16,5 8-13-16,-2-8-13 0,2 8-36 15,11-7-35-15,0 4-70 0,10 1-276 16,6 2 0-16,12-1 0 0,-4 1 0 16,-9 1 0-16,-3-1 0 0,0 4 0 15,-6-3-236-15,3 1-412 0,-8 2-237 0,-2 1-23 16,0 0 97-16,-6 2-789 0,-4-1-1039 16</inkml:trace>
  <inkml:trace contextRef="#ctx0" brushRef="#br0" timeOffset="36604.25">22905 16781 4761 0,'-14'9'106'0,"4"-2"35"0,3-2 35 16,2-2 66-16,5-3 41 0,-13 6 32 0,13-6-3 0,-7 3-20 15,7-3-27-15,0 0-27 0,0 0-38 16,0 0-73-16,0 0-126 0,43-5-150 16,-19-2-159-16,6-4-146 15,2-6-197-15,6-8-180 0,7-2 60 0,4-5 88 16,20-12-546-16,5-6-690 0</inkml:trace>
  <inkml:trace contextRef="#ctx0" brushRef="#br0" timeOffset="36969.47">23767 16174 3546 0,'0'0'103'0,"0"-6"21"0,0 6 18 0,0 0 20 16,0 0 27-16,2-11 27 0,-2 11 9 16,0 0 1-16,0 0-20 0,15 0-13 15,-15 0-16-15,0 0-13 0,18 11-14 16,-11-5 9-16,-2 3-8 0,-1 3-4 15,1 3 12-15,-3 2-17 0,-2 4 4 16,0 3-3-16,-7 9-1 0,3 2 1 16,-1-3-3-16,-1-5-1 0,5-3-1 0,-1 0 2 0,2-3-4 0,0-1-1 15,2-1-2 1,1 3-58-16,5-2-75 0,-3 0 0 0,4 1 0 0,-2-5 0 16,0 3 0-16,2-1 0 15,0-4 0-15,-4 1 0 0,3-2 0 0,-5-1 0 16,3-2 0-16,-1 1 0 0,-4-1 0 15,1-3 0-15,2 0 0 0,-4-7 0 0,0 12 0 16,0-12 0-16,-7 12 0 16,-5-8 0-16,-1 4 0 0,-7-3 0 0,4-2 0 0,-9 1 0 15,2-1 0-15,-4 1 0 0,0 1 0 0,0-2 0 0,3-1 0 16,5 0 0 0,-1-2 0-16,2 2-852 0,2-2-146 15,7 0-1158-15,9 0-1565 0</inkml:trace>
  <inkml:trace contextRef="#ctx0" brushRef="#br0" timeOffset="37388.11">23755 15950 5808 0,'-34'-16'-169'0,"-6"8"5"0,-1 6 33 0,-7 5 51 0,-8 7 56 16,-1 9 65 0,6 7 57-16,0 12 49 0,-7 15 37 0,9 12 22 0,12 9 19 15,9 10 3-15,7 1 3 0,16-11-1 0,3 9-13 16,6 16-13-16,9-1-22 16,8 0-16-16,6-2-16 0,5-6-14 15,6-1-17-15,3-12-10 0,6-10-31 16,-9-17-78-16,10-7 0 0,1-8 0 15,2-7 0-15,8-13 0 0,-12-11 0 0,0-7 0 16,8-10 0-16,0-11 0 0,-2-9 0 16,10-19 0-16,-4-8 0 0,-5-8 0 15,-7-13 0-15,-6-4 0 0,-5-8 0 0,-11-6 0 16,-7-4 0-16,-6 0 0 0,-12 18 0 0,-8-16 0 16,-11 11 0-16,-15 11 0 0,-10 10 0 0,-12 13 0 15,4 20 0-15,-31 3 0 0,9 16 0 16,-4 7-72-16,-6 6-355 0,4 11-155 15,-18 10-237-15,0 9-62 0,8 8 82 16,1 4-769-16,2 7-1011 0</inkml:trace>
  <inkml:trace contextRef="#ctx0" brushRef="#br0" timeOffset="40824.4">5245 15291 4028 0,'0'0'-76'0,"10"-5"32"0,-10 5 7 15,0 0 14-15,7-2 23 0,-7 2 47 16,0 0 32-16,0 0 26 0,0 0 12 0,0 0 2 16</inkml:trace>
  <inkml:trace contextRef="#ctx0" brushRef="#br0" timeOffset="42434.08">5238 15365 2366 0,'0'0'-67'0,"0"0"21"0,-6-8 22 0,6 8 16 0,-4-9 22 0,1 4 22 0,-4-1 20 0,7 6 13 0,-9-10 5 15,5 7 5-15,4 3-6 0,-9-8-9 0,9 8-4 0,-8-3-6 16,8 3 0-16,0 0-2 16,0 0 24-16,-19 9 2 0,15-2 12 0,1 1-9 15,-2 3 5-15,1-1 0 0,3 0 17 16,-1 3-7-16,2-5 0 0,0 0 4 0,0 1 1 16,3 0 0-16,-3-1 1 0,4-2-4 15,1-1-6-15,-5-5-2 0,9 11-3 16,-3-7-7-16,-6-4-7 0,13 2-6 0,-13-2 2 15,0 0-10-15,23-4-5 16,-13-3 0-16,-3 1-4 0,1 2-2 0,-1-3-1 16,-2 0-1-16,0 2-4 0,-1-2 0 15,-1 0-5-15,-3 7-1 0,4-13-5 0,-2 8 2 16,-2 5-5-16,-2-13-5 0,2 13-4 0,-4-11 1 16,1 6-5-16,3 5-2 15,-9-9-1-15,9 9 0 0,-11-4-2 16,11 4-1-16,0 0-2 0,-21 4-2 15,21-4 1-15,-15 10-2 0,8-3 0 0,1 0 0 0,-2 1 0 16,4 1 0-16,-1 0-2 16,3-3 2-16,-2 3 0 0,4-2-1 0,0-7 2 15,-2 12-2-15,2-12 7 0,4 9 1 0,-4-9 8 0,4 6-1 16,-4-6 2 0,9 4 3-16,-9-4-4 0,0 0 0 0,0 0 1 15,25-15-2-15,-18 8-3 16,2-2 0-16,-4 0 0 0,1 0 0 0,-1 0 2 15,-3-2 1-15,2 2-1 0,-4 3-2 16,2-3-1-16,-2 9 1 0,0-14-2 0,0 14-1 16,-2-11-3-16,-2 7-2 0,4 4 0 0,-11-7-3 0,11 7 0 15,-12-2-2-15,12 2-1 16,0 0-2-16,-20 7 3 0,14 0-2 0,-2 0 0 16,4 2-3-16,2-1 5 15,1 1-2-15,-1 1-3 0,4 1 3 0,-1-1 1 16,1 0-1-16,4-2 0 15,0 1 2-15,0-4 0 0,3 1-1 0,-2-3 3 0,-7-3-1 16,20 1 0-16,-20-1 4 16,25-4-2-16,-14 0-1 15,3-3 0-15,-1-2 4 0,-4 1-1 0,1-2 1 0,-3-2 0 0,-3 1 0 16,2 1 1-16,-4 0 2 16,-1 3-1-16,-1 0-3 0,0 7 0 0,-5-14-4 0,5 14 0 15,-9-5-2-15,9 5-3 16,-11-2 4-16,11 2-3 0,0 0 3 0,-20 9 0 15,20-9-3-15,-5 9-3 16,5-9 1-16,-5 8-2 0,5-8-1 16,3 9-1-16,-3-9 3 0,0 0 1 0,7 9 2 15,-7-9-1-15,7 3 1 0,-7-3 1 16,12 2-2-16,-12-2 2 0,0 0 1 0,0 0-1 16,0 0 6-16,17 0-2 0,-17 0-1 15,0 0 4-15,0 0-4 0,0 0 6 16,0 0-3-16,0 0-6 0,0 0 3 0,0 0-1 15,11-7-2-15,-11 7 0 0,0 0-4 16,0 0-10-16,0 0-23 0,0 0-33 0,0 0-58 16,0 0-75-16,0 0-86 0,-20-9-108 15,20 9-175-15,0 0-125 0,0 0 73 16,-20 14-412-16,13-8-509 0</inkml:trace>
  <inkml:trace contextRef="#ctx0" brushRef="#br0" timeOffset="43384.26">7218 14245 2655 0,'0'0'-54'0,"-4"-9"36"0,4 9 19 0,-7-8 12 0,3 5 15 0,4 3 20 0,-11-6 22 16,11 6 25-16,-12-1 25 15,12 1 19-15,0 0 0 0,0 0 0 0,-27 7-5 16,20-2 2-16,2 1-9 0,-1-2 5 0,2 0-6 16,4-4 2-16,-4 9-1 0,4-9 0 0,2 8-7 15,-2-8-4-15,12 5-12 16,-3-3-11-16,5-1-8 0,-14-1-10 0,28-1-5 0,-11-3-7 16,-1 3-5-16,-3-3-4 15,-2 2-1-15,1-3 1 0,-3 0-6 0,0-2-6 16,-1-3 0-16,2-2-5 15,-7-2-1-15,1 4-1 0,-2-4-3 0,-2 2-4 16,0 2 3-16,0-3-6 0,-4 5-1 16,1 0-1-16,-3-1-6 0,0 4-1 15,-4-1-2-15,-1 5-3 0,11 1 0 0,-25 1 0 16,14 3-4-16,-1-1-3 0,3 2 5 16,3 1-5-16,1-1 3 0,5-5-3 0,-9 11 4 15,9-11 3-15,3 11 2 0,-3-11 7 16,10 9 3-16,-3-6-2 0,4-1-1 15,-1 0 2-15,-10-2-5 0,25 1-2 0,-25-1 1 16,22-3 0-16,-12 1 10 16,-10 2-1-16,17-5 7 0,-10 3 2 0,-7 2-6 15,11-11 0-15,-9 7-5 0,-2 4 2 16,0-14-5-16,0 14-5 0,-11-15 3 0,6 9-8 16,-3 2-1-16,-1-1-4 0,-1 1-10 15,10 4-27-15,-22 0-43 0,22 0-55 0,-29 7-77 16,13-2-108-16,0 3-113 0,-2 1-179 15,0 2-98-15,0 0 66 0,1 0-460 16,2 1-570-16</inkml:trace>
  <inkml:trace contextRef="#ctx0" brushRef="#br0" timeOffset="45324.36">26738 14641 2783 0,'0'-8'-98'0,"-2"-3"39"0,2 5 24 15,0-1 25-15,-1-2 25 0,1 2 29 0,0 7 34 0,-2-15 34 0,0 8 21 16,2 7 11-16,0-10-2 0,0 10-14 16,-2-8-15-16,2 8 11 0,0 0 26 15,0 0 13-15,-4 37 11 0,-1-5 0 0,-2 6-9 16,0 2-10-16,-4 10-9 15,1-2-7-15,-1 2-4 0,0-3-8 0,0-9 0 16,2-5-4-16,2-1-6 0,-1-8-2 16,2-5 3-16,4-3 12 0,-2-5 21 15,1 0 39-15,1-4 26 0,-2-2-3 0,4-5-18 16,0 0-23-16,0 0-14 0,0-30-14 16,6-2-17-16,1-8-15 0,3-15-8 15,9-8-10-15,6-21-12 0,5-9-9 0,10-4-7 16,6-6-8-16,6 0-5 0,2 5-22 15,5 7-6-15,1 14-8 0,-3 9-15 0,-16 21-22 16,6 11-48-16,-6 9-44 0,-9 10-40 16,1 8-43-16,-5 7-42 0,-4 4-56 0,6 10-79 0,-5 3-91 15,-5 8-119-15,0-1-208 16,-9 6 51-16,-5-3 86 0,-6 0-530 16,-8 9-649-16</inkml:trace>
  <inkml:trace contextRef="#ctx0" brushRef="#br0" timeOffset="45499.19">26868 14533 3383 0,'-13'6'39'16,"0"-1"28"-16,3-2 14 0,2-2 1 15,8-1 19-15,-9 4 23 0,9-4 24 0,0 0 11 16,-12 3-3-16,12-3-11 0,0 0-18 16,0 0-10-16,0 0-29 0,0 0-49 15,44 4-66-15,-15-4-86 0,16 0-104 16,7-2-122-16,13-5-175 0,3-3-100 0,7-5 60 15,-1-2-289-15,15-12-328 0</inkml:trace>
  <inkml:trace contextRef="#ctx0" brushRef="#br0" timeOffset="45694.38">27870 14186 2407 0,'-23'6'35'16,"-8"6"34"-16,-12 7 39 0,-9 5 25 15,-3 7 44-15,-15 10 32 0,1 4 13 0,19-9 3 16,3 0-6-16,7 1-16 0,4-1-18 15,5 2-17-15,8 1-16 0,8-5-18 16,6 3-10-16,5-1-29 0,8-2-57 16,5-2-81-16,4-2-99 0,8-3-123 15,3-4-143-15,2-7-212 0,5-2 27 0,-7-7 57 16,1-5-245-16,-6-4-270 0</inkml:trace>
  <inkml:trace contextRef="#ctx0" brushRef="#br0" timeOffset="45944.23">27802 14660 2421 0,'14'-17'128'15,"-2"1"15"-15,-2 3 11 0,3 1 9 16,0 0 11-16,0 0 15 0,3 2 7 0,-1 3-7 16,1 1-18-16,-3 3-14 0,0 3-14 0,2 5-13 15,1 2-11-15,-3 5-9 16,-2 3-2-16,-5 3-1 0,-2 4 9 0,-8 1 9 16,-4 7 14-16,-9 1 12 15,-4-2 13-15,0-2 9 0,-1 0 14 0,2-4-3 16,7-7-10-16,1-1-4 0,7-4-4 15,-3-3-6-15,7-3-14 0,1-5-8 16,11 12-15-16,6-9-14 0,9-1-23 16,6-4-33-16,9-1-39 0,2-2-74 0,7-7-71 15,2-4-77-15,-3-3-87 0,1-6-115 0,4-4-112 16,-4-3-133-16,-2-4-103 0,0-4 71 16,-8-1-556-16,-4 1-704 0</inkml:trace>
  <inkml:trace contextRef="#ctx0" brushRef="#br0" timeOffset="46180.21">28652 14381 3279 0,'4'-7'-29'0,"-1"2"49"15,-3 5 35-15,0-9 28 16,0 9 24-16,0 0 16 0,0 0 18 0,0 0 52 16,0 0 26-16,0 0 15 0,4 22 5 0,-1-1-5 0,3 5-9 15,-1 8-20-15,3 4-13 16,-2 5-14-16,0-1-12 0,-6 5-6 16,-2 7-12-16,-6 3-12 0,-2 0-2 15,-2-3-18-15,-8 0-8 0,-3-6-5 0,-1-1-12 16,-6-7-8-16,-6 2-7 15,4-7-1-15,-4-2-10 0,-4-4-15 0,2-5-15 16,8-8-33-16,-4-3-60 0,7-8-83 16,4-1-113-16,2-4-155 0,4-6-207 0,-1-4-202 15,9-1 76-15,7-5 100 0,8-4-571 16,17-18-676-16</inkml:trace>
  <inkml:trace contextRef="#ctx0" brushRef="#br0" timeOffset="46514.31">29461 14414 3598 0,'11'-21'57'0,"-4"5"40"0,1 4 19 16,-4 2-4-16,0 3-13 0,-4 2-2 0,0 5 38 16,0 0 31-16,0 0 36 0,-23 36 34 15,-4-1 29-15,-7 3 15 0,-8 5 8 0,-13 10-13 16,-4-3-3-16,14-7 0 0,4-3-1 15,9-5-9-15,3-1-1 0,12-7-7 16,7-7-16-16,8 1-2 0,6-3-134 16,8-3-102-16,10 5 0 0,9-3 0 0,6-5 0 0,-1-1 0 15,5 0 0-15,-1-4 0 0,2 0 0 16,-4 0 0-16,-2-3 0 0,-5-1 0 16,-8 1 0-16,2 0 0 0,-9-2 0 0,4 1 0 15,-4 0 0-15,0 0-276 16,-1 0-310-16,-3 1-119 0,-1-3-203 0,1 1 77 0,-5-2 91 15,-7 0-670-15,0 0-861 16</inkml:trace>
  <inkml:trace contextRef="#ctx0" brushRef="#br0" timeOffset="47064.46">30577 14873 3934 0,'3'-7'12'0,"3"2"44"0,-6 5-4 0,0 0 11 0,4-6-16 0,-4 6 46 0,0 0 44 0,0 0 24 16,-11 32 22-16,1-12 9 15,-2 9-6-15,1 1-2 0,-1 2-5 0,3-3-10 16,-2 1-12-16,-1-3-11 16,5-3-8-16,1-4-23 0,-1-1-13 0,1-5-11 0,1 0-7 15,2-2-4-15,-1-2 9 0,0-3 13 16,3 0 29-16,1-7 9 0,0 0-12 16,0 0-13-16,0 0-13 0,-8-25-12 0,12-10-6 15,5-15-10-15,5-3-7 0,4-11-8 16,13-18-6-16,3-9-10 0,7 0-11 15,0 5-9-15,7 7-13 0,-4 11-21 16,-8 18-29-16,0 7-53 0,-4 7-74 0,-3 14-69 16,-1 5-72-16,-1 11-64 0,-2 4-80 0,-4 2-103 0,3 4-213 15,7 7 7 1,-2 3 82-16,-5 3-498 0,-2 3-643 0</inkml:trace>
  <inkml:trace contextRef="#ctx0" brushRef="#br0" timeOffset="47264.3">30543 14786 3555 0,'-27'1'141'0,"6"1"36"0,6-1 20 0,3-1 19 15,12 0 15-15,-15 2 24 0,15-2 16 0,0 0-25 16,0 0-21-16,0 0-26 16,0 0-20-16,0 0-22 0,61 2-50 0,-12-2-61 15,14 3-86-15,13 1-86 0,7-3-106 16,8 3-127-16,25-4-161 0,-2-2-229 0,-1-4 59 15,0-2 83-15,-5-9-372 16,-2-5-457-16</inkml:trace>
  <inkml:trace contextRef="#ctx0" brushRef="#br0" timeOffset="47444.46">32195 14273 2870 0,'-22'-5'7'0,"-3"3"22"0,-3 4 28 15,-12 8 43-15,-16 5 60 0,-1 7 55 0,0 8 24 16,1 4 14-16,-10 12 0 0,15-8-9 15,5 5-21-15,6 3-21 0,4 0-23 16,8 6-12-16,4 2-23 0,9-2-19 0,4 0-48 16,7-8-72-16,4-1-99 0,4-2-122 15,3-1-141-15,7-3-214 0,1-4-127 16,4-8 83-16,1-2-405 0,0-8-494 0</inkml:trace>
  <inkml:trace contextRef="#ctx0" brushRef="#br0" timeOffset="47831.82">31940 14927 2795 0,'8'-16'71'16,"-2"0"20"-16,2 4 25 0,-1 0 24 0,-2 0 13 16,6 1 24-16,0 0 24 0,0 2 9 0,1 1 3 15,-3-1-14-15,2 0-21 16,-1 4-17-16,0 3-21 0,-10 2-13 16,0 0-12-16,26 9-11 0,-18 0-9 0,-1 4-13 15,-5 0-5-15,-2 0-6 16,-2 4-9-16,-5 5-1 0,-6 5-4 0,-7 2 2 15,-3-4 0-15,-2-1 5 0,0 2 4 16,1-5 3-16,3-1 8 0,8-6 12 0,3-2 9 16,1-4 11-16,3 1 5 0,4 0 5 0,2-3-2 15,0 3-5-15,8 1-3 0,-1 2-15 16,3-2-6-16,-2 3-11 0,-1-1-2 16,1 1-12-16,0 3-2 0,-3 2-7 0,1 2 5 0,-4-2-5 15,0 1 2-15,-4 0 17 16,-2 2 7-16,-1-1 7 0,-3 1 2 0,-8 4-2 15,5-6-5-15,-10 2-83 16,0-2-1-16,-3-2 0 0,-1-2 0 0,2-4 0 0,-8 1 0 16,5-7 0-16,1 1 0 0,1-2-2 0,1-5-345 15,-1-2-130-15,5-7-161 16,6-5-237-16,8-6 31 0,8-13 93 0,17-14-697 16,21-20-897-16</inkml:trace>
  <inkml:trace contextRef="#ctx0" brushRef="#br0" timeOffset="48044.22">32319 14674 4021 0,'12'-12'6'0,"-6"5"50"16,-1 0 37-16,-1 2 12 0,-4 5 21 16,5-7 15-16,-5 7 10 0,0 0 25 15,0 0 16-15,0 0-1 0,22 22-2 0,-17 1-9 0,2 11-20 16,-7 7-14-16,-5 16-14 16,-6 5 1-16,-8 4-25 15,-12 15-11-15,-7-1-11 0,-5 0-10 0,-3-7-41 16,-5-1-43-16,1-2-64 0,-4-6-87 0,4-7-95 15,11-13-84-15,-1-2-82 0,0-7-126 16,4-6-175-16,-3-1 55 0,15-11-496 0,3-5-628 16</inkml:trace>
  <inkml:trace contextRef="#ctx0" brushRef="#br0" timeOffset="48674.41">27739 15723 3035 0,'-12'-1'-68'0,"12"-3"7"0,0 4 5 0,30-7 5 0,31 2 3 0,21 5-2 0,48 1 3 0,24 7 7 0,23 2 9 0,73 3-3 16,5 3 7-16,4-1 11 0,-2 0 4 15,-5 3 1-15,-12-4 3 0,-14-2 12 0,-60-4 20 16,-2 1 20-16,-10-4 20 16,-11-3 20-16,-10-4 12 0,-20-1 3 0,-37-1 16 15,-12-1 7-15,-17 1-4 16,-8 0-14-16,-10-1-11 0,-6-2-4 0,-6 1-12 15,-3-1-8-15,-1 1-11 0,-4 1-12 0,-1-2-34 0,-2 1-53 16,-3 3-65 0,-3 3-70-16,4-5-113 0,-4 5-182 0,0 0-66 0,0 0 50 15,0 0-87-15,-29 8-74 0</inkml:trace>
  <inkml:trace contextRef="#ctx0" brushRef="#br0" timeOffset="50364.18">8186 10426 1882 0,'2'-20'51'0,"-4"3"-24"0,2 2-18 0,0 1 10 0,0 0-8 0,0 0-6 0,0 1 19 0,2 1 5 0,-4-1 18 15,2 4 2 1,0 2-2-16,0 0-5 0,0 7-6 16,-5-4-5-16,5 4-1 0,0 0-1 0,-18 33 5 0,5 3 42 0,1 17 15 15,1 7 12-15,0 10 24 16,-1 23 24-16,3 8 2 0,2 9-11 0,-4 3 15 16,0 7-13-16,2 0-13 0,-3-2-14 15,-1-5-8-15,1-6-14 0,3-10 32 16,3-21-12-16,-1-6 6 0,0-5 8 0,2-7-6 15,1-13-10-15,0-5-12 0,-1-4-12 16,3-9-6-16,0-7-9 0,0-2-8 16,2-5-3-16,0-1 10 0,0-1 8 0,0-4 2 15,0 1-4-15,4-3-10 0,3 1-8 0,11-2-6 16,8-3-3-16,20-2-8 0,17-5-4 16,15-3-4-16,23-3-6 0,14-2 15 0,4-2-6 15,7-2-8-15,6 3-3 16,8-1-3-16,1 4-4 0,4 2-2 0,-1-2-4 15,-4 2 0-15,-1 1-1 0,-5 1 0 16,-9-1-4-16,-5 0 0 16,-12 3-2-16,-25 1 0 0,-10-2 0 0,-12 3 0 15,-13 1 0-15,-10-1 1 0,-9 2 0 16,-6 0-3-16,-4 2-2 0,-6-4-1 0,0 4 0 16,-1-3-33-16,-2 1-48 0,-3 0-76 15,0-2-101-15,-7 4-112 0,9-6-133 0,-9 0-210 16,0 6 54-16,-5-11 70 0,0 4-410 15,-7-2-473-15</inkml:trace>
  <inkml:trace contextRef="#ctx0" brushRef="#br0" timeOffset="51109.39">7797 11965 2549 0,'0'0'-79'0,"-3"7"13"0,3-7 4 0,-2 8 28 0,4-1 39 0,-2-7 40 0,5 12 27 0,1-7 18 15,4 1 14-15,3 0 12 16,4-1 5-16,8-1-4 0,10 1 8 0,4 0-2 16,7-3-4-16,2 1-8 15,3-3-8-15,0 0-1 0,3 0-10 0,10-1-8 16,-1-8-12-16,2 0-4 0,-2-2-9 15,1-3-7-15,4 0-6 0,-2-3-1 0,1-4-8 16,-3-1-5-16,1-2 3 0,-2-5-5 16,14-7-1-16,-20 3-5 0,11-12 0 0,-3-4-6 15,-6-8-4-15,-5-3 6 0,-7-3-5 0,-6-6 1 16,4-3-7-16,-6-3-5 16,-4-7 9-16,-1 1-12 0,-2 3 8 0,-7 19-9 0,0 2 4 15,-4 2-2 1,1 3 4-16,-4 3-6 0,1 5 3 0,-4-1-2 15,1 11 7-15,0 1 16 0,-2 2 3 16,-1 2-2-16,3 2-1 0,1 1 0 16,-2 2-3-16,0 1-1 0,-2 4-3 0,-1 4-2 15,-3 3-2-15,0 2-3 0,-2 0 3 0,-1 3-6 16,-3 0-6-16,1 2 3 0,-4 5-14 16,2-7-48-16,-2 7-76 0,0 0-87 0,0 0-118 15,0 0-207-15,-38 14-39 16,20-6 64-16,0 2-283 0,-7 8-292 0</inkml:trace>
  <inkml:trace contextRef="#ctx0" brushRef="#br0" timeOffset="55255.26">10422 11083 2375 0,'5'-8'33'0,"-4"1"-3"0,1 3-4 0,-2 4-3 0,0 0 4 0,0 0 49 0,0 0 32 15,2 21 7 1,0-8-8-16,-2 5 45 0,2 1-12 0,2 3-13 16,-3 4-11-16,3-1-11 0,2 6-11 15,-5-3-11-15,4-4-11 0,-1-4-11 0,-2-1-6 0,-1-2 7 16,-1-3 7-1,0-4 31-15,0-1 31 0,0-2-4 0,-3-3-15 0,3-4-7 16,0 0-9-16,0 0-9 16,-20-16-8-16,13 2-8 0,1-6-6 0,2-3-7 0,0-2-6 15,4-15-4-15,4-1-4 0,2 0-6 0,5-11-7 16,2 2-1-16,7 3-4 16,-1 0-10-16,3 8-16 0,-1 10-36 0,-1 3-54 0,-2 6-63 15,-2 6-68-15,-1 5-67 16,-5 2-91-16,1 4-144 15,-4 3-91-15,-7 0 65 0,0 0-308 0,11 12-341 16</inkml:trace>
  <inkml:trace contextRef="#ctx0" brushRef="#br0" timeOffset="55434.3">10300 11178 2502 0,'-6'7'-10'0,"1"-2"4"0,1 1 6 0,2-4 30 16,2-2 44-16,0 0 32 0,0 0 0 15,15 9-9-15,-1-9-5 0,3 0-14 0,4 0-4 16,8 0-7-16,-1 0-17 0,5-2-42 16,6 0-66-16,2 0-89 0,-5-2-105 15,0-1-234-15,-6-1 5 0,-5-1-146 0,-4 1-126 0</inkml:trace>
  <inkml:trace contextRef="#ctx0" brushRef="#br0" timeOffset="55674.48">10897 10861 1757 0,'0'0'5'0,"0"0"3"16,0 0 30-16,0 0 24 0,-12 24 39 0,4-4 19 15,-1 11 30-15,-2 0 0 16,3 3 12-16,0 0-14 0,5 0-3 0,-1 1-10 16,2-4-5-16,4-5 1 0,2 10-18 15,1-4-8-15,3-6-12 0,-5-5-4 16,7 7-12-16,-2-6-9 0,-3-2-11 15,-1-5-48-15,0-3-71 0,-1-2-68 0,-2-1-70 16,-1-4-86-16,0-5-184 0,-1 7-42 16,1-7 43-16,0 0-118 0,0 0-86 15</inkml:trace>
  <inkml:trace contextRef="#ctx0" brushRef="#br0" timeOffset="55890.1">11005 11118 1744 0,'10'-10'37'0,"-3"2"6"16,3 4 9-16,0 0 19 0,1 6 24 15,-11-2 11-15,23 3 10 0,-8 2-1 16,2 4-10-16,-2 3 4 0,1 1-7 0,-1 3-3 0,-1 1-4 16,-3 0-8-16,-6 2 1 0,2 0-7 15,-5-2 4-15,-2 2-12 0,-3-3-7 16,-3 6-7-16,-3-3-6 0,-7 3 1 0,0 0-10 16,-2-5-6-16,3-4-4 15,-1-3-4-15,0 0-1 0,0-3-4 0,3-4-31 0,1 1-59 16,3-4-66-16,9 0-85 15,-17-4-111-15,9-3-217 0,6 0 49 0,0-1-169 0,6-4-159 16</inkml:trace>
  <inkml:trace contextRef="#ctx0" brushRef="#br0" timeOffset="56104.76">11243 11064 1852 0,'0'0'-12'15,"0"0"34"-15,0 0 28 16,-27 14 41-16,16 0 32 0,-3 2 41 0,5 2 29 15,2-1 6-15,1 4 18 16,-2 0-2-16,6-3-2 0,4 1-5 0,5 2-17 0,0 0-12 16,8 4-17-16,2-3-17 15,4 1-10-15,2-3-17 0,-2-3-14 0,0-3-25 16,-4-2-54-16,0-2-71 0,-2-3-99 0,-1-2-98 16,-1-1-110-16,1-2-206 0,-3-2-21 15,0-4 59-15,-1-1-236 0,-3 1-248 0</inkml:trace>
  <inkml:trace contextRef="#ctx0" brushRef="#br0" timeOffset="56369.62">11464 10879 2188 0,'7'-12'17'0,"0"3"15"16,2 3 6-16,-2 3 11 0,4 1 31 0,-2 1 21 0,-9 1 15 15,25 8 22-15,-9 3 8 16,6 10 14-16,-3 5 5 0,0 6-11 15,-2 11-4-15,-4 3-3 0,-2 4-7 16,-4-7-7-16,-5 4-11 0,-4-3-17 0,-2 3-5 16,-3 4-10-16,-4 2-8 0,2-14-9 0,-1 1-8 15,3-6-1-15,-4-1-8 0,-2-4-7 16,4-7-9-16,2-5-3 0,1-3-8 0,-2-2-11 16,2-2-54-16,-1-3-93 15,2-3-121-15,-3-3-149 0,8-1-234 0,0 0 48 16,-16-10 65-16,13 0-273 0,1-4-282 15</inkml:trace>
  <inkml:trace contextRef="#ctx0" brushRef="#br0" timeOffset="56561.01">11834 11301 2430 0,'0'0'149'0,"1"-7"30"0,-1 7 31 15,4-7 25-15,-4 7 16 0,7-8-3 16,-4 2-18-16,5 1-21 0,3 1-23 0,4-3-4 15,2 1-20-15,2 3-17 16,3 1-44-16,-2 0-73 0,1 1-97 0,-3 1-108 16,-2 1-119-16,-4 1-143 0,1 3-195 15,-5 1 59-15,-5 1 62 0,1 1-250 16,-4 2-252-16</inkml:trace>
  <inkml:trace contextRef="#ctx0" brushRef="#br0" timeOffset="56734.21">11866 11539 2298 0,'-8'7'128'0,"3"-4"35"16,1 1 39-16,4-4 39 0,0 0 44 16,-3 4 9-16,3-4-5 0,0 0-23 0,0 0-29 15,0 0-26-15,25-9-18 0,-11 5-15 16,1 1-21-16,4 0-18 0,-1 1-34 0,0-1-68 16,0 2-96-16,-1-2-128 0,-3 2-132 15,-2-3-154-15,2 2-204 0,-3-1 60 16,2-1 72-16,-1 1-321 0,-1 0-350 0</inkml:trace>
  <inkml:trace contextRef="#ctx0" brushRef="#br0" timeOffset="57134.4">12282 11221 2576 0,'3'-9'75'0,"1"0"26"0,3 3 15 16,2 1 27-16,-2 1 21 0,4 1 5 0,1 3-6 15,3 1-5-15,4 3-12 16,-2 4-10-16,10 6-10 0,-2 3-7 15,-4 3-12-15,-1 1-8 0,-2 3-9 0,-7-1-10 16,-6-3-3-16,-1 3-3 0,-4-3-4 0,-4 3-8 16,-7 5-3-16,0 0-3 0,-4-4-6 0,2-3-2 0,-7-3-6 15,3-1-8-15,2-5-1 16,-3-1-5-16,5-2-4 0,-1-4-4 16,2-1-36-16,-1 0-89 0,3-4-112 15,10 0-134-15,-15-5-190 0,9-1-102 0,4-2 62 16,2-4-368-16,6-3-429 15</inkml:trace>
  <inkml:trace contextRef="#ctx0" brushRef="#br0" timeOffset="57324.37">12563 11219 2764 0,'0'0'-23'0,"0"0"60"0,0 0 51 16,0 0 62-16,-28 15 37 0,17-5 33 0,0 4 16 0,0 3 7 15,8-1 4 1,-1 1-9-16,6 0-13 0,3 5-22 0,1-2-19 15,3-2-18-15,1 1-16 16,1-4-10-16,3 1-27 0,-3-3-35 0,0 0-64 0,0-3-81 16,-4-3-101-16,0 0-123 0,3-6-133 15,-2 1-202-15,-8-2-26 0,18-3 63 0,-6-1-378 16,1-3-445-16</inkml:trace>
  <inkml:trace contextRef="#ctx0" brushRef="#br0" timeOffset="57574.39">12876 11033 2535 0,'9'-27'-33'0,"3"5"40"0,-5 5 25 0,2-1 16 16,5 5 23-16,-1 1 20 16,-1 2 21-16,1 4 15 0,0 3 15 0,-1 3 7 0,-12 0 15 15,25 10 15 1,-14 1 15-16,-2 7 15 0,-5 5 13 0,-2 3 13 16,-6 10 8-16,-5 3 6 0,-4 5 6 15,-4-1 12-15,-1-8 1 0,5-3-6 0,2-3-4 16,4-5 4-16,2-6 1 0,3-3 0 15,4-3-1-15,6-3-27 0,5-3-19 0,7-2-26 16,0-2-33-16,10-4-100 0,9-2-57 16,-1-5 0-16,2 1 0 0,-2 0 0 0,1-4 0 15,-2 3-296-15,-10 4-157 0,-5 0-129 16,3-1-165-16,-9 3-110 0,-5 0 78 16,-4 1-744-16,-7 2-967 0</inkml:trace>
  <inkml:trace contextRef="#ctx0" brushRef="#br0" timeOffset="61564.37">9164 11472 3820 0,'13'-6'-164'0,"-6"-1"55"0,0 2 39 0,2-1 31 0,-6 2 26 0,-3 4 22 0,6-4 6 16,-6 4 1-16,0 0 6 0,0 0 25 15,0 0 45-15,0 0 15 0,13 17 0 16,-7-3 10-16,-2 3-2 0,2 5 0 0,-1 0-5 0,4-1-13 15,2 6 3-15,-4-4-3 16,0-3-4-16,-1-1-2 0,2 0-11 0,-2-4-6 16,-3-2-7-16,1-1-6 0,0-2 8 0,0-2 10 15,-3-1 14-15,1 0 12 0,-2-7 2 16,5 10-5-16,-5-10-10 0,0 0-10 0,0 0-13 16,0 0-5-16,0 0-11 15,0 0 1-15,0 0-4 0,-7-31-6 0,6 16-7 16,-3-2 2-16,2 1-5 0,0-2-4 15,0 6-8-15,0 0 6 0,2 0-12 0,0 3-1 16,-1 4-7-16,1 5 1 16,0 0 1-16,0 0 1 0,0 0-3 0,0 0-2 15,-8 22-2-15,8-8 6 0,4 1-1 0,1 2-2 0,1-1 8 16,1 0-4-16,2 0-2 16,-4-2 1-16,3 1-3 0,-3-6 8 15,-1 0-10-15,2 1 4 0,-4-3 4 16,2-1 6-16,0 0-3 0,-4-6-1 15,1 6 9-15,-1-6 0 0,0 0-5 0,0 0-17 16,0 0 9-16,0 0-15 0,0 0-30 16,0 0-51-16,0 0-63 0,-12 3-95 0,12-3-106 15,0 0-90-15,-13 3-133 0,6 1-147 16,0 1 71-16,-3 3-511 0,-2 1-624 16</inkml:trace>
  <inkml:trace contextRef="#ctx0" brushRef="#br0" timeOffset="61974.35">9106 12354 3218 0,'23'-15'-10'0,"-23"15"45"0,8-11 29 0,-3 4 31 0,3 1 21 0,-1-1 16 0,5 0 5 0,3 2-2 0,-1-1-11 16,1 5-3-16,0 1-8 0,0 1-10 0,5 3-4 16,-6 3-7-16,2 2-11 15,-5-2-2-15,3 4 1 0,-7 3-7 0,-1-1-3 16,-1 1-3-16,-5 2-9 0,-1-1 2 15,-5 4-8-15,-1 0-5 0,-2 0-3 16,-5 7-5-16,-2-9-3 0,3-3-4 16,0-1-9-16,-1 3 1 0,-1-5-7 0,3-4 2 0,-1 0-6 15,1 0-22-15,3-3-52 0,0-3-65 0,9-1-91 16,-14-1-92-16,14 1-115 16,-11-11-185-16,11 3-18 0,4-2 64 0,1-5-302 15,5-1-349-15</inkml:trace>
  <inkml:trace contextRef="#ctx0" brushRef="#br0" timeOffset="62194.84">9480 12218 2342 0,'2'-4'11'0,"-2"4"6"15,0 0 0-15,0 0 28 16,0 0 56-16,0 0 34 0,0 0 27 0,-31 16 7 16,26-7 13-16,-6 3-4 15,6 3-1-15,-1-1 3 0,4 2-9 0,1-2-3 16,1-1-3-16,0 1-15 15,1-1-11-15,1-2-10 0,2 1-17 0,1-2-9 16,2 1-9-16,0-1-11 0,-1-2-14 16,-1-1-30-16,-1 0-64 0,0-1-85 0,-1-2-115 15,2 1-143-15,-5-5-245 0,8 3-15 0,-8-3 71 16,0 0-332-16,0 0-370 0</inkml:trace>
  <inkml:trace contextRef="#ctx0" brushRef="#br0" timeOffset="62374.64">9663 12350 2706 0,'0'0'146'0,"-12"-13"18"0,12 13 35 0,-4-7 34 15,4 7-12-15,0 0-18 16,5-14-22-16,4 6-17 0,4 1-15 0,1-2-26 0,2 0-24 16,7 3-40-1,-1-1-68-15,-4-1-104 0,1 4-113 0,-6 0-115 16,1 1-161-16,-5 1-87 15,-9 2 49-15,0 0-252 0,10 7-279 0</inkml:trace>
  <inkml:trace contextRef="#ctx0" brushRef="#br0" timeOffset="62544.43">9657 12407 2048 0,'-12'7'30'0,"6"-2"58"16,-1 0 42-16,7-5 44 0,-7 4 32 16,7-4 30-16,0 0 15 0,-7 5 6 0,7-5-8 15,0 0-25-15,0 0-22 16,0 0-23-16,0 0-17 0,0 0-15 0,34-9-26 15,-16 6-43-15,0-1-74 0,-2 1-95 16,5-2-115-16,3 0-110 0,-2-1-160 0,1-2-140 16,-2 1 50-16,1 1-290 0,-2-4-339 0</inkml:trace>
  <inkml:trace contextRef="#ctx0" brushRef="#br0" timeOffset="62744.35">10013 12193 2473 0,'0'-9'48'0,"0"9"29"16,-4-8 20-16,4 8 7 0,0 0 14 15,0 0 28-15,-6-5 24 0,6 5 15 0,0 0 5 16,0 0-14-16,-1 25-17 16,1-11-12-16,0-1-14 0,1 5-14 0,-1 1-8 15,0 3-14-15,2 2-8 0,-2 0-9 0,0 1-12 16,0 3-5-16,-2 0-9 0,2-3-13 16,0 1-33-16,0-1-67 0,-1-3-91 0,1-4-115 15,-4 3-153-15,2-4-215 16,2-3 43-16,0-1 66 0,2-1-263 0,2-1-276 0</inkml:trace>
  <inkml:trace contextRef="#ctx0" brushRef="#br0" timeOffset="63194.54">11257 12476 2343 0,'4'-12'88'0,"-2"3"43"0,-1 1 26 16,-1 2 27-16,0 6 27 0,2-12 19 0,-2 12 8 16,2-7-5-16,-2 7-19 0,0 0-22 0,0 0-6 15,0 0 17-15,0 0 12 16,0 0-8-16,0 29-13 0,-2-9-17 0,4 2-14 15,-2 2-22-15,0 3-7 0,2 1-13 16,-2 6-21-16,2-5 0 16,-2-5-7-16,4 0-12 0,-4-5-16 0,0 0-2 0,0-6-3 15,0 1-6-15,1 0-4 0,-1-4-3 0,0 1 23 16,0-4 21-16,0-7-7 0,-5 6-5 16,5-6-12-16,0 0-1 0,0 0-6 15,0 0-9-15,-23-27-5 16,15 8-2-16,1-12-5 0,1-5-5 0,5-5-4 15,-2-5 0-15,7-11-10 0,4 0-10 16,3-3-8-16,6 9 4 0,0 3-39 0,4 5-39 16,-3 16-51-16,2 1-57 0,1 8-67 0,-6 3-57 15,1 8-62-15,-3 2-63 0,-1 2-60 0,-1 3-130 16,-11 0-92-16,19 5 61 0,-9 2-466 16,-7 1-585-16</inkml:trace>
  <inkml:trace contextRef="#ctx0" brushRef="#br0" timeOffset="63374.28">11252 12543 3242 0,'-18'8'-7'16,"6"-1"20"-16,1-3 26 0,4 0 50 0,-1 0 44 0,2-2 23 15,6-2 4-15,-8 5-1 16,8-5-16-16,0 0-15 0,0 0-5 0,0 0-21 16,23 7-36-16,0-6-64 15,1-1-97-15,17 0-112 0,1-1-131 0,1-1-229 16,3-3-23-16,-2-4 75 0,-2 1-246 15,2-1-250-15</inkml:trace>
  <inkml:trace contextRef="#ctx0" brushRef="#br0" timeOffset="63594.5">11796 12270 2108 0,'-11'-9'36'16,"0"2"16"-16,-2 4 8 0,0 0 26 0,2 3 45 15,11 0 49-15,-35 6 33 16,9 6 14-16,-3 5 6 0,6 6-4 0,3 3-10 15,0 4-9-15,5 2-14 0,5 3-18 16,5 0-11-16,1-6-16 0,4-3-16 16,7 8-6-16,4-5-14 0,1 0-12 15,1-3-11-15,3-2-21 0,2-7-44 0,-4-2-65 16,1-4-94-16,3-1-114 0,-1-3-118 0,0-2-196 16,0-3-83-16,0-2 62 0,2-2-366 15,-2 0-426-15</inkml:trace>
  <inkml:trace contextRef="#ctx0" brushRef="#br0" timeOffset="63814.1">12007 12436 2841 0,'0'0'82'0,"-2"-10"6"0,2 10 28 0,0 0 17 16,0-9 31-16,0 9 41 0,0 0 21 16,0 0-4-16,-3 26-12 0,3-12-12 0,0 5-19 15,0-1-10-15,0 3-17 16,2 3-14-16,-2-1-17 0,1 2-7 0,3-3-12 0,0 1-10 15,-2-1-11-15,-2-5-10 16,1 1-24-16,1-2-37 0,0-2-63 0,2-1-77 16,0-2-104-16,-2-2-104 0,-2-1-145 15,0-4-198-15,0-4 48 0,0 0 69 16,0 0-336-16,0 0-381 0</inkml:trace>
  <inkml:trace contextRef="#ctx0" brushRef="#br0" timeOffset="64044.38">12137 12261 2670 0,'-2'-12'94'0,"-2"4"46"16,4-1 28-16,0 9 23 0,0-9 20 0,0 9 0 15,0 0 2-15,0 0 26 0,0 0 16 16,0 0-12-16,17 39-18 0,-9-7-9 0,-1 4-10 16,3 3-19-16,-5 3-7 0,3-2-13 0,-4 2-23 15,2-1-13-15,-3 2-16 16,-1-2-13-16,-2-2-11 0,0-2-9 0,0 2 2 0,-2-10-17 15,1-5-37 1,-5 0-44-16,2-2-73 0,1-4-98 0,-4-3-136 16,3 0-145-16,1-4-207 0,-1-5-67 0,2-2 86 0,2-4-544 15,0 0-662-15</inkml:trace>
  <inkml:trace contextRef="#ctx0" brushRef="#br0" timeOffset="64464.11">12445 12537 3201 0,'-2'-8'-96'15,"0"2"11"-15,2 6 7 0,0-8 6 16,0 8 5-16,0 0 13 0,0 0 12 0,0 0 11 16,0 0 14-16,0 0 8 0,0 0 14 15,15 15 20-15,-8-10 15 0,-4 3 8 16,1-1 14-16,2-1 9 0,-3 0 8 0,1 2 3 15,0-3 0-15,0 0 0 16,0 2-15-16,0-2 5 0,-1 0-12 16,1-1-4-16,2 1 0 0,-1 0-4 0,3 0-7 0,-4 0-6 0,4-1 4 15,-1 3-8-15,3-2 6 16,-2 0 5-16,1 0 14 0,-4 1 18 0,2-4 19 16,-2 4 12-16,1-3 22 0,-6-3 8 15,11 5 16-15,-11-5 9 0,14 6 17 0,-14-6-22 16,20 0-8-16,-20 0-19 15,29-6-12-15,-14 4-10 0,-2-1-15 0,3 0-7 16,-5 1-13-16,3 2-6 0,-14 0-7 16,20-2-24-16,-9 2-28 0,-11 0-46 0,14-2-54 15,-14 2-65-15,13 2-73 16,-13-2-87-16,10 4-96 0,-10-4-149 16,0 0-108-16,10 1 64 0,-10-1-414 0,0 0-494 15</inkml:trace>
  <inkml:trace contextRef="#ctx0" brushRef="#br0" timeOffset="64664.47">12479 12858 2799 0,'-11'4'119'0,"2"2"38"0,2-4 35 16,7-2 29-16,-11 3 39 0,11-3 56 0,0 0 57 16,0 0 21-16,0 0-17 0,0 0-30 15,0 0-34-15,0 0-29 0,0 0-30 0,46-11-23 16,-27 8-25-16,6 2-24 15,0-4-43-15,2 2-62 0,-3-1-94 0,3-1-97 0,-1 1-93 16,-3 1-116-16,2-2-140 16,-1 0-176-16,-1 0-153 0,-1-2 75 0,-4 2-633 15,0-1-805-15</inkml:trace>
  <inkml:trace contextRef="#ctx0" brushRef="#br0" timeOffset="64994.19">13276 12422 3895 0,'-2'-10'68'0,"0"2"49"0,0-2 19 0,0 6 5 16,2 4 12-16,-2-7 1 15,2 7 38-15,0 0 48 0,0 0 38 0,-1 41 5 0,1-5 0 16,0 5 0-1,1 6-6-15,3 6-5 0,2 1-9 0,-3 2-13 0,3-3-13 16,2 0-16-16,-2-11-19 16,-3 0-20-16,-1-3-118 0,2-1-64 0,0-7 0 15,-3-7 0-15,-1-5 0 0,2 0 0 0,-2-6 0 0,2 1 0 16,-2-2 0-16,2-1 0 16,-2-3 0-16,0 0 0 0,0 1 0 0,0-2 0 15,0-2 0-15,-4 2-428 0,2-2-230 16,-5 0-201-16,-4-1-5 0,-3-1 90 0,1-1-793 15,-3-1-1010-15</inkml:trace>
  <inkml:trace contextRef="#ctx0" brushRef="#br0" timeOffset="65944.46">9419 10958 4038 0,'-6'-14'-206'0,"0"0"42"0,0 5 31 0,2 0 42 0,-1 0 37 0,1 2 45 0,2 1 38 0,1-1 27 16,-3 2 1-16,4 5-10 0,-2-9-3 0,2 9 22 0,0 0 18 15,0 0 19-15,18 16-4 0,-8-1 10 16,5 9 4-16,3 1 3 0,0 2 1 0,-2 1-1 16,3 1-1-16,-4-1-9 15,0-2-3-15,-1-1-6 0,-5-4-12 0,0-4-8 16,2 0-9-16,-4-5-6 0,0 2-7 15,-3-4-3-15,2 1-6 0,-2-3-4 0,0 1-4 16,0-3-11-16,-3 1-20 0,3-2-38 16,-2 3-67-16,0-3-90 0,-2-5-97 15,4 6-104-15,-4-6-140 0,0 7-112 0,0-7 57 16,0 0-359-16,-8 5-422 0</inkml:trace>
  <inkml:trace contextRef="#ctx0" brushRef="#br0" timeOffset="66229.07">9628 11383 2791 0,'0'0'71'0,"0"0"32"15,0 0 10-15,0 0 14 16,0 0 9-16,0 0 5 0,0 0 6 0,0 0-4 0,24-7-4 16,-12 12-17-1,1 3-5-15,1-1-5 0,-1 4-8 0,5 1-9 0,-4 2-6 16,0 1-6-1,-1 1-5-15,-4 1-8 0,0-1-6 0,-4-1-7 16,-3 2-4-16,0-3-1 0,-2 2-9 16,-4-2-2-16,1 2-6 0,-8 3-2 0,2-4-4 15,-4 1 1-15,1-1-10 0,-2-1-2 16,-2 0-14-16,3-5-31 0,1-1-49 16,3-3-76-16,-1-2-86 0,3 1-89 0,7-4-125 15,0 0-189-15,0 0 50 0,0 0-347 0,-3-15-416 16</inkml:trace>
  <inkml:trace contextRef="#ctx0" brushRef="#br0" timeOffset="66466.8">9864 11490 2458 0,'4'-7'-19'0,"-3"0"23"16,-1 7 7-16,3-7 3 0,-3 7 0 16,0 0 29-16,0 0 26 0,0 0 23 0,-23 17 30 15,13-5 12-15,-1 7 2 16,4-1 6-16,-3 0 11 0,4 1 5 0,0-4-4 15,4 1-3-15,2-2-3 0,0-1-7 16,4 3-9-16,6-2-11 0,-2-2-15 16,1-2-9-16,0 0-5 0,3-1-15 0,-1-1-21 15,1-1-29-15,-1 0-49 0,0-4-78 16,1-1-85-16,-4 0-94 0,-8-2-103 0,16-2-208 16,-16 2 16-16,14-5 64 0,-10-1-235 15,0 0-237-15</inkml:trace>
  <inkml:trace contextRef="#ctx0" brushRef="#br0" timeOffset="66644.38">10011 11636 2138 0,'0'0'71'15,"0"0"32"-15,0 0 27 0,0 0 39 0,0 0 32 16,16-2 24-16,-16 2-1 0,0 0-18 16,3-9-24-16,3 6-16 0,-1-2-19 15,6-1-16-15,1 1-24 0,1 2-30 16,3-2-45-16,-1 1-62 0,2 1-93 15,-6-1-81-15,3 3-97 0,-3 1-149 0,-11 0-116 16,13 0 56-16,-13 0-213 0,0 0-215 16</inkml:trace>
  <inkml:trace contextRef="#ctx0" brushRef="#br0" timeOffset="66799.45">10070 11761 2059 0,'0'0'37'0,"-6"5"20"16,6-5 13-16,0 0 12 0,0 0 6 0,0 0-9 15,0 0-7-15,0 0-9 16,0 0-20-16,0 0-35 0,0 0-65 16,0 0-92-16,29-18-135 0,-16 13-176 0,3 1-121 0,-2-3-82 15</inkml:trace>
  <inkml:trace contextRef="#ctx0" brushRef="#br0" timeOffset="67068.82">10391 11546 1658 0,'11'-11'51'15,"-6"4"25"-15,1 1 19 0,-3 1 11 0,-3 5 5 16,11-5 1-16,-11 5-4 0,0 0 16 16,0 0 12-16,0 0 6 0,16 21 20 15,-12-10 7-15,-4 4 9 0,-2 5 3 0,-2-1 11 16,-1 3 1-16,-4 5 0 0,-2-4 2 16,0-4 1-16,2-2-9 0,3-2-4 0,0-1-2 15,2-5-2-15,4 1-6 0,-1-3 9 16,1 1 13-16,0-8-26 0,12 10-15 0,0-6-17 15,5-2-12-15,6-2-15 16,4 0 9-16,0-3-45 16,1-1-43-16,8-1-57 0,-1-1-71 0,-7 1-81 0,-3 2-98 0,-2-1-99 15,-2 1-95-15,-6-1-184 16,2-1-41-16,-5 4 71 0,-3 1-458 0,0-1-554 16</inkml:trace>
  <inkml:trace contextRef="#ctx0" brushRef="#br0" timeOffset="67866.28">14483 12653 2996 0,'0'-18'-8'0,"0"1"41"0,-2 3 45 0,0 4 41 0,2 0 28 0,-2-1 19 0,1 3 23 0,-1 1 2 16,2 7-15-16,-2-12-20 16,2 12-14-16,0 0 4 0,0 0 23 0,0 0 13 15,-9 39-17-15,7-15-2 0,-1 14-9 16,3 0-8-16,5-1-6 0,-2-1-11 16,-1 0-2-16,2-8-2 0,0-5 11 0,-3 0-1 15,1-9-12-15,0-2 5 0,-2 0 17 16,2-2 13-16,-2-3 21 0,2 2 12 15,-2-9-12-15,0 0-18 0,0 0-16 0,0 0-14 16,0 0-12-16,0 0-12 0,-13-38-13 16,11 14-65-16,2-3-29 0,2-15 0 0,5-12 0 0,3-4 0 15,0-3 0 1,5-2 0-16,-2 1 0 0,8 3 0 0,0 6-33 16,2 6-186-16,2 7-64 0,-7 11-80 15,2 3-93-15,-5 9-69 0,-1 7-71 0,-3 2-151 16,-4 4 6-16,1 3 68 0,-8 1-536 15,0 0-673-15</inkml:trace>
  <inkml:trace contextRef="#ctx0" brushRef="#br0" timeOffset="68035.42">14463 12582 3506 0,'-16'10'-19'0,"3"-5"13"16,5 1 9-16,0-3 26 0,3 0 36 0,5-3 18 0,-8 6 4 15,8-6 1 1,0 0-5-16,0 0-12 0,0 0-6 0,19 3-23 0,0-3-39 0,6-3-67 15,11-1-75 1,4-3-89-16,4 0-112 0,7-5-208 16,-1-3 19-16,-2-1 57 0,-1-6-134 0,-1-1-104 0</inkml:trace>
  <inkml:trace contextRef="#ctx0" brushRef="#br0" timeOffset="68266.48">15136 12104 1748 0,'0'0'53'0,"-7"-4"0"15,7 4 27-15,0 0 38 0,-29 21 37 0,9 2 24 16,-1 5 18-16,-4 12 8 16,0 4 5-16,4 4-6 0,4 3-8 0,2 1-14 0,3 0-15 15,8-11-14-15,1 0-11 16,3-10-18-16,1 8-12 0,5-3-8 0,0-1-13 16,2-5-8-16,1-1-12 0,-2-8-27 0,1-4-36 0,-2-5-60 15,2-3-78-15,-3-2-86 16,5-4-109-16,-2-1-158 15,-8-2-108-15,16-7 55 0,-2 0-262 0,-4-3-286 16</inkml:trace>
  <inkml:trace contextRef="#ctx0" brushRef="#br0" timeOffset="68514.09">15217 12469 2178 0,'3'-12'79'0,"3"2"24"16,-2 3 6-16,4 0 5 0,-3 2 10 0,5-1 21 15,0 1 16-15,1 2 3 0,-11 3-9 0,19 0-12 16,-4 3-1-16,1 4-1 15,-3 7 12-15,4 7-2 0,-8-1 12 16,1 2 11-16,-9 0 9 0,10 9-1 16,-14-3 17-16,1-7 5 0,-2 3 21 15,1-5 34-15,-1-3-2 0,2-1-4 16,0-2-4-16,0-3-7 0,2 1-12 0,-1-3-14 0,1-1-19 16,0-7-18-16,5 10-17 15,4-6-21-15,3-3-28 0,1-1-49 0,-13 0-63 16,31-5-90-16,-14-3-109 0,4-3-115 15,4-6-142-15,-2-1-162 0,-2-7-244 0,-1 1 69 16,0-5 87-16,-6-2-630 16,0-1-791-16</inkml:trace>
  <inkml:trace contextRef="#ctx0" brushRef="#br0" timeOffset="68749.83">15785 12075 3863 0,'3'-9'-34'16,"7"5"20"-16,-10 4 35 0,0 0 42 0,25 11 24 15,-14-1 35-15,8 11 8 0,-1 4 8 16,0 6-3-16,-3 3-4 0,2 13-3 16,-9-8 2-16,4 11-7 0,-7-5-3 0,-5-1-11 15,0 1-2-15,-1 0-14 0,-10-3-5 16,2 7-10-16,-4-14-4 0,-1 1-8 0,1-2-5 16,-4-1-6-16,-2-4-5 0,-4-3-12 15,2-2-22-15,-2-2-44 0,3-4-80 16,0-5-119-16,5-3-147 0,2-6-233 0,1-1-100 15,3-3 69-15,9 0-481 0,-6-10-587 16</inkml:trace>
  <inkml:trace contextRef="#ctx0" brushRef="#br0" timeOffset="68949.17">16151 12579 3443 0,'9'-13'184'0,"-6"7"54"15,3-1 38-15,-2 0 36 0,-1 2 33 0,1-2-1 0,4 0-15 16,3-1-24-16,2 1-32 15,9-2-27-15,8-1-25 0,6 2-11 0,3 1-28 16,1 0-48-16,-2 1-66 0,-4 1-93 16,-4 2-103-16,-5 1-114 0,-4 0-139 15,-6 0-130-15,3 2-137 0,-9 0-113 0,2 4 76 0,-3-2-583 16,-8-2-729-16</inkml:trace>
  <inkml:trace contextRef="#ctx0" brushRef="#br0" timeOffset="69116.03">16327 12698 3405 0,'-15'13'-38'15,"1"-3"71"-15,3 1 74 16,2-5 49-16,3-1 45 0,-2 0 36 0,8-5 27 16,-7 7 14-16,7-7-5 0,-8 5-14 0,8-5-31 0,0 0-18 15,0 0-17-15,15 9-37 16,-15-9-40-16,21 0-68 0,-6 0-98 16,6-2-111-16,4-3-118 0,11 0-96 15,4-5-123-15,14-4-182 0,5-2 27 0,-4-3 72 16,4-2-388-16,-6-1-447 0</inkml:trace>
  <inkml:trace contextRef="#ctx0" brushRef="#br0" timeOffset="69474.49">17075 12440 2928 0,'3'-7'124'0,"-1"0"42"0,0 3 41 15,-2 4 41-15,0 0 37 16,0 0 22-16,0 0 8 0,-7-11-9 0,7 11-10 16,0 0 24-16,0 0 13 0,-9 22-15 0,3-8-31 0,3 3-25 15,-3 2-26-15,4-1-20 16,2 1-23-16,0 0-16 0,0 0-21 0,6-2-13 15,-1-2-9-15,1 1-15 16,3-4-11-16,3-2-101 0,-1-1-7 16,3-4 0-16,1-1 0 0,3-6 0 15,-2 0 0-15,5-5 0 0,1-1 0 0,3-8 0 16,2-3 0-16,0-3 0 0,-4 0 0 16,0 1 0-16,-2 1 0 0,-8 6 0 0,-1 4 0 15,-3 1 0-15,-3 2 0 0,0 5 0 16,-6 2 0-16,0 0 0 0,5 17 0 0,-5-1 0 15,-3 6 0-15,-5 9 0 0,2 0 0 16,-2 3 0-16,-1 0 0 0,4-2 0 0,-4-2 0 16,6-2 0-16,-5 4 0 0,5-8 0 15,-3-1 0-15,2-7 0 0,2 2 0 0,-1-3 0 16,-2 4 0-16,1-6 0 0,1-4 0 16,-3 2-321-16,1 1-313 0,-4 0-241 15,0 0-6-15,-2 1 105 0,2 3-824 16,0 1-1040-16</inkml:trace>
  <inkml:trace contextRef="#ctx0" brushRef="#br0" timeOffset="70134.53">16585 13330 4438 0,'2'-9'-32'0,"-2"2"45"0,0 7 16 0,1-11 3 0,-1 11 7 0,0 0 34 0,0 0 54 0,0 0 38 15,11 29 10-15,-1 0 10 0,-2 7 9 0,-2 6-11 16,-3 1 7-16,1 4 0 16,-2-3 7-16,-2-1 2 0,0-4-1 15,0-6-5-15,0-7 0 0,0-6-6 0,-4-1 0 16,4-3 3-16,0-3 16 0,0-2 8 0,0-1 5 15,0-2-212-15,0-8-7 16,0 0 0-16,0 0 0 0,0 0 0 16,0 0 0-16,2-32 0 0,2 6 0 0,1-17 0 0,5-10 0 15,1-4 0-15,2-8 0 0,7 2 0 16,-1-1 0-16,1-1 0 0,4 7 0 16,1 6 0-16,0 6-82 0,-2 9-419 0,-1 11-68 15,-3 3-59-15,-2 8-77 0,-3 3-107 0,-3 6 72 16,-4 2-673-16,1 2-864 15</inkml:trace>
  <inkml:trace contextRef="#ctx0" brushRef="#br0" timeOffset="70304.22">16614 13493 3711 0,'-22'16'-18'0,"6"-5"70"0,2-4 39 0,2 0 27 16,2-4 25-16,3 0 13 0,7-3 8 15,-9 7-13-15,9-7-6 0,-9 5-16 0,9-5-13 16,0 0-16-16,6 9-7 15,2-4-23-15,3 0-40 0,3 2-53 0,-1-2-81 0,8 2-102 16,-4-1-94-16,2-2-122 16,2-3-201-16,0-2 21 0,6-3 61 0,9-5-286 15,2-5-312-15</inkml:trace>
  <inkml:trace contextRef="#ctx0" brushRef="#br0" timeOffset="70504.3">17243 13130 2249 0,'6'-18'55'16,"-4"4"31"-16,0 2 21 0,-1 4 6 15,-1 2 4-15,0 6 30 0,0 0 25 16,0 0 21-16,-18 18-2 0,10-1-8 0,-3 11-11 16,1 5-5-16,2 5-10 0,2 3-15 15,3 1-15-15,-3 1-12 0,4-1-11 16,2-1-12-16,2-1-8 0,0-2-8 0,2-2-7 16,-1-2-21-16,3-10-34 0,1-4-42 15,-6-4-73-15,5-3-82 0,-1-4-86 0,1-4-129 16,2-2-216-16,2-3 33 15,-10 0 57-15,23-10-252 0,-12 2-266 0</inkml:trace>
  <inkml:trace contextRef="#ctx0" brushRef="#br0" timeOffset="70904.08">17411 13465 2228 0,'0'0'163'0,"0"0"39"16,0 0-1-16,0 0 11 0,0 0 28 16,0 0 30-16,0 0 19 0,0 0 9 15,0 0-7-15,0 0-7 0,0 0-10 0,0 0-14 16,0 0-3-16,0 0-15 0,0 0-19 15,0 0-22-15,0-8-24 0,0 8-18 0,15-7-14 16,-5 5-19-16,-10 2-10 16,13-5-12-16,-13 5-13 0,0 0-3 0,19 5-16 15,-14 0-1-15,0 4-1 0,1 2 3 0,-3 1-6 16,-1 4-5-16,2-1-6 16,-4 3-3-16,2-1-7 0,0 1-2 0,-2 0-4 15,1-2-4-15,-1 0-1 0,0-2-5 16,0 0-9-16,2-2 3 0,-2-2-4 15,0 0-1-15,-2 2 1 0,1-1-8 0,-5 2 4 16,-5 5-2-16,-3-3 3 0,-11 5-4 16,1-1 5-16,-1-1-1 0,8-7 3 0,2 0 9 0,3-2 6 15,4-5-35-15,1 2 0 16,1-4 0-16,6-2 0 0,-8 8 0 0,8-8 0 16,0 0 0-16,0 0 0 0,0 0 0 15,0 0 0-15,0 0 0 0,32-2 0 0,-32 2 0 16,0 0 0-16,25 0 0 15,-14 0 0-15,-2 0 0 0,-9 0-24 0,28 2-471 16,-11-2-103-16,12-2-163 0,-1 0-103 16,12-3 83-16,4 0-807 0,-4-5-1028 0</inkml:trace>
  <inkml:trace contextRef="#ctx0" brushRef="#br0" timeOffset="71184.07">18078 13229 4600 0,'-8'-29'-7'0,"5"4"51"0,-2 7 55 0,-1 4 56 0,3 0 44 0,-3 3 41 0,2 0 29 0,1 4-17 0,-1-2-19 0,4 9-30 16,0 0-13-16,0 0 12 15,-14 19-6-15,9 5-11 0,-1 14-13 0,-1 17-3 16,-2 7 3-16,-2 1-10 0,0 6-7 16,-1-3-4-16,-1 6-1 0,-4 17-150 0,-6-3 0 15,4-19 0-15,0 0 0 0,0-3 0 0,2-6 0 16,-5-5 0-16,8-7 0 0,0-8 0 15,3-7 0-15,0-3 0 0,2-10 0 0,4-3 0 16,3-2 0-16,0-3 0 16,0-7 0-16,2-3-624 0,0 0-208 0,0 0-78 15,0 0 80-15,20-20-869 0,-15 13-1133 16</inkml:trace>
  <inkml:trace contextRef="#ctx0" brushRef="#br0" timeOffset="71654.21">18867 13143 4853 0,'5'-17'49'0,"1"5"4"0,-3 5-10 0,-1 0-4 0,-2 7 2 0,4-2 33 0,-4 2 52 0,0 0 31 0,-19 31 28 15,4-3 10-15,-12 8 9 16,-4 3 2-16,-1 4 7 0,-4 0 7 0,2-2 1 16,0-2 0-16,5-3-9 0,8-8-7 15,2-5-6-15,5-2-8 0,5-7 1 0,6 0-100 16,-1-2-92-16,4-2 0 0,4 0 0 16,5 0 0-16,8 1 0 0,9 3 0 0,5-4 0 15,-5-2 0-15,5 1 0 0,-2-2 0 0,-6-4 0 16,2 0 0-16,-2 1 0 15,1-1 0-15,-3-3 0 0,0 0-357 0,0-1-336 0,0-5-205 16,-4 3 31 0,0 0 83-16,-1-2-778 0,-5 3-1004 0</inkml:trace>
  <inkml:trace contextRef="#ctx0" brushRef="#br0" timeOffset="72105.62">19461 13502 4583 0,'1'-27'28'15,"-1"9"38"-15,2 0 38 0,0 5 39 0,-2 2 45 16,0 3 32-16,0-1 24 15,0 2-11-15,0 7-23 0,0-8-18 0,0 8 25 16,0 0 33-16,0 0 8 0,-5 46-7 16,-1-10-5-16,2 3-11 0,2 1-14 0,-2 3-16 0,2-2-108 15,0 0-97-15,4-2 0 0,0-1 0 0,-2-11 0 16,2-4 0-16,-2-4 0 16,0-5 0-16,0-1 0 0,2-3 0 0,-2 1 0 15,0-4 0-15,0-7 0 0,0 0 0 16,0 0 0-16,0 0 0 15,0 0 0-15,0-45 0 0,8 11 0 0,-3-7 0 16,8-14 0-16,7-4 0 0,-1-4 0 16,13-17 0-16,1-1 0 0,7-1 0 0,-3 8 0 15,-2 22 0-15,-7 10 0 0,-7 9 0 16,1 7 0-16,-8 9 0 0,0 7 0 0,-1 3 0 16,-4 7-435-16,2 0-122 0,-11 0-92 15,13 10-189-15,-10-1 23 0,-1 1 83 16,-2 2-685-16,-2 4-867 0</inkml:trace>
  <inkml:trace contextRef="#ctx0" brushRef="#br0" timeOffset="72284.2">19546 13485 4220 0,'-13'8'89'0,"3"-3"16"0,1-2 17 16,3 0 29-16,6-3 49 0,-10 4 55 16,10-4 24-16,0 0 9 0,-9 3-16 0,9-3-27 15,0 0-27-15,0 0-27 16,0 0-45-16,0 0-68 0,40 0-112 0,-13-2-111 15,-1-1-126-15,14-2-151 16,5-3-169-16,3-6-189 0,6-3 75 0,0-4 85 0,2-2-499 16,3-5-589-16</inkml:trace>
  <inkml:trace contextRef="#ctx0" brushRef="#br0" timeOffset="72488.11">20453 13034 3300 0,'0'0'34'0,"-22"0"58"0,2 7 71 16,-10 13 64-16,-15 7 47 15,6 7 38-15,-1 2 50 0,-1 6 12 0,7 2-10 16,5 4-28-16,4 1-28 0,3 3-33 16,8-4-28-16,3 2-24 0,8-9-22 0,3-4-23 15,-2 3-32-15,5-6-45 0,-1-5-60 16,0-6-92-16,2 0-89 0,1-4-78 16,-3-1-85-16,5-4-98 0,-4-3-98 0,5-4-147 15,-3-1-120-15,3-4 67 0,-8-2-605 16,17-4-763-16</inkml:trace>
  <inkml:trace contextRef="#ctx0" brushRef="#br0" timeOffset="72714.47">20273 13661 3685 0,'9'-13'74'0,"-4"3"32"16,1 0 17-16,3 0 21 0,1 1 27 0,7 0 27 15,-1-2 19-15,0 0 9 16,6 4 8-16,-8 1 1 0,4 0-4 0,-5 6-10 0,1 0 0 16,-1 4-5-16,-1 4 1 15,-1 1-8-15,-6 7-11 0,3-1-4 0,-7 4-6 16,-1-1-20-16,-1 5-12 15,-1-1-13-15,-4-1-13 0,4-2-11 0,-1-2-8 0,1-3-55 16,2-3-56-16,-2 1 0 16,4-1 0-16,-2-4 0 0,4-1 0 0,-1 1 0 15,5-3 0-15,4-3-32 0,2-2-282 16,2-6-112-16,13-5-110 0,7-14-144 0,2-6-173 16,1-8 75-16,13-18 83 15,2-7-624-15,-4 1-775 0</inkml:trace>
  <inkml:trace contextRef="#ctx0" brushRef="#br0" timeOffset="72885.07">21125 13237 3896 0,'6'0'94'16,"-6"0"43"-16,3 14 51 0,1-4 35 0,-2 2 48 16,-4 2 36-16,4 2 29 0,-4 4-1 0,2 4-20 15,0 1-29-15,-2 11-29 16,-1 1-27-16,-3-2-23 0,1 1-20 0,-5-1-22 16,-4-1-22-16,-2 6-44 0,-5-1-63 15,-8-1-96-15,-3-1-109 0,-6-3-105 16,-7 2-134-16,-4-3-144 0,-4 0-202 15,-19 6-38-15,-7 0 82 0,-5-4-648 16,-5-1-813-16</inkml:trace>
  <inkml:trace contextRef="#ctx0" brushRef="#br0" timeOffset="73170.48">17390 13937 4210 0,'-39'-9'217'0,"12"4"-20"0,4 1-21 16,5 3-20-16,5-3-6 0,6 1 34 0,-2 1 44 16,9 2 0-16,20-8-3 0,43-4-18 15,49-4-19-15,43 2-19 0,69-1-19 0,24 0-18 16,19 4-3-16,11 2-18 0,5 5-14 16,-3 2-4-16,-13 5-14 0,-21-1-8 0,-71 3-7 15,-16-3-6-15,-17-1-9 0,-26-1-2 16,-35-1-5-16,-15 1-2 0,-21-2-13 15,-9 4-24-15,-13-2-28 16,-3-2-53-16,-7 0-92 0,-10 2-99 0,-3 0-125 0,0 0-133 16,0 0-173-16,-59 7-97 0,18 2 82 0,-16 1-663 15,-4 4-832-15</inkml:trace>
  <inkml:trace contextRef="#ctx0" brushRef="#br0" timeOffset="73524.17">17396 14502 4178 0,'38'-4'164'0,"23"-2"-12"0,13-3-18 16,38 1-14-16,28 4-15 0,20-1-7 0,21-3-8 16,63-9-9-16,3-4 1 0,-11-5 13 0,-13 2 2 15,-63 5 2-15,-20 1-5 0,-16-2-13 16,-18 2-2-16,-36 7-10 16,-13 2-10-16,-14 0-6 0,-8 4-4 0,-9-3-9 15,-6 3-10-15,-9-1-21 0,-3 1-41 16,-2 0-52-16,-6 5-68 0,-9-11-88 0,-2 8-111 15,-5 1-148-15,-13 0-194 0,-12 4 47 16,-2 3 70-16,-12 4-371 0,-6-2-427 0</inkml:trace>
  <inkml:trace contextRef="#ctx0" brushRef="#br0" timeOffset="79264.37">24491 6725 2281 0,'2'-14'174'0,"1"2"-16"0,-1 1-2 0,3-2 5 0,-2 3-13 0,-1-5 16 0,2 5 9 0,0-1 6 0,-3-1 22 16,5 1 4-16,-4 1 4 15,0 0 8-15,0 1 5 0,0 2-9 16,0 1-8-16,-2 6-22 0,4-12-21 16,-2 6-19-16,-2 6-23 0,0 0-22 0,0 0-2 15,0 0 3-15,5 21 10 0,-5 3 12 16,0 17 19-16,-3 16 15 0,-5 6 21 0,2 11 0 16,-9 22 1-16,-3 2-2 0,2 3-3 0,-7 3 2 15,0 3 12-15,-4-3-1 16,3-4-14-16,-3-1-64 0,-2-3-107 15,1-3 0-15,1-6 0 0,-4-3 0 0,6-22 0 16,5-2 0-16,-3-3 0 0,2-5 0 0,2 0 0 16,2-6 0-16,1-10 0 0,5-3 0 0,2 1 0 0,0-4 0 15,0-8 0-15,5-2 0 16,1-4 0-16,-1-1 0 0,0-1 0 0,4-2 0 16,4-2 0-16,3 2 0 15,7 0 0-15,21 0 0 0,15 0 0 0,15-1 0 0,17-8 0 16,35 0 0-1,5-1 0-15,5-2 0 0,6 2 0 0,3 0 0 0,-7-1 0 16,-3 3 0-16,-8 1 0 16,-12 2 0-16,-25 0 0 0,-11-3 0 0,-9 2 0 15,-19-3 0-15,-6 2 0 0,-9-3 0 16,-5 0 0-16,-6 0 0 0,-1-2 0 0,-5 2 0 16,-1-2 0-16,1 1 0 0,-10-1 0 0,13 0 0 15,-13 0 0-15,10 2 0 0,-10-2 0 16,0 0 0-16,9 5 0 0,-9-5 0 15,0 0-565-15,-22 8-324 0,2-4-28 0,-5-1 101 16,0 1-886-16,-1-3-1136 0</inkml:trace>
  <inkml:trace contextRef="#ctx0" brushRef="#br0" timeOffset="80229.42">24548 7195 4403 0,'0'-14'-146'0,"0"14"57"0,0 0 41 0,2-10 57 0,-2 10 52 0,0 0 38 0,0-7 28 0,0 7 18 0,0-7 14 0,0 7 1 0,0 0-8 0,0 0-6 0,0 0-10 16,0 0-8-16,2-11-2 15,-2 11 1-15,0 0-9 0,0 0-1 0,0 0 15 16,0 0 7-16,21 2 10 16,-21-2-8-16,25 9-2 0,-10-1 0 0,11 8 1 0,-1 6 7 15,11 8 0-15,-1 4-1 0,-1 3-8 16,2 4-6-16,1 5-12 0,1 4-8 16,9 15-12-16,3-6-4 0,-14-8-10 0,1-1-28 0,6-1-58 15,-5 1 0-15,2-1 0 16,-3 0 0-16,-3-1 0 0,0-3 0 15,-4 0 0-15,1-6 0 0,-2 0 0 0,-4-3 0 16,4-1 0-16,-8-10 0 0,1 1 0 0,-2-2 0 16,1 0 0-16,0-2 0 15,-2-1 0-15,-2-4 0 0,-4-2 0 0,3-4 0 0,-7-1 0 16,3 1 0-16,-2-5 0 16,-3 3 0-16,-2-4 0 0,4 2 0 0,-6-2 0 15,1-1 0-15,-4-4 0 0,8 6 0 16,-8-6 0-16,3 5 0 0,-3-5 0 15,6 5 0-15,-6-5 0 0,4 4 0 0,-4-4 0 16,0 0 0-16,0 0 0 0,6 5 0 16,-6-5 0-16,0 0 0 0,0 0 0 0,0 0 0 15,0 0 0-15,0 0 0 0,4 5 0 16,-4-5 0-16,0 0 0 0,0 0 0 16,0 0 0-16,0 0 0 0,-10-19-705 0,8 9-281 0,-2 0 105 15,-2-6-1030-15,3 1-1333 16</inkml:trace>
  <inkml:trace contextRef="#ctx0" brushRef="#br0" timeOffset="81264.24">26991 7675 4833 0,'2'-11'-238'0,"1"1"61"0,-1 3 57 0,-2 0 57 0,0 7 52 0,2-13 59 0,-2 6 47 0,0 7 51 0,0-16 37 0,0 8 43 0,0-2 25 15,-2 3 25-15,0 0 31 0,2-2 12 16,0 9 4-16,-3-14-14 0,3 8-15 16,0 6-12-16,-2-11-18 0,2 11-11 15,0-8-23-15,0 8-69 0,0 0-161 0,0-9 0 16,0 9 0-16,0 0 0 0,0-8 0 16,0 8 0-16,0 0 0 0,0 0 0 15,0-11 0-15,0 11 0 0,0 0 0 0,0 0 0 0,0 0 0 16,0 0 0-16,0-8 0 15,0 8 0-15,0 0 0 0,0 0 0 0,0 0 0 16,0 0 0-16,0 0 0 16,0 0 0-16,0 0 0 0,0 0 0 0,0 0 0 0,0-9 0 15,0 9 0-15,0 0 0 0,0 0 0 16,0 0 0-16,0 0 0 0,0 0 0 16,0 0 0-16,0 0 0 0,0 0 0 0,0 0 0 0,0 0 0 15,0 0 0-15,0 0 0 16,0 0 0-16,0 0 0 0,0 0 0 0,0 0 0 15,0 0 0-15,0 0 0 0,0 0 0 16,0 0 0-16,0 0 0 0,0 38 0 0,0-21 0 16,0 3 0-16,0 1 0 0,0-2 0 0,0 1 0 15,2 1 0-15,-2-4 0 0,3 2 0 16,-3-5 0-16,0 2 0 0,2-4 0 16,-2-3 0-16,0 2 0 0,-2-2 0 15,2-3 0-15,0-6 0 16,0 14 0-16,0-14 0 0,-3 10 0 0,3-10 0 15,-2 7 0-15,2-7 0 0,0 0 0 16,0 0 0-16,0 0 0 0,0-43 0 0,2 8 0 16,8-19 0-16,5-7 0 0,6-5 0 15,10-28 0-15,7-2 0 0,6 2 0 0,5 3 0 16,5 5 0-16,-1 9 0 0,0 12 0 16,-12 18 0-16,-3 10 0 0,-4 7 0 0,-4 12 0 15,-3 4 0-15,-4 7 0 0,-4 7 0 16,-2 3 0-16,-4 4 0 0,1 5-452 0,-3 5-115 15,-7 4-93-15,-3 1-167 16,-4 13 11-16,-5 1 91 0,-15 12-684 0,-2 0-862 16</inkml:trace>
  <inkml:trace contextRef="#ctx0" brushRef="#br0" timeOffset="81464.46">26954 7549 4220 0,'-11'4'68'0,"-2"-1"20"0,8 0 19 0,-1 1 38 0,6-4 41 0,0 0 18 0,-11 2 12 0,11-2-7 0,0 0-31 16,0 0-17-16,0 0-9 0,0 0-24 0,27 4-67 15,-1-4-80-15,16-2-100 0,18-6-131 16,4 0-150-16,6-2-205 0,-1-6-110 0,4-1 69 16,-3-5-500-16,12-7-613 0</inkml:trace>
  <inkml:trace contextRef="#ctx0" brushRef="#br0" timeOffset="81681.13">27997 7027 3495 0,'-14'-9'143'0,"-9"5"19"15,0 8 43-15,-14 5 42 0,-11 7 41 16,-2 9 57-16,0 8 14 0,-2 5-1 0,5 6-6 16,-7 13-13-16,16-8-26 15,8 2-28-15,7 2-30 0,6 0-22 16,7-1-21-16,10-9-23 0,7-1-20 15,2-1-39-15,6 5-63 0,0-12-74 0,2-5-76 16,2 0-89-16,3-5-77 0,-2-3-86 16,-3-9-101-16,0-2-94 0,1-7-96 0,-3-3-139 15,2-1 30-15,2-5 82 0,0 0-556 0,-2-6-673 0</inkml:trace>
  <inkml:trace contextRef="#ctx0" brushRef="#br0" timeOffset="81914.37">27922 7536 3404 0,'5'-17'47'0,"3"5"57"0,-5 1 22 0,5 1 18 15,2 3 25-15,-1-1 21 0,4 1 22 16,3 1 10-16,-1 1 5 0,2 5 3 0,3 3-1 16,-2-1-11-16,3 5-8 0,-1 4-14 15,2 8-3-15,-1 1-19 0,-6 3-13 16,-1-3-19-16,-7 1-6 0,-1 1-9 0,-5 1-16 16,-2-1-13-16,-3 0-3 15,-5 7-4-15,-2-4-10 0,-7 0-7 0,0-3-8 0,0-2-6 16,0-5-4-16,2-4-13 15,-4-2-35-15,8-4-58 0,-6-2-75 16,3-3-78-16,1-3-103 0,1-4-131 16,5-5-171-16,4-6-204 0,4-7 58 0,12-13 80 0,11-11-576 15,3-4-711-15</inkml:trace>
  <inkml:trace contextRef="#ctx0" brushRef="#br0" timeOffset="82134.33">28609 7203 3792 0,'0'0'143'0,"0"0"15"15,0 0 37-15,0 0 52 16,-29 17 35-16,10 3 51 0,-3 8 10 0,-3 8-8 16,-2 5-15-16,2 4-24 0,5 0-25 15,2 1-30-15,7-10-22 0,1 1-20 16,3-1-22-16,1-1-20 0,4-8-27 0,0-2-46 16,4-7-54-16,0 2-65 0,0-2-69 0,2-3-74 15,-3 1-77-15,7-6-102 16,0 0-118-16,1-2-136 0,4-5-192 0,3-2 55 0,3-4 71 15,2-2-585-15,7-9-721 16</inkml:trace>
  <inkml:trace contextRef="#ctx0" brushRef="#br0" timeOffset="82364.42">28912 7115 3804 0,'2'-25'169'16,"-2"6"36"-16,0 4 50 0,0 0 56 0,2 4 37 15,-2 2 27-15,2 1 2 0,-2 1-29 16,0 7-33-16,7-9-25 0,-7 9-13 0,0 0-13 15,38 21-22-15,-17 1-21 0,4 14-18 16,-7-2-19-16,-7 4-181 0,-4 5-3 16,-3 0 0-16,-4 3 0 0,-8 9 0 0,-1 0 0 15,-3-4 0-15,-1-3 0 16,-4-1 0-16,6-11 0 0,-2-2 0 0,-1-5 0 16,1-1 0-16,3-8 0 0,4-6 0 15,1-2-333-15,3-4-188 0,-2-4-186 0,4-4-190 0,0 0 86 16,0 0 83-16,20-24-698 15,5 1-878-15</inkml:trace>
  <inkml:trace contextRef="#ctx0" brushRef="#br0" timeOffset="82548.57">29476 7324 4469 0,'-10'-6'298'0,"7"4"14"0,3 2 24 15,0 0 14-15,-12-5-7 16,12 5-18-16,0 0-36 0,0 0-34 0,0 0-38 15,21-7-72-15,-2 6-89 16,5-1-124-16,1-2-108 0,-3 3-105 16,1-1-122-16,-5 0-127 0,1 2-190 0,3-2-41 15,-9 2 73-15,0 2-594 0,-1 2-740 0</inkml:trace>
  <inkml:trace contextRef="#ctx0" brushRef="#br0" timeOffset="82714.61">29571 7445 3716 0,'-22'8'129'0,"6"1"48"16,-4 0 52-16,8-1 51 0,-4-1 44 15,3-2 25-15,2 0 21 0,2 1 5 0,2-1-11 16,7-5-26-16,-11 8-34 16,7-4-24-16,4-4-28 0,0 8-24 0,0-8-53 15,13 9-69-15,-4-7-99 0,-9-2-128 16,29 0-117-16,-8-7-127 0,10 0-153 16,1-7-192-16,2 0-136 0,2 2 86 0,16-1-752 0,9 2-957 15</inkml:trace>
  <inkml:trace contextRef="#ctx0" brushRef="#br0" timeOffset="82994.5">30726 7379 4049 0,'-22'-3'150'0,"8"1"56"16,1-1 17-16,2 2 20 0,11 1 51 16,-12-2 52-16,12 2 26 0,0 0 28 15,-13-2-3-15,13 2-35 0,0 0-42 0,0 0-28 0,0 0-30 16,0 0-27-16,0 0-195 16,58 4-40-16,-22 0 0 0,3-2 0 0,-3 1-24 15,5 1-309-15,-3 1-122 16,0-2-150-16,-6-1-243 0,-3-4-4 0,-2-1 100 0,-1 0-718 15,10-4-918 1</inkml:trace>
  <inkml:trace contextRef="#ctx0" brushRef="#br0" timeOffset="83414.12">31634 6997 3903 0,'7'-3'40'0,"-7"3"33"0,16-5 42 16,-3 2 39-16,2 3 46 0,4 3 42 15,0 0 46-15,6 2 25 0,0 2 6 0,4 7-5 16,-1 4-12-16,0 5-20 0,-5 3-23 16,0 1-20-16,-3 4-19 0,-6 1-17 15,-2 1-22-15,-4-1-14 0,-4-4-12 16,-4-2-16-16,-4 8-56 0,-4-3-83 0,-2 1 0 16,-3-2 0-16,-4-5 0 0,-2 0 0 15,-2-3 0-15,-4-5 0 0,-2-2 0 16,-1-1 0-16,-5-6 0 0,5-2 0 15,3-5 0-15,3-1 0 0,-5-3 0 0,4-1 0 16,0-2-250-16,6-4-419 0,1-6-246 0,7-3 32 16,9 2 90-16,6-6-799 0,11-9-1033 15</inkml:trace>
  <inkml:trace contextRef="#ctx0" brushRef="#br0" timeOffset="83674.31">32484 6953 4711 0,'3'-9'55'16,"-1"4"12"-16,-2 5 2 16,0 0 67-16,0 0 88 0,0 0 64 0,-70 19 33 0,16 5 25 0,-1 5 15 15,-17 12 1-15,7 6 12 16,13-8-7-16,9 2-4 0,4 2-216 0,7 2-147 16,7-3 0-16,8 5 0 0,8-10 0 15,3-2 0-15,6-5 0 0,1-6 0 0,4 0 0 16,2-5 0-16,10 5 0 15,2-3 0-15,1-8 0 0,-2-4 0 0,5-2 0 0,2-3 0 16,0-3 0-16,1-2 0 16,-1-1 0-16,0-2 0 0,0-1-260 0,-2-2-559 15,-6 1-152-15,-2-1 92 0,-2 2-911 16,-3-3-1218-16</inkml:trace>
  <inkml:trace contextRef="#ctx0" brushRef="#br0" timeOffset="85184.58">27257 8754 5200 0,'1'-11'-18'0,"-1"2"23"0,0 2 14 0,2 2 10 0,-2 5 1 0,0 0-2 0,0 0 39 0,0 0 56 15,0 0 23-15,0 0 0 0,-3 43-9 16,-3-9-13-16,2 4 1 0,-1 0-8 0,-2 3-1 15,4 3-18-15,-3-7-6 16,2-3-6-16,1 0 7 0,-1-7 0 16,0-9 1-16,3-3 9 0,-2-4 25 0,1-2 30 15,0 1 35-15,-2-4 20 0,4-6-17 0,0 0-26 16,0 0-90-16,0 0-80 0,-9-25 0 0,9 11 0 0,0-7 0 16,4-13 0-1,5-4 0-15,5-10 0 0,6-5 0 16,5-3 0-16,9-17 0 0,13 0 0 15,-4-3 0-15,5 8 0 0,1 5 0 0,-10 18 0 0,-3 7 0 16,-4 9 0-16,-7 7 0 16,-5 2-291-16,-2 12-121 0,-3 1-56 0,-3 6-60 0,-3 2-70 15,-9-1-145-15,11 8-18 0,-6 1 76 0,-7 3-575 16,-3 5-721-16</inkml:trace>
  <inkml:trace contextRef="#ctx0" brushRef="#br0" timeOffset="85384.13">27203 8815 3624 0,'-11'4'53'0,"0"-1"10"0,3 0 17 0,4 1 38 16,4-4 48-16,0 0 37 0,-9 3 11 0,9-3-2 15,0 0-9-15,0 0-29 16,0 0-22-16,0 0-16 16,43 3-20-16,-18-3-40 0,16 2-64 0,2-2-79 15,0 2-119-15,4-1-132 0,-2-1-176 16,3-1-195-16,-5-1 63 0,-3-2 78 0,4 0-362 15,-4-1-390-15</inkml:trace>
  <inkml:trace contextRef="#ctx0" brushRef="#br0" timeOffset="85664.13">27913 8443 2408 0,'0'0'-9'0,"0"0"39"0,-24 16 54 0,5 6 36 16,-2 3 30-16,-10 11 21 0,4 4 17 0,2 0 11 15,0 3 11-15,2 2-12 0,5 2-5 16,3-1-18-16,8-7-13 0,-1 1-19 16,8-1-19-16,0 1-5 0,2-4-14 15,4 0-10-15,-1-5-28 0,3-6-47 0,-3-4-49 16,4-2-71-16,-2-6-69 0,0 0-87 15,1-5-118-15,6-3-206 0,-3-1-10 0,0-4 72 16,3 0-277-16,-3 0-282 16</inkml:trace>
  <inkml:trace contextRef="#ctx0" brushRef="#br0" timeOffset="86514.31">28184 8698 2352 0,'-7'-3'97'0,"7"3"3"0,0 0 13 0,-8-3 21 0,8 3 35 0,0 0 32 0,-3-5 25 0,3 5 9 16,0 0 3-16,0 0-9 16,0 0-10-16,14-11-8 0,-3 6-4 0,2-1-2 15,-2 3-11-15,1-2-5 0,-1 0-4 0,0 2 11 16,-1-3-9-16,-3 3-18 0,-7 3-7 16,15-5-27-16,-15 5-16 0,8-4-19 0,-8 4 1 15,0 0 3-15,4 12 2 16,-4-12-8-16,-4 21-4 0,0-6 15 0,0 6-4 15,-1 0-2-15,1 1-6 16,2 2-9-16,-2-2-5 0,4 4 3 0,-2-6-5 16,2 5-10-16,0-2-9 0,2 0-5 15,2-4-7-15,-4-2-4 0,2-5-4 0,-2 0-6 16,0-2-36-16,0 1 0 0,0-5 0 16,0 2 0-16,0-8 0 0,-2 13 0 15,0-8 0-15,2-5 0 0,-9 12 0 0,-1-5 0 16,-1-2 0-16,-3 0 0 0,3 0 0 15,0-1 0-15,0 1 0 0,4-3 0 0,7-2 0 16,-15 4 0-16,15-4 0 0,-8 4 0 16,8-4 0-16,0 0 0 0,0 0 0 15,0 0 0-15,0 0 0 0,0 0 0 0,39-2 0 16,-21 0 0-16,4 2 0 0,-1-1 0 16,-1 1 0-16,1-2 0 0,1 1 0 15,-2 1 0-15,1-2 0 0,0 2 0 0,0-2 0 0,-2-1 0 16,-1 1-287-16,-4-2-425 15,2-3-170-15,-1 1 2 0,-2-3 102 0,-1 2-804 16,-1-1-1024-16</inkml:trace>
  <inkml:trace contextRef="#ctx0" brushRef="#br0" timeOffset="86785.21">28679 8415 4647 0,'6'-15'41'0,"-2"5"34"0,0 1 22 0,2 2 21 0,-3 4 26 0,7 1 20 0,-10 2 22 16,23 12 17-16,-4 8-9 0,1 8-5 0,2 13-13 15,-5 8-5-15,-6 4-18 0,-3 3-5 0,-10 4-12 16,-6 3-3-16,-5 5-18 16,-6 0-8-16,-10 12-12 0,1-1-8 0,3-19-8 15,0 1-10-15,-2-6-4 0,5-5-9 16,1-3-4-16,6-13-9 0,-3-5-23 15,6-3-25-15,-1-6-45 0,8-6-53 0,-1-3-60 16,3-6-122-16,3-3-151 0,0-2-165 16,0 0-231-16,7-20 58 0,4 8 88 0,9-16-616 15,6-5-760-15</inkml:trace>
  <inkml:trace contextRef="#ctx0" brushRef="#br0" timeOffset="87019.99">29540 8925 4012 0,'-13'-9'200'0,"-1"4"25"0,9 1 34 15,-2 1 51-15,3-1 35 0,4 4-6 0,0 0-30 16,0 0-34-16,0 0-33 16,25-11-23-16,-1 7-26 0,4 2-60 0,13-1-83 0,-1-1-105 15,1 3-109 1,-5-5-115-16,0 5-139 0,-12-2-126 0,2-1-229 15,-1 1 31-15,-2 1 85 0,-8 2-526 16,-5 2-649-16</inkml:trace>
  <inkml:trace contextRef="#ctx0" brushRef="#br0" timeOffset="87186">29546 9086 3493 0,'-13'7'55'0,"2"-2"39"15,2-2 35-15,4 1 54 0,5-4 50 0,-11 5 27 0,11-5 25 16,0 0 22-16,0 0-19 15,-8 5-18-15,8-5-22 0,0 0-25 0,0 0-23 16,38-2-31-16,-19-1-54 16,2 1-96-16,6-1-112 0,7-4-142 0,2 1-171 0,5-4-214 15,-7 2-145-15,0-1 72 0,2 1-586 0,-4 1-737 16</inkml:trace>
  <inkml:trace contextRef="#ctx0" brushRef="#br0" timeOffset="87514.52">30746 8887 3786 0,'-9'-5'54'0,"-1"1"19"16,2 1 32-16,8 3 52 0,-9-4 55 16,9 4 36-16,0 0 33 0,0 0-8 15,-11-3 13-15,11 3-1 0,0 0-5 0,0 0-12 16,0 0-11-16,0 0-17 0,0 0-22 16,47 0-24-16,-22 0-20 0,2 1-20 15,1 1-31-15,3-2-52 0,-3 0-74 0,1 0-94 16,0-2-100-16,-3 1-100 0,-2-4-113 0,3 0-116 15,6-8-181-15,-5 1-101 16,-7 3 81-16,4-7-622 0,-4 4-805 0</inkml:trace>
  <inkml:trace contextRef="#ctx0" brushRef="#br0" timeOffset="88036.58">31477 8724 3937 0,'0'-10'101'0,"0"0"35"16,0 2 31 0,2-3 21-16,0-2 22 0,2 3 27 0,0-3 24 0,2 1-2 15,-2 0-11-15,-1 3-14 0,1 0-15 0,0 2-31 16,0 2-19-16,-4 5-17 0,0 0-1 16,0 0 0-16,0 0-1 0,24 16-4 15,-18-1-4-15,0 1 1 0,0 6 1 16,-2 2-10-16,1 9-7 0,-1 0-12 15,0 2-33-15,-3-7-82 0,1-3 0 16,0-2 0-16,0 1 0 0,-2-6 0 16,0 0 0-16,0-3 0 0,0-1 0 0,-2 1 0 0,2-3 0 15,-2 0 0-15,2-4 0 0,-2 1 0 16,2 0 0-16,-3-1 0 16,-3-1 0-16,-1 2 0 0,-3-4 0 0,-3 0 0 15,-5 0 0-15,2-1 0 0,-2-2 0 0,1 1 0 16,4-3 0-16,1 1 0 0,12-1 0 15,-21 4 0-15,14-2 0 0,7-2 0 0,-11 5 0 16,11-5 0-16,0 0 0 0,0 0 0 16,24 10 0-16,1-6 0 0,11-1 0 15,4 1 0-15,2-3 0 0,-1-1 0 0,2 2 0 16,-1-2 0-16,-8-2 0 0,2-1 0 16,-6 3 0-16,-5 0 0 0,-4 0 0 0,-6-2 0 0,1 2 0 15,-3 0 0-15,-13 0 0 16,19 0 0-16,-19 0 0 0,18 0 0 0,-18 0 0 0,11 0 0 15,-11 0 0 1,0 0 0-16,0 0 0 0,0 0 0 0,0 0-700 16,-21 12-314-16,6-5 114 0,-5 0-997 15,-12 7-1319-15</inkml:trace>
  <inkml:trace contextRef="#ctx0" brushRef="#br0" timeOffset="88734.29">30817 10418 5420 0,'0'-8'-88'0,"2"3"25"0,-2 5 13 0,2-9 10 0,-2 9 11 0,0 0 73 0,0 0 59 0,0 0 31 0,-14 35 7 16,6-13 15-16,3 8 9 0,-4 3 3 0,-2-2-25 15,4 1 8-15,2-6-13 0,1-2-3 16,0-3-5-16,-1-3-2 0,4 0-14 0,-1-3-13 16,0-3-7-16,0 0 4 0,0-4 27 15,0 1 36-15,2 0 38 0,0-9 27 0,0 0-39 16,0 9-187-16,0-9 0 0,0 0 0 15,0 0 0-15,-3-32 0 0,3 12 0 16,3-18 0-16,5-3 0 0,4-12 0 16,4-4 0-16,9-5 0 0,10-17 0 0,2 1 0 15,10 4 0-15,0 6 0 0,-7 21 0 16,2 8 0-16,-6 4 0 0,-2 6 0 16,-5 8 0-16,-6 7 0 0,-4 4-349 0,-2 9-149 0,-3 2-61 15,-7 1-97-15,-1 4-213 16,-4 1 68-16,-2 4 97 0,-6 10-573 15,-12 6-737-15</inkml:trace>
  <inkml:trace contextRef="#ctx0" brushRef="#br0" timeOffset="88934.23">30733 10487 3784 0,'-6'3'59'0,"6"-3"14"16,0 0 32-16,-5 6 56 15,5-6 27-15,0 0 16 0,0 0-7 0,0 0-15 16,32-7-21-16,-13 5-16 15,7-4-16-15,12 1-58 0,7 2-66 0,4-1-80 0,8-1-108 16,4-1-138 0,-2 1-177-16,-2-6-202 0,1 2 69 0,-5-1-409 0,-11 0-512 15</inkml:trace>
  <inkml:trace contextRef="#ctx0" brushRef="#br0" timeOffset="89154.27">31646 10115 3004 0,'-12'-10'32'0,"1"2"25"0,-2 5 40 0,-1 5 49 16,-4 1 51-16,-10 9 42 0,-3 9 36 15,-11 5 28-15,3 8 18 0,-2 5 3 0,5 6-11 16,2 3-18-16,3 2-24 0,8-1-21 0,7 3-20 0,5-3-21 16,6-10-24-16,5 3-14 15,5-3-20-15,4-1-16 16,-2-2-28-16,7-3-61 0,-5-9-75 0,1-5-74 15,-3-2-67-15,5-2-75 0,-3-6-90 16,5-2-110-16,-5-3-112 0,6-3-147 0,-1-5-32 16,3-1 74-16,0 0-485 0,-2-5-614 0</inkml:trace>
  <inkml:trace contextRef="#ctx0" brushRef="#br0" timeOffset="89419.24">31660 10552 3231 0,'10'-14'18'15,"-4"4"37"1,0 1 23-16,1 2 24 0,-1 0 33 15,3 2 31-15,1 1 10 0,-1 0 4 0,0 2-10 16,-9 2-4-16,24 6-2 0,-15 0 1 16,-1 4-2-16,0 4 10 0,-7 3 17 0,1 2 12 15,-7 5 10-15,-6 7 8 0,-5 0 0 16,-4 0-1-16,0-4 2 0,-1-2-3 0,1 0-5 16,8-8-10-16,1-1-10 0,2-6-8 15,2 2-13-15,3-4-9 0,0 1-10 16,6-2-88-16,6-2-65 0,4 2 0 0,6-2 0 15,5-2 0-15,6-3 0 0,11-5 0 16,-3 4 0-16,8-6-209 0,-6-4-233 16,11-4-141-16,-1-5-183 0,-1-1-121 0,-2-1 92 15,-4-1-739-15,-4-3-977 0</inkml:trace>
  <inkml:trace contextRef="#ctx0" brushRef="#br0" timeOffset="89690.23">32297 10296 4492 0,'-4'-9'14'16,"1"5"27"-16,3 4 17 0,0 0 53 0,0 0 69 16,0 0 51-16,0 0 16 0,22 34-10 15,-8-1-6-15,-5 3-12 0,0 13-16 16,-3-6-14-16,-8 2-6 0,-4 11-13 0,-5 1-13 0,-6-1-14 16,-7 1-12-16,-1 1-13 15,-2 0-10-15,-6-4-14 0,5-5-4 16,1-3-13-16,0-4-6 0,0-6-8 15,11-9-17-15,-4-3-29 0,9-6-33 0,-3-6-59 16,5-4-65-16,4-1-100 0,-4-3-136 16,9-4-146-16,0 0-184 0,0 0-129 0,-7-19 79 15,13 3-691-15,2-3-897 0</inkml:trace>
  <inkml:trace contextRef="#ctx0" brushRef="#br0" timeOffset="89887.71">32448 10831 4348 0,'0'0'145'0,"0"0"30"16,0 0 42-16,-13-10 66 0,13 10 24 0,0 0-2 0,14-9-20 0,-3 4-24 15,9 0-27 1,0 0-28-16,1 2-21 0,6-2-37 0,-6-1-58 0,2 3-78 16,0-1-91-16,-2 1-88 15,-3 3-87-15,-4-2-103 0,-1 0-109 0,1 1-145 16,-5 1-182-16,-9 0 71 15,11 1-554-15,-11-1-736 0</inkml:trace>
  <inkml:trace contextRef="#ctx0" brushRef="#br0" timeOffset="90054.73">32435 10943 3369 0,'-16'5'8'0,"0"2"47"16,5-2 34 0,1-3 37-16,2 1 62 0,8-3 63 0,-7 5 65 0,7-5 54 15,-7 4 12 1,7-4 5-16,0 0-16 0,0 0-32 0,0 0-35 0,22 5-30 15,-6-5-29-15,-2 0-42 16,2 0-54-16,2 0-80 0,-2-3-118 0,2 2-125 16,-3 1-124-16,2 0-111 0,-4-1-148 0,3 1-239 15,-3-2 9-15,-2 2 77 0,-11 0-554 16,21 0-723-16</inkml:trace>
  <inkml:trace contextRef="#ctx0" brushRef="#br0" timeOffset="90438.64">33029 10903 3572 0,'0'0'64'0,"-12"-3"49"16,12 3 45-16,-10-4 56 0,10 4 67 16,0 0 67-16,-10-4 28 0,10 4 0 0,0 0-35 15,0 0-37-15,0 0-30 0,25-14-25 16,-7 10-29-16,2-1-22 0,3 1-20 15,2 1-22-15,0-1-40 0,-4 3-56 0,0-1-79 16,-2 1-89-16,-4 1-91 16,-1-2-90-16,-3 2-90 0,1 0-99 0,-12 0-112 15,14 2-183-15,-14-2 20 0,12 3 86 0,-12-3-470 16,10 4-605-16</inkml:trace>
  <inkml:trace contextRef="#ctx0" brushRef="#br0" timeOffset="90824.29">33368 10710 3431 0,'7'-18'125'0,"-1"5"28"16,3 2 16-16,5 1 21 0,0 0 21 16,6 1 11-16,0 2-6 0,0 5-14 15,1 1-13-15,-1 4-15 0,1 2-17 16,-1 6-7-16,-5 1-2 0,-2 4-22 15,-5 2 12-15,-6 1 28 0,-6 3 2 0,-5 9 21 0,-7 2 4 16,-9 3 10 0,0 2 5-16,-4-3 5 0,9-7-2 0,-1 0-12 0,-2-6-2 15,6 0 0-15,5-4-151 0,1-3-46 0,6-3 0 16,1-1 0-16,6 1 0 0,1 3 0 16,7-4 0-16,5 1 0 0,10 2 0 15,-1-4 0-15,-1-1 0 0,8-1 0 16,-2-1 0-16,-5 0 0 0,-2-5 0 15,-4 0 0-15,0-1 0 0,-2 1 0 0,-2 0 0 16,-3-2 0-16,0-2 0 0,-11 2 0 16,18-2 0-16,-13 1 0 0,-5 1-161 0,0 0-462 15,8-6-145-15,-8 6-159 0,0 0 84 16,0 0-813-16,-34-9-1093 0</inkml:trace>
  <inkml:trace contextRef="#ctx0" brushRef="#br0" timeOffset="92109.1">29549 11804 4382 0,'0'-10'-126'0,"3"2"53"0,-1-2 51 0,2 0 62 0,0-1 44 0,-3-1 37 0,5 4 38 0,-2-2 29 15,-1 2 10-15,-1 2-19 0,-2 6-23 16,7-5-7-16,-7 5 45 0,0 0 8 0,0 24 11 16,-5-2 2-16,-2 16 6 0,-3 10-7 15,-4 5-5-15,3-1-9 0,-1-1-4 16,-2-3-10-16,4-8-18 0,-3-5-8 0,3-1-12 16,1-3-8-16,2-10-50 0,-2-2-90 15,6-7 0-15,-1-2 0 0,0 0 0 16,1-3 0-16,1-2 0 0,2-5 0 0,0 0 0 15,0 0 0-15,0 0 0 0,-8-20 0 16,10 1 0-16,6-12 0 0,6-14 0 0,8-1 0 16,4-4 0-16,5-2 0 0,14-19 0 0,1 1 0 15,1 0 0-15,3 3 0 0,0 7 0 16,-14 15 0-16,-2 9 0 0,-9 11 0 0,-4 2-293 16,-6 11-230-16,0 3-23 15,-6 4-47-15,-4 4-71 0,-5 1-142 0,0 0 68 16,0 0-632-16,0 0-824 0</inkml:trace>
  <inkml:trace contextRef="#ctx0" brushRef="#br0" timeOffset="92288.96">29416 11929 4092 0,'0'0'76'16,"-12"1"9"-16,12-1 32 0,0 0 38 15,0 0 11-15,0 0 3 0,0 0-19 16,0 0-16-16,0 0-13 0,0 0-15 0,0 0-13 0,30-12-21 15,-12 12-56-15,6 0-76 16,2-2-109-16,3 2-146 0,0 0-172 0,-1 0-212 16,3-1 56-16,-1 1 83 0,-1 0-331 0,11-4-373 0</inkml:trace>
  <inkml:trace contextRef="#ctx0" brushRef="#br0" timeOffset="92536.99">30125 11661 2413 0,'-11'-5'83'0,"-5"2"18"0,1 4 42 0,-4 5 45 0,-11 9 43 15,-8 9 28-15,-2 5 22 0,1 4 28 0,3 4 21 0,4 8-17 16,1 5 6 0,6 1-10-16,11-1-18 0,3 2-14 15,6-8-23-15,8-2-27 0,2-2-24 16,8 6-20-16,1-8-19 0,1-5-19 0,2-3-47 0,0-2-80 0,1-6-79 15,0-1-80 1,0-6-84-16,-6-6-126 0,6-4-156 0,-3-2-225 0,-1-3-42 16,-1-1 90-16,0-1-562 0,-1-1-708 15</inkml:trace>
  <inkml:trace contextRef="#ctx0" brushRef="#br0" timeOffset="93090.25">30095 12090 3735 0,'-4'-7'104'0,"4"7"32"0,-4-10 43 0,4 10 25 16,0-11 8-16,0 11 3 0,8-16 0 16,-3 7-6-16,7-2-12 0,3-1-15 0,1 1-23 15,-2 0-20-15,4 1-8 0,-5 1-7 16,-1 2-7-16,-3 2-19 0,-2 2-14 0,-7 3 3 16,0 0 21-16,0 0 17 0,20 18 14 15,-20-4-12-15,-2 6 0 0,0 5 1 16,-1 9-3-16,-2 1 6 0,-1 1-12 15,3 0-6-15,-1-2-11 0,2-7-7 16,2-3-8-16,0-3-11 0,-2-2-14 16,2-4-62-16,0-1 0 0,0-2 0 0,0-2 0 0,0-1 0 15,0-1 0-15,0-8 0 0,-2 14 0 0,2-14 0 16,0 8 0-16,0-8 0 16,0 0 0-16,-5 6 0 0,5-6 0 0,0 0 0 15,0 0 0-15,0 0 0 0,-25-4 0 16,25 4 0-16,0 0 0 0,0 0 0 15,0 0 0-15,-18-3 0 0,18 3 0 16,0 0 0-16,0 0 0 0,0 0 0 0,0 0 0 16,0 0 0-16,0 0 0 0,48 4 0 0,-33-4 0 15,1 3 0-15,0-3 0 0,-2 0 0 16,3 0 0-16,-1-3 0 0,-2 2 0 0,6-4-451 16,-7-1-575-16,1-1 90 15,0-6 109-15,-2 1-857 0,5-1-1119 0</inkml:trace>
  <inkml:trace contextRef="#ctx0" brushRef="#br0" timeOffset="93354.37">30600 11675 4907 0,'0'-14'85'0,"0"4"19"0,0 1 15 0,-2 4 12 0,2 5 28 0,0 0 56 0,0 0 30 0,32 12 0 15,-11 7-15-15,2 9-14 16,4 9-17-16,-4 6-16 0,-3 3-9 0,-6 11-13 15,-9 3-10-15,1 0-12 16,-13 3-13-16,-6 1-7 0,-3 1-13 0,-7 0-9 16,-13 9-17-16,7-18-80 0,-3-2 0 0,-1-9 0 15,1-1 0-15,-2-8 0 16,2-4 0-16,5-8 0 0,-4-5 0 0,3-4-5 0,5-6-338 16,-1-4-189-16,8-5-263 0,0-3-104 15,7-4 76-15,2-2-807 0,5-4-1070 0</inkml:trace>
  <inkml:trace contextRef="#ctx0" brushRef="#br0" timeOffset="93694.2">31318 11905 4956 0,'-6'-9'196'0,"2"4"15"15,4 1 37-15,0 4 39 16,0 0 23-16,8-7 14 0,-8 7-10 0,28 4-10 16,7 3-26-16,1 5-26 0,12 5-30 15,-5 6-24-15,-1 2-107 0,-2 4-91 16,-5 0 0-16,-12-1 0 0,-3 3 0 0,-6-1 0 16,-7 4 0-16,-3 1 0 0,-6-4 0 15,-3 3 0-15,-3 0 0 0,-8-1 0 0,2-2 0 16,-8-1 0-16,1-3 0 0,-9 5 0 15,1-9 0-15,-7 1 0 0,4-6 0 0,-1-4 0 16,3 0 0-16,-3-4 0 16,10-1 0-16,5-4 0 0,0 0 0 0,5-5 0 15,1 0 0-15,1-4 0 0,4 0-856 16,2-3-133-16,5 7 103 0,9-16-971 0,-2 8-1282 16</inkml:trace>
  <inkml:trace contextRef="#ctx0" brushRef="#br0" timeOffset="94094.51">32200 12057 5533 0,'4'-11'108'0,"-3"4"-13"15,3 0-12-15,-4 7-2 0,4-6 7 16,-4 6 73-16,0 0 32 0,-2 28 15 15,-2-4-1-15,-6 10 0 16,1 5-6-16,-4 11-10 0,-5 2-6 0,4-1-9 16,-4-1-6-16,1 0-10 0,0-7-16 0,6-8-144 0,-3-5 0 15,5-7 0-15,1-4 0 0,2-5 0 16,0 0 0-16,3-4 0 0,-1-1 0 16,-2-2 0-16,6-7 0 0,-3 3 0 15,3-3 0-15,0 0 0 0,-4-22 0 0,6 5 0 16,3-16 0-16,6-5 0 0,11-12 0 15,5-7 0-15,10-16 0 0,11-2 0 16,3-4 0-16,5 2 0 0,1 4 0 0,-2 9 0 16,-11 20 0-16,-5 4 0 0,-6 7 0 15,-8 11 0-15,-4 8 0 0,-6 4-145 0,-1 5-431 16,-7 3-56-16,0 2-98 0,-7 0-145 16,0 0 72-16,7 14-704 0,-10-6-952 15</inkml:trace>
  <inkml:trace contextRef="#ctx0" brushRef="#br0" timeOffset="94274.16">32222 12205 4415 0,'-18'5'21'0,"4"-1"20"0,3-3 30 0,1 0 67 15,10-1 64-15,-12 2 57 0,12-2 14 0,0 0-1 16,-11 2-21-16,11-2-27 16,0 0-24-16,0 0-34 0,0 0-79 15,0 0-111-15,0 0-127 0,54 2-123 0,-24-4-143 16,10-4-176-16,-2 1-191 15,4-5 69-15,-4-2-531 0,11-3-706 16</inkml:trace>
  <inkml:trace contextRef="#ctx0" brushRef="#br0" timeOffset="94459.48">32848 11954 3661 0,'-13'-1'36'0,"13"1"63"16,-34 7 66-16,13 3 54 15,-9 3 52-15,-1 5 45 0,1 2 13 0,-6 9 11 0,1 0-13 16,7 6-21-1,7-6-26-15,-3 10-27 0,6-11-25 16,5 5-24-16,3-3-21 0,1 1-17 16,5-5-39-16,-2-4-68 0,5-5-89 0,1 0-102 0,0 1-94 15,0-5-98-15,1 2-97 0,5-4-124 0,-1-4-212 0,6-2-27 16,-2 0 87 0,4-3-546-16,1 0-703 0</inkml:trace>
  <inkml:trace contextRef="#ctx0" brushRef="#br0" timeOffset="94712.06">32735 12342 3780 0,'2'-10'163'0,"1"1"31"16,3 1 19-16,-1 1 29 0,6 0 22 0,0 0 12 0,3 0-11 15,-2 2-14-15,6 2-21 16,-5 1-24-16,0 2-9 0,-13 0-9 0,23 5-8 16,-16 2-2-16,2 5-10 15,-6 2 6-15,-3 1-11 0,-3 5-9 16,-8 10-8-16,0-1-11 0,-3 2-8 15,0-4-13-15,3 0-10 0,1-4-25 16,2-5-79-16,3-3 0 0,1-4 0 0,2 1 0 16,-2-3 0-16,4-1 0 0,4-1 0 0,2-1 0 15,3-3-222-15,5-1-239 0,0-4-143 16,10-4-203-16,2-9-70 0,9-5 93 16,2-6-725-16,6-3-954 0</inkml:trace>
  <inkml:trace contextRef="#ctx0" brushRef="#br0" timeOffset="94909.33">33460 12167 4566 0,'5'-5'185'0,"-2"0"12"16,-3 5 13-16,2-8 35 0,-2 8 28 0,0 0 40 15,0 0 30-15,0 0-4 0,0 25-25 16,0-6-28-16,-4 4-25 0,-2 14-26 16,-1 0-21-16,-6 12-21 0,-3-2-176 0,-4 0-17 15,-3 3 0-15,-2-4 0 0,-2-2 0 16,-2-1 0-16,1-2 0 0,-3-7 0 0,-1-1-10 15,-2-3-433-15,5-10-113 16,-3-3-150-16,-1-7-183 0,-3 3 58 16,-3-6 99-16,-6-1-637 0,-12 2-822 0</inkml:trace>
  <inkml:trace contextRef="#ctx0" brushRef="#br0" timeOffset="95159.21">30272 12916 4332 0,'-20'0'294'16,"13"6"-31"-16,13-1 10 0,15 0 31 0,38 5 37 0,20 1 18 16,50-5-1-16,13-3-22 0,21-1-29 15,2-5-36-15,2 0-21 0,1-4-29 0,2-2-21 16,0 0-118-16,-7-1-82 16,-12-1 0-16,-17 2 0 0,-17 0 0 15,-39 0 0-15,-11 3 0 0,-22 2 0 0,-6-1 0 16,-10 1 0-16,-11 0 0 0,-9 0 0 15,-2-1 0-15,-5 2-98 0,-2 3-309 16,0 0-142-16,-27-9-180 0,4 7-181 0,-8 2 95 16,-10 0-778-16,-6 6-1033 0</inkml:trace>
  <inkml:trace contextRef="#ctx0" brushRef="#br0" timeOffset="97428.1">25113 6567 1862 0,'7'-8'181'0,"-5"1"-11"0,0 0-12 0,-1 1 11 0,-1 6 9 0,6-8-2 0,-4 3-16 0,-2 5-27 0,3-5-13 0,-3 5 18 16,0 0 15-16,14 12 21 0,-8 1 4 0,-4 5 4 15,0 6-2 1,-1-1-8-16,-1 5-5 0,-1 8-6 0,-1 0-14 0,0-7-12 16,2-3-16-16,-4-1-9 0,2-1-14 15,0-1-7-15,1-2 11 0,-2-5-9 16,-3 2-8-16,4-1-10 0,2-4-31 15,-1 0-34-15,-1-3-52 0,2-2-50 16,-2-1-64-16,0 0-105 0,2-7-101 0,0 0-96 16,0 0-119-16,0 0-57 0,0 0 52 15,-4-21-342-15,3 8-407 0</inkml:trace>
  <inkml:trace contextRef="#ctx0" brushRef="#br0" timeOffset="97874.47">25106 6806 2407 0,'0'0'-20'0,"5"4"32"0,-5-4 20 16,0 0 16-16,0 0 23 0,0 0 20 15,0 0 28-15,0 0 17 0,13-11 4 0,-13 11 1 16,1-8-4-16,-1 8-6 0,0-8-8 16,0 8-7-16,-1-7-8 0,1 7-13 0,0 0-8 15,-6-8-10-15,6 8-3 0,-16 3-13 16,16-3 0-16,-27 10-13 0,13 2-1 0,-9 4 0 15,-1 1-10-15,4 2-1 16,3 1-1-16,4-1-8 0,1-1 3 0,6-5 0 0,1 5 6 16,3-4 4-16,2 0 4 0,0 0 5 15,3 1 1-15,3 1 0 16,1-6-4-16,4 1-4 0,0-2-5 0,3-2-4 0,2-3 3 16,4-2-22-16,-4 0-38 0,5-4-51 15,4 0-54-15,-1-4-64 0,1 0-62 0,6-5-72 16,-6 0-94-16,-6 1-181 0,3-7 48 15,-6 5-290-15,-5-4-329 0</inkml:trace>
  <inkml:trace contextRef="#ctx0" brushRef="#br0" timeOffset="98294.66">25510 6790 2549 0,'0'0'71'0,"6"5"6"0,-6-5 23 16,6 4 31-16,-6-4 39 15,0 0 20-15,0 0 11 0,0 0-2 0,0 0-9 16,7 3-19-16,-7-3-16 0,0 0-15 0,0 0-15 16,0 0-15-16,0 0-11 0,18-9-8 15,-18 9-11-15,9-5-6 0,-9 5-10 16,5-7-12-16,-1 2-24 0,0 0-11 15,-4 5-9-15,0-10-7 0,0 5-2 0,0 5-5 16,-8-9-3-16,3 5 0 0,5 4 1 16,-21 0 4-16,21 0-4 0,-24 6 3 0,13-3-3 15,-1 4 1-15,-1 0-1 0,2-1 0 0,6 1-4 0,-3 2 5 16,4 0 10-16,0-3 5 16,2 1 8-16,2 4 7 0,4-4 5 0,0 0-2 15,2 1 2-15,3-1-3 16,2 0-3-16,5-2-2 0,3 0-22 0,4-2-54 0,0 0-69 15,2-1-82 1,-1 0-86-16,-3-2-103 0,-2 0-182 0,2-4-21 0,-5 1 67 16,-5 1-286-16,-3-1-304 0</inkml:trace>
  <inkml:trace contextRef="#ctx0" brushRef="#br0" timeOffset="98864.42">25990 6803 2505 0,'0'0'119'0,"0"0"6"0,9-2 27 0,-9 2 6 0,6-6 8 0,-6 6 2 0,6-5-1 0,0 0-14 0,-6 5-17 0,9-7-16 0,-3 1-8 15,2 2-13-15,-3 0-12 16,5 1-6-16,-5-1-6 0,3 1-10 0,-8 3-5 16,10-5-4-16,-10 5-9 0,7-6-1 0,-7 6 1 15,6-5-9-15,-6 5-2 16,0 0-5-16,0 0-3 0,0 0 0 0,0 0-6 0,-31 3-1 16,11 5-3-1,-3-1-3-15,-8 5-2 0,1 3 0 16,1 1 3-16,4-1 3 0,9-1 5 0,2-1 5 15,5 3 12-15,1-5 11 0,5 4 17 16,3-3 11-16,5 1 7 0,4 4 14 0,4-6-11 16,5 2-6-16,9 1-7 0,3-2-2 15,2-2-5-15,-3-6 8 0,-4-1-3 0,1-3-12 16,1 0-5-16,-4-2-2 0,-2 1-5 16,-4-3-5-16,2-1 0 0,-4 0-6 0,-1-2-3 15,-1 2-6-15,-1 0-1 0,-3 0-3 16,-4 1-3-16,3-1-3 0,-8 5-4 0,14-5-3 15,-14 5 0-15,11-3-12 16,-11 3 5-16,12-3-7 0,-12 3 2 0,11-2 5 16,-11 2 0-16,16 0-6 0,-4 2 6 0,1-1-3 15,1 1 1-15,-1-2-6 0,1 0-23 16,-3 3-39-16,2-3-45 0,1 1-50 0,-3 1-61 16,-11-2-69-16,19 2-57 0,-11-2-59 15,-8 0-107-15,13 0-160 0,-13 0 35 16,0 0-474-16,0 0-579 0</inkml:trace>
  <inkml:trace contextRef="#ctx0" brushRef="#br0" timeOffset="99129.62">25327 7345 3412 0,'-21'6'190'0,"6"-3"13"0,4-1 19 0,1-1 32 0,10-1 37 0,-12 2 7 0,12-2-27 0,0 0-26 15,0 0-22-15,60-14-21 0,-12 9-25 16,22-3-18-16,12 1-9 0,28 2-20 0,3-2-17 16,-2 3-15-16,-25 3-31 0,-3-3-43 0,-11 4-39 15,-17 0-32-15,-9-1-35 0,-10 1-23 16,-7 1-17-16,-9-1-7 0,-2 0-2 0,-3 0-6 16,-3 0-3-16,-12 0-30 15,14 0-54-15,-14 0-57 16,0 0-73-16,0 0-106 0,0 0-171 0,0 0 14 15,0 0 79-15,0 0-328 0,0 0-350 0</inkml:trace>
  <inkml:trace contextRef="#ctx0" brushRef="#br0" timeOffset="121354.66">4832 11606 3733 0,'-9'-8'321'0,"0"3"-28"0,4-2-25 0,-1 3-22 0,6 4-11 0,0 0-29 0,0 0-6 0,0 0 14 15,-23 17 0-15,18 4 5 0,-5 10-10 0,2 3-7 16,3 4-17-16,-1 1-32 0,4 3-10 16,2-11-12-16,0-4-18 0,2-2-14 15,0 2-8-15,2-9-4 0,-3-3 7 0,1 2 21 16,0-6 34-16,-2 1 28 0,-2-5-83 16,2-7-94-16,0 0 0 0,0 0 0 0,-26-22 0 15,9-4 0-15,-8-11 0 0,2-8 0 16,1-12 0-16,0-8 0 0,-3-21 0 0,9-5 0 15,0-5 0-15,3-4 0 16,8 22 0-16,2-1 0 0,9 7 0 0,2 8 0 0,3 10 0 16,-1 16 0-16,1 7 0 0,2 12 0 15,1 8 0-15,-1 7 0 0,3 2 0 0,-2 8 0 16,6 1-230-16,5 11-298 0,-3 2-86 16,1 3-113-16,-2 6-126 0,-4-2 86 15,-3 4-754-15,-7 3-966 0</inkml:trace>
  <inkml:trace contextRef="#ctx0" brushRef="#br0" timeOffset="121534.28">4581 11651 4388 0,'-20'13'114'0,"7"-7"31"0,-1 0 23 0,7 0 32 15,0-1 34-15,1-1 37 0,6-4 16 16,-12 3-10-16,12-3-25 0,0 0-23 16,0 0-25-16,0 0-22 0,0 0-26 0,46-29-68 15,-15 11-86-15,16-7-85 16,5-3-95-16,1-4-100 0,17-11-129 0,-18 5-135 15,11-13-215-15,-14 10 14 16,-3-1 78-16,-8-2-540 0,-7 1-670 0</inkml:trace>
  <inkml:trace contextRef="#ctx0" brushRef="#br0" timeOffset="121704.33">5031 11051 3533 0,'-16'15'114'0,"-4"8"28"15,0 4 46-15,-1 11 38 0,0 5 46 0,2-1 35 16,9-5 14-16,-1 13 8 15,7-9-18-15,2-1-25 0,8-3-30 0,5 2-25 16,7 4-25-16,5-7-21 16,-1-7-56-16,3-5-76 0,0-3-89 0,2-4-89 0,-3-3-79 15,-3-6-97-15,-2-5-99 0,-2-1-125 0,-3-4-151 16,0-1-51-16,-2 0 73 0,1-2-516 16,-5-6-637-16</inkml:trace>
  <inkml:trace contextRef="#ctx0" brushRef="#br0" timeOffset="121954.28">5186 11459 3618 0,'-4'-11'228'0,"0"3"27"0,4 1 26 0,0 7 32 0,-1-12 3 16,1 12 16-16,1-9 9 0,-1 9 12 0,14-7-7 15,-5 7 7-15,-9 0-27 16,40 6-21-16,-15-1-32 0,7 5-26 16,5 2-26-16,-7 2-138 0,0 2-83 15,-1 1 0-15,-4 0 0 0,-7-2 0 0,-7 3 0 16,-4-4 0-16,-5 4 0 0,-2 1 0 15,-6 3 0-15,-5 6 0 0,-6 0 0 0,2-5 0 16,-4-1 0-16,-3-3 0 0,4-5 0 16,2-4 0-16,1-1 0 0,2-8 0 0,1-1 0 15,-5-5-88-15,6-9-460 16,0-3-73-16,-3-13-78 0,8-5-114 0,3-1 22 16,1-2-784-16,5 0-1017 0</inkml:trace>
  <inkml:trace contextRef="#ctx0" brushRef="#br0" timeOffset="122154.57">5401 11207 4270 0,'7'-8'6'16,"-6"5"62"-16,-1 3 38 0,0 0 60 16,0 0 63-16,0 0 68 0,15 23 40 0,-13-8 11 15,3 6 0-15,4-1-9 0,-4 3-19 16,6 5-24-16,5 0-25 0,1 1-30 0,0-5-23 16,0 0-26-16,4-1-53 0,-3-6-139 15,-2-7 0-15,-2-1 0 0,1-1 0 0,1-2-53 16,-1-3-209-16,-3-1-106 0,0-2-125 15,0-5-133-15,-2-5-165 0,1 1-13 16,-2-4 83-16,1-4-664 0,-1 0-839 16</inkml:trace>
  <inkml:trace contextRef="#ctx0" brushRef="#br0" timeOffset="122369.53">5725 10917 4194 0,'-3'-9'186'15,"-3"2"29"-15,6 7 25 16,-2-3 68-16,2 3 63 0,0 0 34 15,0 0 17-15,13 31 2 0,-2-14-24 16,7 11-27-16,-2-1-26 0,6 3-41 0,4 8-306 0,-1 0 0 16,0-3 0-16,-8-4 0 0,2-1 0 15,-2 0 0-15,1-3 0 0,-9-7 0 16,-2 1 0-16,2-2 0 0,-6-2 0 0,-1-1 0 0,0-1 0 16,-2-3 0-16,-2-1-64 15,0-3-517-15,0-3-166 0,2-5-170 0,0 0 86 16,0 0 83-16,-10-21-716 15,10 6-911-15</inkml:trace>
  <inkml:trace contextRef="#ctx0" brushRef="#br0" timeOffset="122554.1">6341 10993 4644 0,'0'0'431'0,"0"0"32"16,0 0 24-16,0 0-5 0,0 0-6 0,0 0-17 15,0 0-29-15,0 0-111 0,0 0-319 16,0 8 0-16,0-8 0 15,25-7 0-15,-11 0 0 0,4 0 0 0,2-1 0 16,1 0 0-16,1-1 0 0,-4 2 0 0,2-2 0 16,-6 4-2-16,2-1-676 0,-5 4-180 15,-3 2-35-15,-8 0 85 0,13 6-876 16,-13-1-1120-16</inkml:trace>
  <inkml:trace contextRef="#ctx0" brushRef="#br0" timeOffset="122723.18">6430 11192 5008 0,'-5'6'153'0,"-4"1"75"0,7-4 62 0,-3 1 43 16,5-4 16-16,0 0-1 0,-6 7-18 16,6-7-27-16,0 0-30 0,0 0-30 15,0 0-33-15,0 0-87 0,0 0-123 0,40-14-29 16,-15-3-189-16,2-7-162 0,1-7-170 16,3-2-162-16,1-3-147 0,-1-3 74 0,-1 0-799 15,-3 2-1026-15</inkml:trace>
  <inkml:trace contextRef="#ctx0" brushRef="#br0" timeOffset="122967.84">6805 10731 4450 0,'0'0'124'16,"0"0"86"-16,-7-5 31 0,7 5 31 0,0 0 17 15,0 0 11-15,0 0 18 0,0 0 19 16,0 0 6-16,0 0-5 0,22-1-11 0,-22 1-3 16,30 10-11-16,-10 1-308 15,3 4-5-15,4 4 0 0,-5 1 0 0,-1 5 0 0,-1 0 0 16,-4 1 0-16,-4 3 0 15,-3 2 0-15,-5-3 0 0,-4-3 0 0,0 1 0 0,-7 8 0 16,-1-2 0-16,-4 1 0 16,-2-5 0-16,-2-4 0 0,-3-2 0 0,6-7 0 0,-2-4 0 15,1-4 0-15,3-4 0 0,0-3 0 16,11 0 0-16,-20-12 0 0,13-7-788 16,0-13-185-16,10-6 91 0,1 0-1005 0,5 0-1310 15</inkml:trace>
  <inkml:trace contextRef="#ctx0" brushRef="#br0" timeOffset="123190.08">7080 10689 5040 0,'3'-13'-9'0,"-3"7"93"0,2-1 57 16,-2 7 51-16,0-6 41 0,0 6 51 0,0 0 49 15,0 0 36-15,-11 40 14 0,-1-9-15 0,3 7-4 16,-4 12-3-16,5 5-313 0,-4 2-48 16,5-3 0-16,3-7 0 0,4-1 0 15,4-3 0-15,0-4 0 0,5-3 0 16,0-1 0-16,1-6 0 0,1-7 0 0,-1-5 0 15,-2-5 0-15,3-3 0 0,-2-4 0 16,3-2 0-16,-2-3 0 0,-10 0 0 16,19-8 0-16,-8 1 0 0,-2-2-613 0,2-1-370 15,-6 3 84-15,1 3 104 0,-6 4-872 16,0 0-1103-16</inkml:trace>
  <inkml:trace contextRef="#ctx0" brushRef="#br0" timeOffset="123724.32">4753 13643 4921 0,'-9'14'84'0,"6"-7"51"15,-1 1 55-15,0-3 85 0,4-5 53 0,-4 7 34 0,4-7 13 0,0 0 13 16,0 0-10-1,0 0-19-15,0 0-27 0,2-34-268 0,4 12-64 16,1-9 0-16,2-5 0 16,2-2 0-16,2-10 0 0,-2-3 0 0,2-1 0 0,0-4 0 15,-1-4 0-15,-2-7 0 0,-3-1 0 0,0-6 0 16,-2 2 0-16,-1 0 0 0,-1 4 0 16,3 11 0-16,-4 15 0 15,2 11 0-15,-4 9 0 0,1 5 0 0,-1 6 0 16,0 6 0-16,2 2 0 0,-2 3 0 0,0 0 0 15,5 20 0-15,-3-2 0 0,3 6 0 16,4 8 0-16,3 1 0 0,3 3 0 16,7 5 0-16,3-5 0 0,0-8 0 0,6 3 0 15,3-2 0-15,-4-11 0 0,-3 0 0 16,4-1 0-16,-3-4 0 0,-8 0 0 16,-4-3 0-16,-4-3 0 0,-2 1 0 0,-3-3 0 15,-3 1 0-15,-2 0 0 0,-2-6 0 16,-17 19 0-16,-1-8 0 0,-14 2 0 15,-6-1 0-15,-14 2 0 0,-2-4 0 16,-3-1 0-16,-1-2 0 0,7-5 0 0,-3-4 0 16,5-2 0-16,-6-6 0 0,1-2 0 0,5-5 0 15,3-2 0-15,15 4 0 0,8 4 0 16,7-1 0-16,0 5 0 0,5 1 0 16,5 2 0-16,6 4-15 0,-3-2-735 0,3 2-130 15,0 0-23-15,23 8 95 0,-3 2-836 16,12 0-1083-16</inkml:trace>
  <inkml:trace contextRef="#ctx0" brushRef="#br0" timeOffset="124354.59">5616 13197 4323 0,'0'0'87'0,"-13"-17"70"0,13 17 36 0,0 0 15 0,0 0 33 0,0 0 56 0,0 0 40 0,-7 21 30 0,7-4 7 16,0 4-8-16,2 4-23 16,3 9-31-16,-1 2-27 0,0-1-29 0,3-3-211 0,-2-4-45 15,0-7 0-15,-1-5 0 0,-2 0 0 0,2-2 0 16,-1-4 0-16,-1-1 0 16,0-1 0-16,-2-1 0 0,0-7 0 15,2 9 0-15,-2-9 0 0,0 0 0 16,0 0 0-16,-11-27 0 0,3 6 0 0,-2-15 0 0,-5-16 0 15,4-11 0-15,-3-9 0 16,1-26 0-16,-2-4 0 0,4-4 0 0,1 5 0 16,8 24 0-16,4 7 0 0,0 7 0 0,4 9 0 15,-2 18 0-15,-1 7 0 0,5 12 0 16,-3 3 0-16,3 6 0 0,-4 6-281 0,-4 2-497 16,0 0-171-16,13 23 88 0,-11-2 93 15,-2 5-781-15,-2 13-992 0</inkml:trace>
  <inkml:trace contextRef="#ctx0" brushRef="#br0" timeOffset="124524.31">5422 13292 4437 0,'-7'11'132'15,"1"-2"45"-15,5-2 32 0,-4-1 10 0,5-6 17 16,-4 5-21-16,4-5-15 16,0 0-21-16,0 0-19 0,18-18-17 0,5-2-53 15,6-4-86-15,8-7-84 16,3-2-109-16,3-5-123 0,-2 0-134 15,-1-6-178-15,0-2-86 0,-2-2 67 0,-5 2-512 16,-3-2-623-16</inkml:trace>
  <inkml:trace contextRef="#ctx0" brushRef="#br0" timeOffset="124689.21">5927 12491 3473 0,'0'0'136'0,"0"0"29"16,-15 19 47-16,9 0 45 15,3 5 48-15,-1 10 39 0,1 6-14 16,1 0-10-16,7 7-18 0,1 4-23 15,3 1-35-15,0-1-23 0,1-11-28 16,3 6-48-16,5-3-60 0,-5-12-85 0,-2 0-74 16,4-4-76-16,-4-6-89 0,-5-6-96 15,2-3-91-15,-4-5-109 0,2-2-140 0,-3-5-27 16,-3 0 73-16,0 0-475 0,0 0-574 16</inkml:trace>
  <inkml:trace contextRef="#ctx0" brushRef="#br0" timeOffset="124936.11">6039 12835 2973 0,'0'-10'150'0,"0"0"68"16,0 3 24-16,0 7 27 0,6-12 33 16,-1 7 44-16,2 0 6 0,4 3 23 0,0 0 6 15,-11 2-4-15,31 1-16 0,-16 4-25 16,2 0-26-16,2 2-34 0,1 1-23 0,-6 3-27 16,4 2-24-16,-5 0-18 15,-4 0-126-15,1 6-58 0,-6-4 0 0,-2 4 0 0,-4 0 0 16,0 1 0-16,-1-1 0 15,-6 2 0-15,0-4 0 0,0 3 0 16,-5-7 0-16,3 1 0 0,-2-6 0 16,-1-1 0-16,3-5-270 0,-1-2-300 0,1-2-131 0,0-6-169 15,2-5 46-15,4-5 97 0,1 2-711 0,4-8-889 16</inkml:trace>
  <inkml:trace contextRef="#ctx0" brushRef="#br0" timeOffset="125142.21">6283 12642 3784 0,'4'-12'69'0,"1"5"84"0,-5 2 41 15,0 5 42-15,0 0 40 16,0 0 47-16,11 19 22 0,-9-6 3 0,-1 4-7 16,-1 6-15-16,4 3-22 0,0 10-26 15,1 0-28-15,1 1-24 0,4-3-21 0,-1 3-24 16,0-5-31-16,4-2-46 0,-6-6-48 0,2-6-45 16,1-1-56-16,-4-4-59 0,5 0-49 15,-6-4-67-15,1-4-82 0,0-3-94 0,-6-2-106 16,13-11-126-16,-9 1-179 15,3-7 64-15,4-4 87 0,-4-10-570 0,0-5-688 0</inkml:trace>
  <inkml:trace contextRef="#ctx0" brushRef="#br0" timeOffset="125364.41">6445 12270 3921 0,'-9'-5'402'0,"3"1"33"0,6 4 18 0,-10-7 15 15,10 7 16-15,0 0-2 16,0 0 4-16,0 0-6 0,-2 25-18 15,9-8-344-15,2 10-118 0,2 4 0 0,3 5 0 16,2 9 0-16,2-1 0 0,-1 4 0 16,-2-2 0-16,-4 1 0 0,1-10 0 0,-4 0 0 15,-1 1 0-15,-3-6 0 0,0 5 0 16,-3-9 0-16,-1-7 0 0,0 2 0 0,-1-4 0 16,-5 4 0-16,2-1 0 0,-3-5 0 15,1 0 0-15,0-3-664 0,0-4-326 16,-1-7 95-16,1 1 92 0,6-4-843 15,0 0-1083-15</inkml:trace>
  <inkml:trace contextRef="#ctx0" brushRef="#br0" timeOffset="125607.1">6647 12609 4819 0,'-12'-1'185'0,"12"1"56"0,0 0 28 16,0 0 45-16,0 0 39 0,0 0 32 15,0 0 17-15,0 0-17 0,0 0-13 16,0 0-20-16,41-4-238 0,-25 0-114 0,2-2 0 16,-1 1 0-16,4-2 0 0,-2 0 0 15,-4 0 0-15,1 0 0 0,0 0 0 0,-2 1 0 16,-1-1 0-16,-1 1 0 0,-1 1-252 0,-1 0-330 16,-5-1-97-16,5 1-148 0,-4 0 5 15,-2 1 88-15,-4 4-727 0,0 0-909 16</inkml:trace>
  <inkml:trace contextRef="#ctx0" brushRef="#br0" timeOffset="125791.96">6719 12810 4570 0,'-7'12'399'0,"1"0"42"0,3-1 43 0,-1-5 32 16,1 1 21-16,-1 0-4 0,4-7-20 15,0 10-315-15,0-5-198 0,0-5 0 0,4 7 0 16,-4-7 0-16,21-3 0 0,-7-2 0 15,3-4 0-15,2-2 0 0,3-5 0 16,-2 0 0-16,1-3 0 0,-1 1 0 16,-4 0-94-16,-3 3-763 0,-3-1-98 0,0 3 87 0,-5 2-974 15,1 1-1269-15</inkml:trace>
  <inkml:trace contextRef="#ctx0" brushRef="#br0" timeOffset="126024.39">7028 12633 5647 0,'-11'2'311'0,"3"2"37"16,8-4 21-16,0 0 34 0,-12 1-3 16,12-1-21-16,0 0-45 0,0 0-334 0,0 0 0 15,0 0 0-15,0 0 0 16,31-13 0-16,-12 4 0 0,8-5 0 0,-7 0 0 0,7-1 0 15,-2 0-30-15,-5 1-662 16,-6 0-190-16,9-3-7 0,-8 2 88 0,-1 2-864 0,-5 2-1103 16</inkml:trace>
  <inkml:trace contextRef="#ctx0" brushRef="#br0" timeOffset="126286.54">7291 12241 4712 0,'-2'-5'140'16,"2"5"75"-16,-6-7 54 15,6 7 34-15,0 0 39 0,0 0 23 0,8-9 12 16,-8 9 6-16,20-4-27 16,-4 4 4-16,5 2-18 0,0 0-315 0,6 3-27 0,1 6 0 15,5-1 0-15,-5 4 0 0,-5 1 0 0,2 4 0 16,-5 2 0-16,-6-3 0 16,-3 1 0-16,-7 0 0 0,0 1 0 0,0 0 0 15,-4 1 0-15,-4 0 0 0,-4 2 0 16,-1 4 0-16,-3-7 0 0,-3 7 0 0,-4-9 0 15,2-2 0-15,-2-4 0 0,2-2 0 16,4-4 0-16,1-2 0 0,0-5 0 0,3-6-329 16,2-5-686-16,3-9 94 0,2-4-1094 15,6-13-1432-15</inkml:trace>
  <inkml:trace contextRef="#ctx0" brushRef="#br0" timeOffset="126507.31">7699 12010 5870 0,'0'0'23'15,"0"0"65"-15,0 0 67 0,0 0 27 0,0 0 52 16,-6 34 26-16,4-11 20 16,2 3-5-16,-2 14-6 0,2-1-20 0,0 4-29 15,2-2-134-15,0-1-86 0,4-3 0 0,-1-3 0 0,2-3 0 16,6-1 0-16,-6-8 0 16,2-5 0-16,-1-1 0 0,4 1 0 0,-5-7 0 0,0-1 0 15,3 1 0 1,-2-5-142-16,-1-4-260 0,2 1-98 0,-9-2-118 0,0 0-147 15,20-7-45-15,-15 4 78 16,4-4-704-16,-2 2-886 0</inkml:trace>
  <inkml:trace contextRef="#ctx0" brushRef="#br0" timeOffset="126744.65">7261 13086 4472 0,'-52'24'303'16,"2"1"17"-16,-4 5 19 0,-23 14 12 16,-9 5 5-16,-15 7-1 0,-13 4-12 0,-41 23-19 15,-1-8-25-15,41-18-29 0,6-6-37 16,14-3-29-16,12-9-182 0,29-9-22 0,8-7 0 16,13-3 0-16,8-5-168 0,7-5-202 15,4 1-158-15,5-5-213 0,3-1-143 0,-4-4 95 16,5 5-813-16,5-6-1043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842.91333" units="1/cm"/>
          <inkml:channelProperty channel="Y" name="resolution" value="2949.324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8-23T03:16:35.74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24555 7206 934 0,'7'-13'324'0,"-3"1"-90"0,-1 2-12 0,1-1-42 0,-2 3-20 0,1-1 12 0,-1-1 1 0,0 1 5 0,0 0 15 16,2 0 5-16,-2 0 9 16,0 2-1-16,-2 0 0 0,2 0-5 0,2-1-5 15,-4 8-8-15,2-9-4 0,-2 9-9 0,2-8-10 16,-2 8-8-16,1-10-15 0,-1 10-14 16,0-5-14-16,0 5-11 0,0 0-14 0,0 0-9 15,0 0-6-15,0 0 16 0,0 0 20 16,-13 20 2-16,3 0 10 0,-1 10 21 0,-6 12-3 15,0 6 4-15,-1 9 6 16,-3 3 7-16,5 2-2 0,-4 3-13 0,2 1-1 0,-2-5-14 16,6 2-3-16,-6-5-4 15,4 1-15-15,0-4-3 0,2-6-7 0,3 1-4 16,2-12-5-16,0-3-5 16,6-8-10-16,-3-7-71 0,2-1 0 0,3-5 0 0,-1-1 0 15,-2 1 0-15,2-3 0 0,0-3 0 0,2 0 0 16,-2-1 0-16,2-7 0 15,-1 12 0-15,1-12 0 0,-3 9 0 0,3-9 0 0,-2 7 0 16,2-7 0-16,0 0 0 16,0 8 0-16,0-8 0 0,0 0 0 0,0 0 0 15,-2 8 0-15,2-8 0 0,0 0 0 0,0 0 0 16,-2 10 0-16,2-10 0 16,0 0 0-16,0 0 0 0,0 0 0 0,0 0 0 0,0 0 0 15,0 0 0-15,-2 6 0 16,2-6 0-16,0 0 0 0,0 0 0 15,0 0 0-15,0 0 0 0,0 0 0 16,0 0 0-16,0 0 0 0,0 0 0 0,-3 7 0 0,3-7 0 16,0 0 0-16,0 0 0 15,0 0 0-15,0 0 0 0,0 0 0 0,0 0 0 0,0 0 0 16,0 0 0-16,0 0 0 0,0 0 0 16,0 0 0-16,0 0 0 0,0 0 0 15,0 0 0-15,0 0 0 0,0 0 0 0,0 0 0 16,0 0 0-16,0 0 0 0,0 0 0 15,0 0 0-15,0 0 0 0,0 0 0 0,0 0 0 16,0 0 0-16,0 0 0 16,0 0 0-16,0 0 0 0,0 0 0 0,0 0 0 0,0 0 0 15,0 0 0-15,0 0 0 16,0 0 0-16,0 0 0 0,0 0 0 0,0 0 0 16,0 0 0-16,0 0 0 0,0 0 0 0,0 0 0 0,0 0 0 15,0 0 0-15,0 0 0 16,0 0 0-16,0 0 0 0,0 0 0 0,0 0 0 0,0 0 0 15,0 0 0 1,0 0 0-16,0 0 0 0,0 0 0 0,0 0 0 0,0 0 0 16,0 0 0-16,0 0 0 15,0 0 0-15,0 0 0 0,-11 2 0 0,11-2 0 0,0 0 0 16,0 0 0-16,0 0 0 16,0 0 0-16,0 0 0 0,0 0 0 0,0 0 0 15,0 0 0-15,0 0 0 0,0 0 0 0,0 0 0 16,0 0 0-16,0 0 0 0,0 0 0 15,0 0 0-15,0 0 0 16,0 0 0-16,0 0 0 0,0 0 0 0,0 0 0 16,0 0 0-16,0 0 0 0,0 0 0 15,0 0 0-15,0 0 0 0,0 0 0 16,0 0 0-16,0 0 0 0,0 0 0 0,0 0 0 16,0 0 0-16,0 0 0 0,0 0 0 0,0 0 0 15,0 0 0-15,0 0 0 16,0 0 0-16,0 0 0 0,0 0 0 0,0 0 0 0,0 0 0 15,0 0 0-15,0 0 0 16,0 0 0-16,0 0 0 0,0 0 0 0,0 0 0 0,0 0 0 16,0 0 0-16,0 0 0 15,0 0 0-15,0 0 0 0,0 0 0 0,0 0 0 0,0 0 0 16,0 0 0-16,0 0 0 0,0 0 0 16,0 0 0-16,0 0 0 0,0 0 0 0,0 0 0 15,-9 5 0-15,9-5 0 0,0 0 0 16,0 0 0-16,0 0 0 0,0 0 0 15,0 0 0-15,0 0 0 0,0 0 0 16,0 0 0-16,0 0 0 0,0 0 0 16,0 0 0-16,0 0 0 0,0 0 0 0,0 0 0 15,0 0 0-15,0 0 0 0,0 0 0 0,0 0 0 16,0 0 0-16,0 0 0 0,0 0 0 16,0 0 0-16,0 0 0 0,0 0 0 0,0 0 0 15,0 0 0-15,0 0 0 0,0 0 0 16,0 0 0-16,0 0 0 0,0 0 0 0,0 0 0 15,0 0 0-15,0 0 0 16,0 0 0-16,0 0 0 0,0 0 0 0,0 0 0 0,0 0 0 16,0 0 0-16,0 0 0 15,0 0 0-15,0 0 0 0,0 0 0 0,0 0 0 0,0 0 0 16,0 0 0-16,0 0 0 16,0 0 0-16,0 0 0 0,0 0 0 0,0 0 0 15,0 0 0-15,0 0 0 0,0 0 0 0,0 0 0 16,0 0 0-16,0 0 0 15,0 0 0-15,0 0 0 0,0 0 0 0,0 0 0 0,0 0 0 16,0 0 0-16,0 0 0 16,0 0 0-16,0 0 0 0,0 0 0 0,0 0 0 15,0 0 0-15,0 0 0 0,0 0 0 0,0 0 0 0,0 0 0 16,0 0 0 0,0 0 0-16,0 0 0 0,0 0 0 0,0 0 0 0,0 0 0 15,0 0 0-15,0 0 0 16,0 0 0-16,0 0 0 0,0 0 0 15,0 0 0-15,0 0 0 0,0 0 0 0,0 0 0 16,0 0 0-16,0 0 0 0,0 0 0 0,0 0 0 16,0 0 0-16,0 0 0 0,0 0 0 15,0 0 0-15,0 0 0 0,0 0 0 0,0 0 0 16,0 0 0-16,-2 5 0 0,2-5 0 0,0 0 0 16,0 0 0-16,0 0 0 0,0 0 0 15,0 0 0-15,0 0 0 0,0 0 0 16,0 0 0-16,0 0 0 0,0 0 0 15,0 0 0-15,0 0 0 0,0 0 0 0,0 0 0 16,0 0 0-16,0 0 0 0,0 0 0 16,0 0 0-16,0 0 0 0,0 0 0 0,0 0 0 15,0 0 0-15,0 0 0 16,0 0 0-16,0 0 0 0,0 0 0 0,0 0 0 16,0 0 0-16,0 0 0 0,0 0 0 0,2 7 0 0,-2-7 0 15,0 0 0-15,0 0 0 16,0 0 0-16,0 0 0 0,0 0 0 0,-2 7 0 15,2-7 0-15,0 0 0 16,0 0 0-16,0 0 0 0,0 0 0 0,16 5 0 0,-1-5 0 16,6 0 0-16,12 0 0 15,16 0 0-15,20 0 0 0,-1 2 0 16,3-2 0-16,0 0 0 0,-7 0 0 0,-1-2 0 16,-16 2 0-16,-3-2 0 0,-8 2 0 15,-9 0 0-15,-4 0 0 0,-2 0 0 0,-6 0 0 16,-2 0 0-16,-1 0 0 0,-1 0 0 15,-11 0 0-15,18-2 0 0,-18 2 0 0,13 0 0 16,-13 0 0-16,11 0 0 0,-11 0 0 16,0 0 0-16,12-1 0 0,-12 1 0 0,0 0 0 15,0 0 0-15,0 0 0 16,13 1 0-16,-13-1-40 0,0 0-652 0,0 0-257 0,0 0 55 16,0 0 98-16,-9-15-843 0,9 15-1078 15</inkml:trace>
  <inkml:trace contextRef="#ctx0" brushRef="#br0" timeOffset="901.71">25108 7390 4174 0,'8'-2'-180'0,"-8"2"38"0,6-5 35 0,-6 5 35 0,7-4 37 0,-7 4 42 0,7-4 35 0,-7 4 35 0,11-5 17 16,-11 5 16-16,5-4-1 0,-5 4 1 16,6-3 4-16,-6 3 7 0,0 0 5 15,0 0-1-15,0 0-2 0,-14-9-5 0,1 7-5 16,-8 1-8-16,-3-1-3 15,-5 2-6-15,0 0-9 0,1 0-7 0,-5 2-8 0,5-2-7 16,1 0-3-16,4 1-7 16,2-1-7-16,0 0 0 0,6 0-7 0,2 2-3 15,2-2-3-15,11 0-5 0,-22 0 1 0,22 0-4 0,-14 0 0 16,14 0-3 0,-12 0 0-16,12 0-4 0,0 0-3 0,-16 0-1 0,16 0 2 15,0 0 1-15,-11 0-3 16,11 0 1-16,0 0-1 0,0 0-1 0,-11 0-4 0,11 0-1 15,0 0 0 1,0 0-5-16,0 0 0 0,0 0-1 0,-14 0 1 16,14 0 0-16,0 0 0 0,0 0 0 15,0 0-2-15,0 0-3 0,0 0 2 0,0 0-8 0,0 0 1 16,-9 2-1-16,9-2 1 0,-6 8 0 0,4-1 5 16,0 1 1-16,1 4 5 0,-1 4 5 15,-1 1 1-15,3 0 6 0,3 2 4 16,-1 3 8-16,7 7 15 0,4-1 9 15,4 0 8-15,4-3-3 0,5-3 2 16,11 6-12-16,1-2-2 0,0-4-1 16,-8-5-8-16,5 0-4 0,-9 1 1 15,3-3-10-15,-8 0-2 0,-8-3 0 0,3 2-4 0,-9-2 6 16,1 0-2-16,-6 2 23 16,-2-2 19-16,-6 1 24 0,-3 0 18 0,-7 2 13 15,-9 4 7-15,-3-2 9 0,0-3 12 16,-5-2-10-16,-2-4-12 0,3 1-126 0,-2-3 0 15,5-3 0-15,4-2 0 0,5-1 0 16,1 0 0-16,4 0 0 0,-3-1 0 0,5-2 0 16,-1 0 0-16,3 2 0 15,11 1 0-15,-23-6 0 0,18 5 0 0,5 1 0 0,-13-4 0 16,4 1 0-16,9 3 0 0,-5-4-275 16,5 4-296-16,0 0-131 0,2-10-195 15,-2 10 73-15,19-9 94 0,-4 4-696 0,4 1-876 16</inkml:trace>
  <inkml:trace contextRef="#ctx0" brushRef="#br0" timeOffset="1169.79">25754 7713 4283 0,'-4'-6'121'0,"0"3"23"0,4 3 25 0,0 0 29 0,0 0 30 0,0 0 11 0,-4-11-6 15,4 11-13-15,0 0-12 0,0 0-20 0,27-2-27 16,-6 2-10-16,4 4-25 0,1-2-33 0,5-2-50 0,-3 2-63 16,5-2-78-16,-5 2-89 15,1-2-102-15,-2 0-99 0,-4 0-91 0,-5 0-123 0,-2 0-111 16,-7 0 64-1,-1 1-501-15,-8-1-616 0</inkml:trace>
  <inkml:trace contextRef="#ctx0" brushRef="#br0" timeOffset="1399.96">25767 7838 3130 0,'-15'7'-22'0,"4"-2"45"16,0-1 52-16,6-2 68 0,5-2 56 15,-9 5 50-15,9-5 48 0,0 0 41 0,0 0 2 16,0 0-9-16,0 0-27 0,50-3-29 0,-25-1-27 0,18 0-26 15,-3 0-18 1,-1 0-25-16,4-2-20 0,-5 2-36 0,-10 1-44 0,-3 1-42 16,-4 2-54-1,-7-2-52-15,-2 1-55 0,2 1-51 0,-3-2-63 0,-11 2-58 0,11 0-57 16,-11 0-69-16,0 0-110 16,0 0-162-16,0 0 53 0,0 0-506 0,0 0-614 15</inkml:trace>
  <inkml:trace contextRef="#ctx0" brushRef="#br0" timeOffset="2480.05">27131 7489 3036 0,'7'-3'-79'0,"4"1"44"0,-11 2 41 0,11-5 35 0,-11 5 38 0,7-3 41 0,-7 3 35 0,2-5 27 0,-2 5 18 16,0 0 6-16,0-7-19 0,0 7-17 15,-13-8-13-15,-1 0-8 0,-3 3-9 16,-6-2-9-16,-11 0-8 0,0 0-8 15,-4 2-12-15,8 2-10 0,1 1-9 0,2 0-8 16,6 2-7-16,-2-1-9 0,3 1-7 16,0 0-1-16,5 1-9 0,0-1-4 15,2 2-5-15,-1 0-4 0,3 1-3 0,-3 4-4 0,1 2 2 16,2 1-3 0,-1 5-4-16,1 3-1 0,2 2 1 0,2 3-2 0,3 1-4 0,4 3 4 15,6 7 0 1,6 2-3-16,6 5 0 0,13-1-2 0,4-3 3 0,7 0-2 0,3-5-3 15,3 0 2 1,-1-1-2-16,-5-3-4 0,0-2 2 0,-13-6 0 0,-3-2-6 16,-6-5-1-16,-5-1 0 15,-6-3 2-15,1-1 3 0,-4 1 18 0,-5-2 28 0,-1 0 18 16,-5 0 22-16,-2 3 26 16,-7-3 11-16,-8-1 3 0,0 0 0 0,-3-1-2 15,-9 2-6-15,-2-2-10 0,-3-1-12 0,9 0-7 16,1 0-12-16,3-4-7 15,1 2-5-15,4-2-8 0,6 0-8 0,0 1-11 16,15-1-37-16,-25-3-58 0,15 3-90 16,10 0-83-16,-17-4-99 0,11 0-124 0,3 0-135 15,3 4-259-15,3-11 77 0,8 5 81 0,5-5-600 16,16-1-744-16</inkml:trace>
  <inkml:trace contextRef="#ctx0" brushRef="#br0" timeOffset="2956.16">27908 7642 3796 0,'0'-18'75'0,"-2"0"29"0,-2 4 36 0,2 4 40 16,2 0 33-16,-1 3-2 0,-1 0-21 0,2 7-26 0,-8-4 32 0,8 4 23 15,-17 18 18-15,-4 4 7 0,-8 14-2 0,-2 2-5 16,-1 1-5-16,-2 2-16 0,-2 6-16 15,-4-4-16-15,4 0-32 0,-1 0-15 0,7-3-14 16,2-2-12-16,-1-2-12 16,8-9-8-16,4-4-11 0,0-1-17 0,7-5-31 15,1-5-25-15,3-1-32 0,0-3-20 0,1-5-44 16,0 1-76-16,5-4-61 0,0 0-52 0,0 0-50 16,-9-14-40-16,9 2-17 15,2-5-6-15,0-7 8 0,3-12 17 0,4-5 18 16,2-10 31-16,-2-1 37 0,3 4 62 0,-3 10 67 15,0 4 63-15,-2 3 62 0,-2 6 67 16,1 5 64-16,-2 4 51 0,-2 3 31 0,-1 1 21 16,-1 5 2-16,4-3-9 15,-2 7 17-15,-2 3 34 0,12-2 8 0,-12 2 0 0,25 16-7 16,-3 4-11-16,5 2-17 0,3 9-18 16,6 0-22-16,1 0-17 0,-2 2-17 15,-1-4-15-15,-2 2-15 0,0-2-27 16,1 0-40-16,-8-8-50 0,-5-2-51 0,-4-4-68 15,-2-4-67-15,-2 2-79 0,-4-6-84 0,-3 0-85 16,1 1-111-16,0-5-193 16,-6-3-7-16,8 4 77 0,-8-4-552 0,0 0-680 15</inkml:trace>
  <inkml:trace contextRef="#ctx0" brushRef="#br0" timeOffset="3356.46">28317 7635 3594 0,'3'-8'63'0,"-1"1"33"0,-2 1 28 0,0 6 25 0,0 0 17 0,0 0 44 0,0 0 34 0,0 0 30 0,-16 19 17 16,7-5-9-16,1 5-15 15,-4 8-25-15,5-3-21 0,0 1-22 0,3-3-20 16,-1 0-13-16,5-1-17 0,5 1-13 0,-1 0-12 0,3-3-9 16,-1-4-16-16,3 1-3 15,3-6-9-15,-1-1-8 0,1-5-8 0,1-1-8 16,4-3-5-16,0-3-10 15,6-4-2-15,6-9-5 0,-1-2 0 0,12-7-13 0,-6-4-1 16,2-4-3-16,-2-1-4 16,2 0-2-16,-7 3-2 0,-8 11 0 15,-3 6-9-15,-5 2-11 0,-4 5-1 0,-2 3 1 0,-7 4 16 0,0 0 4 16,7 23-16-16,-11-8 0 16,1 8 0-16,-8 7 0 0,0 4 0 15,2-1 0-15,-3 1 0 0,3 1 0 0,-2-1 0 16,2-2 0-16,2-1 0 0,2-7 0 15,1-1 0-15,-2-3 0 0,4-2 0 16,2-5 0-16,0-1 0 0,-4 0 0 0,4-3 0 16,3-3 0-16,-2 3-259 15,5-4-213-15,0-3-171 0,-6-2-204 0,16 0-2 0,-16 0 94 16,21-9-730-16,-7 2-932 0</inkml:trace>
  <inkml:trace contextRef="#ctx0" brushRef="#br0" timeOffset="3639.85">29283 7745 3908 0,'8'-17'-52'0,"-3"3"83"15,-3 2 64-15,2 3 42 0,-1 2 32 0,-3 7 16 16,0-9-6-16,0 9 1 0,0 0 54 16,0 0 31-16,0 0 3 0,-23 34 2 0,5-7-3 15,-11 13-10-15,1 2-15 0,-5 3-13 16,1 1-19-16,-2 0-13 0,2-1-22 0,-3 0-14 15,7-4-17-15,-1-2-11 0,2-3-18 16,9-10-8-16,-2 0-22 0,8-8-85 16,-1-4 0-16,6-2 0 0,0-3 0 15,1-2-32-15,2-2-146 0,4-5-92 0,-6 2-83 16,6-2-69-16,0 0-47 0,4-21-43 16,-2 6-27-16,4-7-30 0,1-16-43 0,4-10-57 15,2-4-544-15,3-5-676 0</inkml:trace>
  <inkml:trace contextRef="#ctx0" brushRef="#br0" timeOffset="3790.11">28993 7820 3338 0,'5'-18'12'0,"-3"4"56"0,-2 2 33 16,0 5 32-16,0 0 20 0,0 7 32 16,0 0 70-16,0 0 25 0,0 0 38 0,0 0 17 0,0 0 0 15,5 31-13-15,1-16-23 0,-1 4-28 16,6 8-27-16,0 2-26 0,0 1-19 0,5-3-20 16,-4 3-54-16,6-3-92 0,-3 0-105 15,2-2-122-15,0-2-158 0,1-6-176 16,-4-5-235-16,4-1-39 0,-2-6 90 0,2 0-642 15,0-3-808-15</inkml:trace>
  <inkml:trace contextRef="#ctx0" brushRef="#br0" timeOffset="4205.53">29876 7663 4014 0,'0'-9'83'16,"1"2"48"-16,-1 7 22 0,0-12 15 15,0 12 2-15,10-7-12 0,-10 7-12 16,15-1-14-16,-15 1-16 0,25 6-9 16,-14 3-12-16,7 1-7 0,-5 2-10 0,-2 5-9 15,-1-1-5-15,-4 0-8 0,-6-1-3 0,-2 2-5 16,-6 5-4-16,-5 6-3 16,-2-1-2-16,-3 1 0 0,4-4 5 0,-4-2-15 15,7-5 5-15,2-2-1 0,2-1 12 16,3-2 20-16,1 0 11 0,3 2 18 0,0 1 20 15,0-1-4-15,2 1-3 0,1 3 5 16,3-2 11-16,-3 2-6 0,4-2-1 16,-1 4-8-16,-1-1-10 0,-1 1-3 15,-2-1-1-15,-1-1 0 0,-1 0 3 0,-1 0 7 16,-5-2 10-16,1 3-38 0,-5-2-76 0,0 0 0 0,-5 1 0 16,1-5 0-16,-2 0 0 15,-4-3 0-15,-1-1 0 0,1-5 0 0,-5 1 0 0,4-5 0 16,-1-1 0-1,-2-3 0-15,5-2 0 0,2-5 0 0,5 1 0 0,1-5-528 16,9-4-312-16,2 0-94 16,10-12 97-16,5 2-881 0,6-1-1152 0</inkml:trace>
  <inkml:trace contextRef="#ctx0" brushRef="#br0" timeOffset="4639.67">30760 7842 4899 0,'-12'-11'53'0,"1"0"49"0,1 5 34 0,5 0 28 16,-4 1 20-16,9 5 18 0,-16 1 35 0,2 7 25 0,-11 9 8 0,1 5-7 0,-8 8-20 16,-2 6-20-16,-2 3-22 0,2 2-18 15,-2 2-17-15,0 0-16 0,2-4-15 0,-2 0-17 16,2-4-118-16,2-3 0 15,7-9 0-15,1 0 0 0,7-8 0 0,2-4-69 0,1-2-92 16,5-2-39-16,0-5-48 16,1-2-37-16,8 0-22 0,-12-9-29 0,9 2-8 15,1-5 3-15,6-7 19 0,5-17 29 16,8-13 27-16,6-3 25 0,6-1 38 16,2 5 67-16,-3 5 86 0,-4 7 81 0,-6 10 48 0,-7 7 30 15,-1 4 20-15,-4 6 31 16,-1 3 71-16,-1 4 70 0,-4 2 19 0,0 0 4 15,0 0-2-15,14 19-3 16,-11-7-16-16,1 5-24 0,2 2-26 0,-1 14-24 16,5-1-22-16,0 1-24 0,-1-1-160 15,0 1-23-15,3-4 0 0,-1-2 0 16,-4-4 0-16,2-6-32 0,-2 0-276 0,-1-5-94 16,1 0-107-16,0-7-95 0,2-1-103 15,-2-3-75-15,-7-1 41 0,0 0-656 0,21-10-848 16</inkml:trace>
  <inkml:trace contextRef="#ctx0" brushRef="#br0" timeOffset="4889.85">30666 8103 3589 0,'27'-32'-117'16,"2"-3"73"-16,-9 8 71 0,1 1 63 16,-1 4 50-16,-2 0 29 0,0 8 17 0,-2 2 16 0,2 2 12 15,2 4 13-15,3 1 3 0,-1 5 6 16,-1 2-5-16,1 3 4 0,-3 4 14 16,-1 3 15-16,1 10 5 0,-12 0 8 0,-2 2-2 15,-10 10-7-15,-4 4-7 0,-13 6-4 16,-2-2-7-16,-4 0-44 0,1-4-206 0,-4 2 0 15,7-6 0-15,6-5 0 16,1-1 0-16,3-2 0 0,3-9 0 0,10-2 0 0,-1-3 0 16,5-1 0-16,5-4 0 15,8-2 0-15,2-2 0 0,11-6 0 0,15-2 0 16,17-9 0-16,4-3 0 0,21-12-128 16,0-2-785-16,4-2-66 0,-2 1 103 0,-2 4-925 15,-18 14-1229-15</inkml:trace>
  <inkml:trace contextRef="#ctx0" brushRef="#br0" timeOffset="5093.01">31696 8213 5266 0,'-28'-7'52'0,"6"2"70"16,4 0 82-16,5 1 63 0,3 1 35 15,1 2 7-15,9 1-16 0,-8-7-34 0,8 7-30 16,0 0-26-16,27-4-32 0,-3 2-78 0,19 4-87 15,-2-5-122-15,11 1-106 0,-5 0-119 16,5 2-143-16,-4-3-162 0,-3-5-201 16,-3 2 73-16,-2-1 82 0,-13 0-551 15,-8 0-704-15</inkml:trace>
  <inkml:trace contextRef="#ctx0" brushRef="#br0" timeOffset="5445.04">31954 7817 3393 0,'-12'-13'-60'15,"5"2"28"-15,-1 0 40 16,5 3 26-16,-2-1 27 0,1 1 11 0,3 1 15 16,1 7 14-16,-2-12-11 0,2 12 0 15,2-10-17-15,-2 10-4 0,5-6 6 0,-5 6-21 0,12-1 4 16,-12 1-4-16,0 0 5 0,19 1 9 16,-19-1 10-16,0 0 6 0,19 2 11 15,-19-2-2-15,7 4-3 0,-7-4 16 16,11 7 20-16,-10 0 25 0,1 1 36 15,-4 4 37-15,-1 5 30 0,-9 11 8 0,-3 4 7 16,-10 8-6-16,0 6-8 0,-7 3-5 0,-3 1-8 16,-1 0-11-16,0 0-15 15,-1 0-18-15,0-2-35 0,1-4-163 0,1 1 0 0,3-6 0 16,2-2 0-16,3-3 0 0,6-9 0 16,2-1 0-16,1-2 0 0,6-6 0 15,1-4 0-15,2-4 0 0,4 1 0 0,-1-2 0 16,2-2 0-16,0 2 0 15,0-3-381-15,4-4-156 0,0 0-120 0,0 0-148 16,0 0-41-16,0 0 99 0,0 0-688 16,19-11-884-16</inkml:trace>
  <inkml:trace contextRef="#ctx0" brushRef="#br0" timeOffset="5871">31768 7802 4179 0,'-3'-21'33'0,"1"7"71"0,0 0 49 0,0 4 45 0,2 3 35 0,-2 0 1 0,2 7-9 0,0 0-1 0,0 0 48 0,0 0 25 15,0 0 15-15,12 45 9 0,-4-5-1 16,-3 16 7-16,5 4-15 0,-2 0-7 0,-3 1-163 16,-1 2-142-16,0-3 0 15,0-2 0-15,-3-3 0 0,1-9 0 0,-2-3 0 16,-2-4 0-16,4-1 0 0,-2-9 0 0,-2-3 0 15,2-8 0-15,0 0 0 0,0-2 0 16,0-5 0-16,0 1 0 0,0-1 0 16,2-3 0-16,-2 0 0 0,2-5 0 15,-2-3 0-15,8 1 0 0,-8-1 0 0,17-7 0 16,-6-1-229-16,-1-2-810 0,3-7 91 0,-3 3 104 16,3 0-901-16,0-2-1177 0</inkml:trace>
  <inkml:trace contextRef="#ctx0" brushRef="#br0" timeOffset="6224.92">32484 7836 5075 0,'-9'-22'8'15,"5"4"66"-15,1 4 43 16,1 3 53-16,0 0 47 0,-2 4 0 0,3 1-21 15,1 6-31-15,0 0 35 0,0 0 52 16,0 0 23-16,-8 42 19 0,5 1 12 16,-4 17 6-16,3 5 1 15,-1 4-313-15,-3 0 0 0,-1 1 0 0,-3 0 0 0,-1-5 0 16,-3-1 0-16,4-4 0 0,-4-7 0 0,1-4 0 0,3-11 0 16,3-3 0-16,0-5 0 15,-2-7 0-15,8-6 0 0,-1-1 0 0,0-5 0 0,3 0 0 16,-1-3 0-1,0-1 0-15,0 0 0 0,2-7 0 16,0 10 0-16,0-10 0 0,6 4 0 0,-6-4 0 16,0 0 0-16,0 0-516 0,26-17-517 0,-18 10 107 15,-5-2-1018-15,-3 9-1364 0</inkml:trace>
  <inkml:trace contextRef="#ctx0" brushRef="#br0" timeOffset="6910.01">25748 9176 4982 0,'-13'2'202'0,"3"0"-15"0,4 0 13 0,6-2 28 0,0 0-15 0,0 0-28 0,0 0-24 0,0 0-17 0,0 0-12 0,50-7-18 15,-8 4-10-15,-1 6-24 16,7-2-11-16,1 3-4 0,-4-1-28 0,1-1-35 16,-3 3-61-16,1-1-67 0,-4 1-84 0,-2-1-113 15,-7-1-105-15,-8-2-108 0,-5 3-184 16,-4-1 1-16,-8 2 86 0,-6-2-507 15,0-3-607-15</inkml:trace>
  <inkml:trace contextRef="#ctx0" brushRef="#br0" timeOffset="7092.15">25718 9436 3422 0,'-15'6'101'0,"5"-1"13"0,0-1 27 16,7 0 39-16,3-4 55 0,-2 6 46 16,2-6 30-16,11 7 12 0,1-3-12 0,10 0-21 15,3 0-25-15,11 3-26 16,2 0-24-16,1 2-23 0,2-4-35 0,-1 0-62 0,1 0-75 15,-3 2-106 1,-1-4-113-16,-8 1-147 0,-4-1-147 0,-2-1-180 0,-4-2-88 16,-4 2 83-16,-2-2-566 15,-5 1-704-15</inkml:trace>
  <inkml:trace contextRef="#ctx0" brushRef="#br0" timeOffset="8689.87">26756 9167 3731 0,'4'-12'121'0,"-3"2"5"0,-1 4-11 0,2 1-16 0,-2 5-7 0,0 0 20 0,0 0 49 0,4 19 36 16,-4-3 12-16,0 12 11 0,-2 12-4 15,-2 4-6-15,3 12-13 0,-5 0-17 0,-2-5-14 0,0 2-26 16,3-10-5-16,-3-5-13 16,1-1-9-16,-1-4-16 0,2-7-19 0,2-6-36 15,1-3-45-15,-3-3-44 0,4-2-52 16,2 0-48-16,-1-5-68 0,1-2-116 0,0-5-93 15,0 0-71-15,0 0-37 16,0 0-38-16,25-27-38 0,-2 3-551 0,8-14-626 16</inkml:trace>
  <inkml:trace contextRef="#ctx0" brushRef="#br0" timeOffset="9174.35">27064 9403 3041 0,'38'-25'-65'0,"-4"5"51"16,4 0 44-16,-1 3 46 0,-4 4 31 0,1 4 29 16,-2-2 14-16,-3 8 19 0,-4 3 11 15,-3 0 10-15,1 5 2 0,-2 2 6 16,6 8 6-16,-7 4 4 0,-4 5 4 0,-9 5-5 15,-1-3 2-15,-10 2 6 0,-1 6-1 16,-9 2 3-16,-6 3 1 0,-2-8-1 0,3-3-17 16,-3-1-15-16,2-3-18 15,7-7-19-15,1-4-12 0,9 0-15 0,-5-5-12 0,8-1-6 16,0 0-10-16,10 0-16 0,3-2-45 0,10-3-65 16,3-4-62-16,19-1-64 15,12-10-50-15,1-2-50 0,5-4-43 16,3-5-45-16,-2 1-3 0,1-4 21 0,-6 5 32 15,-3 2 29-15,-11 1 38 0,-15 7 33 0,-7 3 29 16,-2 3 46-16,-7 5 82 16,-7 2 82-16,-7-1 51 0,7 10 37 0,-7-2 40 0,-2 2 27 15,-1 8 22-15,-5 1 19 16,1 1 2-16,-1 1-5 0,0 1-1 0,5 0-9 0,3-4-10 16,0 2-13-16,3-1-15 0,7-1-15 15,2 0-17-15,2-4-11 0,11 1-15 16,0-4-17-16,8-5-8 15,1-3-37-15,-6-3-30 0,16-3-30 0,-2-2-21 0,0-6-18 16,-6-1-12-16,-4-3-8 0,-3-4-21 0,-4-2-4 16,-8-9-2-16,-2-1 1 15,-6-5-5-15,-2-2-10 0,-9-3-19 0,-5 0-12 16,-7-9-15-16,-8 11-19 0,-6 3-27 0,-8 5-44 16,-9 7-62-16,-7 5-75 15,-4 6-81-15,1 4-118 0,4 7-148 0,5 4 64 0,-1 5-517 16,4 3-632-16</inkml:trace>
  <inkml:trace contextRef="#ctx0" brushRef="#br0" timeOffset="9429.95">26603 10439 3621 0,'-30'0'215'0,"5"1"4"0,6-1 14 0,6 0 43 0,2 0 69 0,11 0-2 0,-2-7-17 0,2 7-22 0,70-15-19 16,14 7-30-16,42 1-27 0,18 1-22 16,18 3-42-16,6-1-78 0,3 0-83 15,2 0-70-15,-3 2-68 0,-4 2-68 16,-9-6-68-16,-11 0-101 0,-17-1-88 15,-18-3-72-15,-34-1-68 0,-7 3-58 0,-18-2 29 16,-18 1-453-16,-10 3-554 0</inkml:trace>
  <inkml:trace contextRef="#ctx0" brushRef="#br0" timeOffset="10479.96">24213 11214 3212 0,'12'-13'228'0,"-1"4"-13"0,-6 2-43 0,4 1-35 0,-2 3-14 0,0 3 18 0,-7 0 36 0,17 9 27 0,-7 7 41 0,-1 14 44 15,-1 9 14-15,-8 20 12 0,-6 6 12 16,-3 9-2-16,-14 18-1 0,-4 1-5 0,-3 1 5 15,-6-3-12-15,1-6-2 16,1-4-121-16,13-19-189 0,0-4 0 16,6-4 0-16,6-5 0 0,2-10 0 15,7-2 0-15,5-3 0 0,2-5 0 0,6-4 0 0,8-4 0 16,8-5 0-16,5-6 0 0,6-4 0 0,4-3 0 0,3-6 0 16,3 0 0-16,15-2 0 15,-4-2 0-15,-14 4 0 16,-3-2 0-16,-6 1 0 0,-7 3 0 0,-6-3 0 15,-11 3 0-15,2 1 0 0,-5-2 0 16,1 2 0-16,-4-2 0 0,-8 2 0 0,0 0 0 16,13 0 0-16,-13 0-118 0,0 0-496 15,0 0-166-15,0 0-105 0,0 0 68 0,-24-19-876 16,13 13-1127-16</inkml:trace>
  <inkml:trace contextRef="#ctx0" brushRef="#br0" timeOffset="10930.02">25352 11486 4960 0,'3'-15'-7'0,"1"5"18"15,-1 1 9-15,1 1 11 0,-4 4 18 16,0 4 41-16,0 0 41 0,-24 2 31 0,0 13 27 15,-18 7 12-15,-4 9 12 0,-3 3 18 0,-22 16 10 16,-1-2 6-16,-4 6 3 16,1-3 1-16,7 0-7 0,3 0-5 0,21-7-23 15,6-3-12-15,5 0-186 0,8-4-18 16,11-5 0-16,6-3 0 0,4-5 0 0,6-2 0 16,6-1 0-16,8 1 0 0,8-2 0 0,4-6 0 15,6-1 0-15,2-7 0 16,5-3 0-16,1-6 0 0,-1 0 0 0,2-6 0 15,-9 0 0-15,-4-3 0 0,-9 1 0 16,-4-1 0-16,-4-3 0 0,-3-1 0 16,-6-1 0-16,-6-1 0 0,-1-2 0 15,-10 1 0-15,-1-5 0 0,-8 4 0 0,-2-1 0 16,-1 5 0-16,-1 3 0 0,-5 2 0 0,4 5 0 0,4 2 0 16,0 1 0-16,5 1 0 15,-2 4-131-15,1 1-291 0,2 2-87 0,3 0-94 16,2 0-168-16,6 1-41 15,4-2 82-15,2-4-703 0,0 0-883 0</inkml:trace>
  <inkml:trace contextRef="#ctx0" brushRef="#br0" timeOffset="11130.07">25563 12017 4497 0,'0'0'306'0,"0"0"21"0,-13-7 15 0,13 7 5 0,0 0-10 0,0 0-21 0,11-7-31 0,2 5-27 16,10 0-32-16,13-3-33 15,3 1-64-15,1 3-81 0,-10-1-106 0,-3 0-98 16,2 0-116-16,-2 1-147 0,-3-1-166 16,-3 2-211-16,-2-2 27 0,-2 2 78 15,-5 4-624-15,-5 1-771 0</inkml:trace>
  <inkml:trace contextRef="#ctx0" brushRef="#br0" timeOffset="11339.65">25542 12260 4017 0,'-13'2'200'0,"4"2"37"0,0 0 37 15,9-4 46-15,-9 2 43 0,9-2 34 0,0 0 17 16,0 0 9-16,0 0-39 0,0 0-28 16,0 0-36-16,46 3-34 0,-23-3-86 0,3 0-200 15,3-2 0-15,7-3 0 16,3 2 0-16,-10 0 0 0,0 1 0 0,-2-2 0 15,-2 2 0-15,-6 1-333 0,0-1-138 16,-4 0-87-16,-4 1-100 16,3 1-169-16,-4-2 51 0,-10 2 79 0,12-2-620 15,-12 2-773-15</inkml:trace>
  <inkml:trace contextRef="#ctx0" brushRef="#br0" timeOffset="12015.46">27091 11639 3735 0,'17'-17'37'0,"-3"0"28"0,-5 3 40 0,-2 2 28 0,4 0 31 0,-4 2 32 0,-2 1 16 0,-1 2 19 0,0 2-22 0,-4 5-16 15,5-4 6-15,-5 4 46 0,0 0 25 16,-39 40 5-16,3-2 0 0,-9 6 4 0,-7 14 2 15,-2-1-4-15,12-7-6 0,-4 13-22 16,14-11-12-16,1-3-184 16,8 0-53-16,7-4 0 0,7-8 0 0,0 0 0 15,7-1 0-15,6-7 0 0,4 4 0 0,5-3 0 0,9-1 0 16,3-5 0-16,7-4 0 0,2-6 0 16,2-2 0-16,2-7 0 0,-6-3 0 15,-3-4 0-15,7-4 0 0,-6-4 0 0,-7 0 0 16,-3-1 0-16,-5-3 0 15,-4-3 0-15,-3-2 0 0,-6-5 0 0,-4-2 0 0,-6-6 0 16,-3 0 0-16,-4 3 0 16,-3 4 0-16,-1 2 0 0,-3 4 0 0,0 6 0 0,5 4 0 15,0 4 0-15,-2 1 0 0,2 6 0 16,2 3 0-16,-2 0-209 0,3 5-416 0,9-2-175 16,1 1-96-16,6-1 84 0,7 1-837 0,9-5-1087 15</inkml:trace>
  <inkml:trace contextRef="#ctx0" brushRef="#br0" timeOffset="12381.37">28076 11778 4956 0,'2'-12'118'0,"-4"3"10"16,-4 4 30-16,6 5 44 0,-23-4 31 0,6 8 26 16,-16 8 8-16,-3 6-12 15,-8 5-14-15,-1 5-23 0,0 1-17 0,-2 2-18 0,4 5-16 16,-3 1-14-16,1 0-15 15,-4-1-34-15,2-2-49 0,-1 2-59 16,5-4-71-16,0-2-77 0,6-5-53 0,10-6-39 16,8-7-22-16,5-5-39 0,3-7-52 15,11 0-26-15,-1-11 16 0,4-3 40 0,12-13 51 0,8-14 47 16,8-6 50-16,1 1 62 16,4-1 68-16,0 6 68 0,1 3 35 0,-3 5 39 0,-7 11 32 15,-1 6 23-15,-7 5 23 16,1 4 22-16,-6 7 25 0,2 2 8 0,1 3 2 15,0 4-16-15,5 14-15 16,3-1-23-16,-2 4-15 0,4 0-17 16,6 3-19-16,-1 4-40 0,-7-11-59 15,2 2-84-15,-1 0-80 0,-2-4-92 0,-1-1-104 0,2-3-106 16,-3-6-119-16,-2-6-153 0,-1-3 2 16,5-1 80-16,13-7-477 0,-2-1-579 15</inkml:trace>
  <inkml:trace contextRef="#ctx0" brushRef="#br0" timeOffset="12715.57">28652 11625 3046 0,'14'-32'26'0,"-3"4"41"16,-5 6 47-16,0 5 29 0,-6 3 27 0,2 2 13 15,-4 5 0-15,-2 2 10 0,-7 2 9 16,11 3 11-16,-47 12 9 0,11 5 1 16,-3 4 0-16,-3 4 8 0,3 4-8 0,2 0-10 15,2 4-12-15,7 1-17 0,7-5-22 0,2 1-19 16,5 2-10-16,9-6-14 15,5-6-9-15,1-1-13 0,10 0 6 0,3 5-9 16,8-5-12-16,3-2-4 0,1-3-6 16,-3-4-6-16,1 6-9 0,5-3 4 0,-9-1-2 15,-8-1 3-15,-1-1 3 0,2 1 10 0,-4 4 14 16,-6-3 26-16,-3 1-26 0,0 3-89 16,-5 1 0-16,-13 7 0 0,2-3 0 15,-7-1 0-15,-4 1 0 0,-4-4 0 0,3-3 0 16,-3-1 0-16,1-1 0 0,8-5 0 15,0-2 0-15,8-1 0 0,0-4 0 16,3 0 0-16,0-5 0 0,8-4-650 16,3-7-331-16,12-18 76 0,12-9 90 15,13-1-831-15,26-13-1084 0</inkml:trace>
  <inkml:trace contextRef="#ctx0" brushRef="#br0" timeOffset="13084.73">29451 11606 4937 0,'3'-8'146'15,"-1"1"29"-15,3 2 22 0,-5 5 17 16,0 0 11-16,0 0 33 0,0 0 39 0,-23 13 9 16,1 11-15-16,-10 11-28 0,-6 3-19 15,-1 5-27-15,-2 0-23 0,-1 1-21 0,3 2-119 16,-4 0-54-16,3 0 0 0,3-2 0 16,-1-5 0-16,4-7 0 0,4 0 0 15,8-8 0-15,-1-6-103 0,5-2-118 0,7-7-39 0,0-5-45 16,1-2-44-16,2-4-41 15,8 2-9-15,-9-17 11 0,5 1 34 0,4-7 35 0,2-17 30 16,4-2 39 0,5-8 60-16,5 2 67 0,-7 11 76 0,5 2 69 0,-3 5 51 15,0 8 37-15,-1 5 35 0,-1 6 35 16,2 5 39-16,1 3 45 0,-1 4 21 16,7 5-4-16,0 4-15 0,9 7-25 0,0 4-19 0,-2 4-27 15,0 1-18-15,1-2-23 16,-3 0-49-16,2 1-68 15,-2-4-80-15,-3 4-88 0,3-5-94 0,-5-3-114 16,-1-3-118-16,-5 0-134 0,-5-6-183 16,0 0 69-16,-1-1 75 0,-1 0-487 0,0-3-587 15</inkml:trace>
  <inkml:trace contextRef="#ctx0" brushRef="#br0" timeOffset="13429.76">29590 11807 3400 0,'20'-28'171'15,"-2"11"41"-15,-11 5 30 0,2 4 30 16,-6 1 47-16,1 0 23 0,2 5 27 15,-6 2 18-15,0 0 8 0,0 0-15 16,25 15-21-16,-16-8-21 0,-4 6-39 16,6 1-24-16,-4-1-26 0,0 4-67 0,3 0-182 0,-2 1 0 15,-1-1 0-15,-1-5 0 16,1 1 0-16,0-2 0 0,-2-3 0 0,-1 2 0 16,0-5 0-16,-1 2 0 0,3-4 0 0,-6-3 0 15,14 3 0-15,-14-3 0 0,20-14 0 16,-6 0 0-16,9-8 0 0,-1-6 0 0,10-8-24 15,3-1-54-15,0 0 10 16,-1 5 28-16,-10 8 20 0,-6 9 18 16,-6 3 4-16,2 5 25 0,-3 5 36 15,0 4 32-15,-2 5-50 0,-4 5-45 0,1 5 0 0,-2 5 0 16,-6 4 0-16,-2 14 0 0,-2-1 0 0,-1 12 0 0,0-1 0 16,-3 1 0-1,6-6 0-15,4-1 0 0,0-2 0 0,4-1 0 0,-3-3 0 16,3-4 0-16,1-8-309 15,-2-6-314-15,7-4-192 0,-1-5-82 0,7 3 93 16,-2-5-809-16,9-4-1053 16</inkml:trace>
  <inkml:trace contextRef="#ctx0" brushRef="#br0" timeOffset="13809.94">30921 11747 4674 0,'-3'-15'93'0,"-1"4"31"0,0 1 35 16,2 3 44-16,-2 2 52 15,4 5 29-15,-11-3 21 0,11 3 14 0,-27 15-5 16,0 7-17-16,-13 12-17 0,3 8-27 16,-6 4-25-16,-10 14-25 0,3 1-15 15,2 0-176-15,7-15-12 0,1 4 0 0,0-1 0 16,0-4 0-16,2-2 0 0,4-7 0 16,1-5 0-16,10-11-39 0,7-4-138 0,0-7-32 15,5-5-38-15,-1-4-42 0,12 0-46 16,-19-15-32-16,18-1 1 0,1-4 22 0,7-19 34 15,6-14 41-15,8-8 51 0,8 1 51 16,-1 2 59-16,7 6 69 0,-1 10 58 0,-4 8 49 16,-7 13 40-16,-1 7 53 0,-4 11 49 15,-4 4 63-15,3 10 38 0,-2 13 21 0,-4 8-9 16,-1 6-19-16,-9 5-30 16,4 0-30-16,-8 3-21 0,1 0-22 0,2-3-50 15,-1 2-44-15,2-4-52 0,-1-2-78 0,5-3-92 16,-1-8-100-16,-1-7-104 0,3-8-123 15,0-2-123-15,3-8-159 0,3-3-90 16,-12 0 80-16,34-15-667 0,-9-8-854 16</inkml:trace>
  <inkml:trace contextRef="#ctx0" brushRef="#br0" timeOffset="14179.81">31049 11739 4195 0,'9'-25'132'0,"-1"10"35"0,0 3 39 15,-5 1 46-15,3 3 50 0,0 0 6 0,6-1-6 0,0 0-11 16,4 4-20-16,3 0-20 15,2 3-25-15,-2 2-27 0,2 2-18 0,0 3-17 16,-2 5-17-16,2 10-16 16,-4 2-12-16,-9 3-13 0,-8 2-9 15,-2 10-8-15,-9-1-34 0,-11 7-55 0,3-1 0 0,-10 0 0 16,0-3 0-16,-2-3 0 0,3-4 0 16,6-7 0-16,9-7 0 0,1-4 0 0,5-2 0 15,2-3 0-15,-2 0 0 16,3-3 0-16,3 2 0 0,1-8 0 15,1 16 0-15,1-7 0 0,3-1 0 0,-1 3 0 16,-3-1 0-16,3 2 0 0,-2 2 0 0,0 0 0 0,0 3 0 16,-1-4 0-1,-1 3 0-15,-1-2 0 0,-1-1 0 0,-2 3 0 0,-1-2 0 16,-4-1 0-16,2-1 0 0,-4 0 0 16,-1-4 0-16,-5 3 0 0,0-2 0 0,2-3 0 15,-5-1 0-15,4-1 0 0,-4-2 0 0,6-1 0 16,-6-2 0-16,4-1 0 15,0-3 0-15,2-5-599 0,3-4-416 16,5 0 111-16,10-3-1025 0,3-2-1351 0</inkml:trace>
  <inkml:trace contextRef="#ctx0" brushRef="#br0" timeOffset="14600">31868 11930 4984 0,'9'-23'-4'0,"-3"3"59"0,-4 7 58 0,2 3 47 0,-2-1 38 0,0 2 40 0,-2 9 39 0,0 0 42 0,-17-3 28 0,-3 13 11 16,-16 15-19-16,-3 9-23 0,-10 2-27 15,6 5-87-15,-14 11-202 0,13-12 0 0,0 5 0 16,1-4 0-16,0 3 0 0,3-5 0 0,2-4 0 16,4-3 0-16,9-8 0 0,4-4 0 15,6-6 0-15,0-4 0 0,5-3 0 0,1-4 0 0,1-3 0 16,8 0-260-16,-11-11-60 15,7 0-7-15,2-5 7 0,4-2 24 16,5-15 30-16,5-13 35 0,9-3 16 16,4-1 45-16,2 3 53 0,-6 8 58 0,1 10 55 15,-3 6 41-15,-1 6 37 0,-5 7 53 16,-2 5 72-16,1 3 48 0,1 4 34 16,1 3 0-16,0 7-3 0,6 8-17 0,-2 2-27 15,2 1-22-15,3 4-21 0,-3-4-28 0,0 3-163 16,-1-2 0-16,-1-1 0 15,0-2 0-15,-5-4 0 0,1-1-220 0,-5-6-181 0,4 0-141 16,-1-1-186-16,-1-3-148 0,-2-2 83 16,1-1-782-16,-10-3-1017 0</inkml:trace>
  <inkml:trace contextRef="#ctx0" brushRef="#br0" timeOffset="14866.14">31988 11809 4561 0,'11'-26'92'0,"1"7"38"0,-2 3 26 15,-1 5 34-15,0 0 72 0,3 4 36 16,3 2 22-16,3 3 3 0,0 4-11 0,5 3-5 16,6 13 6-16,-2 4-20 0,-3 5-27 0,-7 2-28 15,-3 5-108-15,-10 3-130 0,-4 0 0 16,-6 1 0-16,-6 0 0 0,-8 2 0 16,2-8 0-16,-1-1 0 0,0-1 0 0,0-7 0 15,0 0 0-15,7-7 0 0,5-1 0 16,0-4 0-16,1-2 0 0,1-1 0 0,2-1 0 15,-1 0 0-15,4-7 0 16,0 10 0-16,4-3 0 0,-4-7 0 0,12 9 0 16,-3-6 0-16,4-1 0 0,6-1 0 15,8-4 0-15,17 0 0 0,13-6-724 16,6-1-283-16,3-4 92 0,9-1-971 0,22-5-1309 0</inkml:trace>
  <inkml:trace contextRef="#ctx0" brushRef="#br0" timeOffset="15399.82">33300 11886 5430 0,'-5'-7'-43'0,"-3"2"59"16,8 5 78-16,-19-2 86 0,4 4 64 16,-4 0 27-16,-16 9 17 0,3 0 6 0,-4 5 10 15,-8 4-14-15,-1 2-10 0,0-2-34 0,4 3-20 16,6-6-155-16,-2 7-71 0,4-5 0 16,1 0 0-16,-9 3 0 0,7-5 0 0,-8 4 0 15,-4-2 0-15,-1-2 0 16,-6-2 0-16,-3-1-176 0,4-3-172 15,9-7-24-15,11 0-3 0,9-8-1 16,8 0-8-16,6-7 4 0,9-1 13 0,9-15 36 0,14-11 51 16,7-2 64-16,10 0 70 15,-4 2 84-15,0 3 94 0,-2 9 73 0,-5 5 67 16,-10 10 47-16,-4 1 60 0,1 6 41 16,-5 2 36-16,3 6 24 0,-14-4 6 0,25 8-13 15,-12 1-27-15,1 1-36 0,0 3-20 0,-1 2-45 0,3-1-245 16,-3 1 0-1,3 1 0-15,-2-3 0 0,0 3 0 16,1-4 0-16,-3-4 0 0,3 4-345 0,1-5-97 16,-4 0-54-16,6-2 2 0,-1-3 9 15,0-2 49-15,2-2 57 0,2-4 74 0,9-7 77 0,1-3 76 0,-2-2 63 16,7-9 79-16,-2-3 68 16,2 1 55-16,-8 10 65 15,-1 3 53-15,-9 3 34 0,-5 3 3 0,1 4 35 16,-5 8 32-16,-9-2 19 0,15 19 0 15,-14-2-18-15,1 6-30 0,-4 4-26 0,-3 11-25 16,-4 11-32-16,-2 3-221 0,-2-2-2 0,6-2 0 16,0-5 0-16,-2 9 0 15,4-12 0-15,-1 0 0 0,4-3 0 0,1-1-282 0,1-6-219 16,0-6-150-16,1-1-235 0,5-2 46 0,0 0 77 16,2-3-689-1,-1-4-900-15</inkml:trace>
  <inkml:trace contextRef="#ctx0" brushRef="#br0" timeOffset="15629.92">31514 12817 4686 0,'-29'2'413'0,"14"0"-25"0,10-1-24 0,5-1 15 0,0 0 17 0,59 7-11 0,9-6-22 0,20 1-32 0,41-4-36 15,8 2-104-15,4-5-191 0,-8 1 0 0,-2-3 0 16,-7 0 0-16,-9-2 0 0,-27 4 0 0,-10 0 0 16,-10 0 0-16,-19 0 0 0,-6 1 0 15,-13 1-46-15,-9-1-154 0,-4 2-61 16,-8 1-40-16,0-1-55 0,-9 2-70 0,0 0-79 16,0 0-149-16,0 0-150 0,-61 7 86 0,20 0-615 15,-4 0-790-15</inkml:trace>
  <inkml:trace contextRef="#ctx0" brushRef="#br0" timeOffset="17529.66">20675 1169 3349 0,'-25'17'-146'0,"-9"0"46"0,4 2 29 0,-10 4 24 0,8-5 12 0,3 2 16 0,6-4 17 0,4-2 6 0,9-3 24 16,8 2 33-16,7-4 18 16,6-1 22-16,14 0 2 0,22-4-11 0,26-4-18 0,17-7 4 15,23-1-13-15,9-4-2 16,0-4-32-16,2-2-21 0,-11-3-34 0,-11 0-36 16,-8-1-34-16,-28 1-38 0,-5 3-49 15,-11 0-47-15,-16 1-62 0,-3 0-70 16,-12-2-125-16,-6 5-149 0,-6 3-132 15</inkml:trace>
  <inkml:trace contextRef="#ctx0" brushRef="#br0" timeOffset="17750.04">20809 1682 1720 0,'-12'12'44'0,"7"0"40"0,1-4 42 16,10-2 26-16,-6-6 30 0,21 5 35 0,0-7 26 15,19-5 5-15,12-3-6 0,2-4-12 16,9-5-20-16,4-3-25 0,20-5-18 16,3-3-17-16,-4 5-18 0,-2-8-42 15,-18 11-48-15,-3-3-58 0,-6 1-64 0,-8 6-58 16,-6 6-50-16,-13 2-46 0,-7 1-74 0,-8 2-66 16,-4 2-160-16,-4 3-22 0,-5-1-137 15,-2 3-186-15</inkml:trace>
  <inkml:trace contextRef="#ctx0" brushRef="#br0" timeOffset="23389.92">11518 7611 2034 0,'14'-2'24'0,"0"1"3"0,-3-1-2 0,1 2-1 0,-12 0 3 0,15-2 17 0,-8 1 27 0,-7 1 21 15,14-4 19-15,-6 1 3 0,-3-1-2 0,4-2-2 16,-6 2 7-16,3 1 4 0,-2-2-7 0,-3-2-11 16,-1 7-16-16,0-11-13 0,-3 2 5 15,-5 1-11-15,-6-4-7 0,-2 2-11 16,-13-7-3-16,-3 3-7 0,-2 0-10 15,-7 2 4-15,-10-5-3 0,-6 5-6 16,-4-2 0-16,-2 1-5 0,-8 0 5 0,-3 1-4 16,-2 3-9-16,-2-2 4 0,-3 4 1 15,-4 2-2-15,0-2 0 0,0 2-1 0,1 2 1 0,1-1-4 16,5 3-1-16,2-1 3 0,1 2-4 16,3 0 3-16,6 2 0 0,-1-1-2 15,4 3 2-15,-1-1-3 0,2 2-7 0,-1 0 3 16,-2-1-3-16,4 1 4 0,0 2 2 15,2-2-3-15,1 3-4 16,3-3 5-16,6 2-5 0,4-2 2 0,-8 5-1 16,-3-1 4-16,15 2 0 0,-4-1-1 15,-4 2-5-15,11 1 7 0,-11-1-5 0,2 6 1 16,4 2-5-16,0-1 1 0,-2 3 7 16,2 1-2-16,-2-1-2 0,2 2 5 0,-1 2-7 15,0-2 4-15,1 0 1 0,2 0-2 16,5 2 2-16,0-1-6 0,7-4 4 15,3 3-3-15,-1-2 5 0,3 4 5 0,1 1 3 16,2-1-8-16,-1 5-3 16,6 2 10-16,-2 1-3 0,1 8 4 0,4-8-2 15,2 2-3-15,-2 1-3 0,2 2 0 0,4 0-3 16,2 0 3-16,1 0 3 0,2 1-6 0,6-2 3 16,-1-1 4-16,7 1-5 0,2-2-1 15,1 0 0-15,1-3 3 0,8 6-1 0,-3-7 0 16,6 4 3-16,3 0-2 15,-2-1-3-15,1-4 5 0,-2-4 1 16,7 7-6-16,-1 4 21 0,1-2-3 16,1 2 11-16,-3-4-7 0,2 0-1 0,-1 1 1 0,-1 0-5 15,-1-3-2-15,3-1 1 0,-7-6-5 16,0 1 3-16,4 5 0 0,3-2-3 16,-3-7-1-16,5 5-1 0,4-2 1 0,3 0-1 15,4-1 0-15,4-3-3 0,6-2 1 16,4-3 4-16,2 2 0 0,6-5-2 0,4 0-2 15,-1 1 3-15,2-3 0 16,5 1 2-16,-1 1 3 0,2-3-4 0,-4 2-6 0,0-2 0 16,-1 0-3-16,-5 2 1 15,-1-3-1-15,-1 2 3 0,-3-2-1 0,-4 2 0 16,0-2 0-16,-3-3-1 0,-8 1-2 0,-3 0 0 16,12 0 3-16,-7-4 3 15,-3 3-3-15,5-5 3 0,9 2 2 16,4-1 0-16,1-4 1 0,5 1-1 0,-5-1-3 15,7 1 3-15,1-3 0 0,5 1-1 16,-6 1-2-16,4-2 2 0,-3 1 0 16,-4-2 1-16,1 3-4 0,-6-2 2 0,-4 1-4 0,0-1 2 15,-12 2-3-15,-1 0 0 16,-1 0 1-16,1-1 2 0,-3-1-5 0,2 2 1 16,-4 1 1-16,3-3-1 0,-1 4 0 0,3-2-4 15,1 1 4-15,1-1 0 0,0 2 0 16,-1 0-5-16,3 0 1 0,0 2 1 0,-3-1 0 15,-1 3-2-15,-1 1 1 16,1 1-4-16,-3 0 7 0,1 1-1 0,-1 1-3 0,-2 1 2 16,10 3 2-16,-11-2 0 15,12 2 11-15,-13-3 8 0,3 1 3 0,-2-1 1 16,2 1 6-16,0-2 5 0,-1 0 5 16,-1-2-3-16,2 3 0 0,0-1-3 15,0-3-3-15,-1 4-2 0,-1-2-6 16,2 2 0-16,0 1-4 0,0-2-2 15,7 3 0-15,-7-3-4 0,7 4-1 0,-7-1-3 16,5 1 1-16,1 1-3 0,2 2 3 16,-1-2 1-16,-9-3-2 0,0 1 7 15,1-3 4-15,-2 2 2 0,2-1 3 0,0-2 5 16,-2 1 0-16,3 2-3 0,0-1 1 16,0 0-1-16,0-3-2 0,-1 4-4 0,4-4-2 15,3 6-4-15,-7-5 1 0,0-2-4 16,3 2 0-16,5 6-6 0,1-4 1 0,-7 0 1 15,2-2-2-15,-2 1 7 0,8 2 3 16,1-1 8-16,-1 1 7 0,-9-1 2 0,1-1-5 16,11-1-5-16,-3 7 3 0,3-7-4 15,-2 4-2-15,3-5-4 0,3 0 5 0,1 2-7 16,0 0-7-16,-1-1 4 0,0 2 0 16,-5-2-3-16,-5-2-1 0,-3 0 1 0,8 3-5 15,-9-2 1-15,0-1-2 0,-1 0 3 16,1-1-2-16,0-2 3 0,2 0-3 15,-3 2 1-15,3-1-2 0,11 4-1 0,-8-3-2 16,8 1 2-16,0-2-5 0,2 1 3 16,-7-1-1-16,-4-1-2 0,11 2 0 0,-5 2-1 15,-10-3 1-15,1 0 1 0,-1 1-3 16,0-2-2-16,-4 2 9 0,2-3-2 16,-7 3-2-16,6-3 1 0,-9-1-1 0,6 4 4 15,2-4-3-15,-6 0-2 0,-5 1 2 16,10-1 4-16,1 0-5 0,1 0-2 0,-2 2 3 15,3-2-1-15,-2 2 2 0,3 0 3 16,1-1-6-16,4 3-2 0,-4-1 3 0,0 1 1 16,-5-1-3-16,3 1-2 15,-2 0 4-15,-4-2-2 0,2 2 3 0,-8-3 5 16,-1 1-5-16,7 0-2 0,2 0 0 0,2 0 1 16,-1-1 0-16,-5-2 2 0,9 1-2 15,1 1-3-15,-1-1 2 0,5 0 1 0,-5 2-3 16,3 0-9-16,1-1-2 15,-1 5 4-15,-2-3-4 0,-2 2-4 16,1 3 9-16,0-1 3 0,-4 0-1 16,1 1-2-16,-3-1 0 0,-3 4 5 0,1-4 0 0,0-2-3 15,3 2 5-15,2 0 1 0,1-1-1 0,3 0 2 0,12 2-4 16,1-1 4 0,-3-2-3-16,-6-1 0 0,0-1 1 0,1 1-2 0,-1-3 3 15,0 3 0-15,-2-2-3 16,0-2-2-16,-2 1 5 0,-2-1-2 0,-1-1-2 15,1-2 1-15,-2-3 2 16,2 1 0-16,-2-2 2 0,-2-3-1 0,2-1 1 0,8-3-3 16,-2 1 3-16,2-1-4 15,-8 3-2-15,8-2-9 0,-7 2-2 0,7 0-1 0,2-1 0 16,-14 3-1-16,0 0 4 0,-2 1 0 0,1 1-1 16,-12 2 6-16,0 0 1 15,-2 0 2-15,2-2 0 0,8-2-2 0,-5 2 3 16,-3 2-1-16,8-5-1 0,1-2 2 15,-4 0 3-15,6-3-3 0,0 1 2 0,0 0 1 16,0 1 2-16,0-3-1 16,-4 4 2-16,0-2-3 0,2 0 0 0,-3 3 2 15,-1-2 1-15,1 3 0 0,-7 2-3 16,-3-1 0-16,10-3 0 0,1 0 3 16,-2 2-2-16,3 1 4 0,-3-2-2 0,4 0 1 0,3-1-1 15,-4 2 2-15,-1-4-4 16,0 0 0-16,-1-1 1 0,-2-1 5 15,-1 3-4-15,3-3 2 0,-4 1-3 16,2-1-2-16,0 0 3 0,-3 0-1 0,1 0 3 16,4 1-2-16,-3-2 0 0,3 0 0 15,-1 1 1-15,3-1-1 0,1 1 2 0,4-6-4 16,-8 4 3-16,11-5 0 0,-3-1-2 16,0-1 1-16,-4-2 0 0,2 0 0 0,-2-2-1 15,-1 1-3-15,-7 1 2 0,5-3-1 16,-6 3 1-16,-2 2 1 0,0-1-2 15,-1-1 2-15,1 1-1 0,-2-2 1 16,4-6-3-16,4 0 6 0,-1 0-2 0,-5 5-2 16,-4 1-1-16,-1-1 4 0,4 2 0 0,-7-1 7 15,0 2 4-15,1 1-2 0,-9 4 7 16,3 4 1-16,-3-2 1 0,-2 2-6 0,0 1 2 16,1-4 1-16,-3 2-3 0,1 2 1 15,0-1-4-15,-1-4 1 0,2 4-1 0,-1-2-2 16,-1 2 3-16,-1-2-6 0,0 0 4 15,-2 2-4-15,2-1 2 0,-4-2-3 16,0 2-2-16,0 1 1 0,-1-1-3 0,-6-1-2 16,0 0 1-16,0 1 0 0,-9-8 3 15,0-1-2-15,-3 0 1 0,-4 0-2 0,-8-2 0 16,3 0 1-16,1 5 4 0,2 0-7 16,1 0 2-16,-7 4-3 0,3-1 2 15,-6-5 0-15,-8 2 1 0,2 2-2 0,0-1 2 16,6 7-1-16,2 0 2 0,-8-4 0 15,-2-1 1-15,3-1 2 0,-6-1-1 16,13 5 1-16,-9-1-1 0,-5-4-5 16,-4 4 2-16,-1-3 4 0,5 0-1 0,-2 0-2 15,-4-1 3-15,2 2-2 0,2-1-2 16,1 1 1-16,1 3 1 0,3-1 0 0,1 0-1 16,0 0-2-16,8 6 2 0,0-3-3 0,-3 1 1 0,3-2 3 15,0 1-4 1,0 2 1-16,0 1-1 0,0-3 2 0,-2 1-1 0,0 3 4 15,-8-5-4-15,11 1 1 16,-8-3 0-16,1 0 1 0,4 5 0 0,-8-2-1 16,3-4 4-16,-5 4-2 15,4-4 2-15,-2 2-2 0,3-3 0 0,-7 1 0 0,3-1-3 16,-1 0 4-16,-6-1-7 0,2 2 4 0,-8-5 2 16,1 3-2-16,0-2 0 0,-2 2 2 15,0 3 0-15,0-1 0 16,2-1 0-16,2 2-4 0,0 0 4 0,-1 2-2 15,6 0 1-15,-4 0 0 0,4 1-1 16,5 3 0-16,7 1 2 0,-2 1-3 0,2 1 2 16,2 0 2-16,-2-1-2 0,0 2 0 15,-2-1 0-15,0-1 1 0,-12-1 0 0,4 0 2 16,-4 0-2-16,1-2-1 0,-1 0 0 16,3 1-2-16,-1 2 3 0,9 3-1 0,-9-6-1 15,9 7-2-15,-2-1 0 0,0 3 3 16,1-3 0-16,-1 1 0 0,-3 3 0 15,-10-4-3-15,11 2 4 0,-1 1 2 16,-1-1-3-16,-8 2 0 0,9-2-1 0,-9 1 3 16,8 2 0-16,-10-4-5 15,10 2 4-15,-10-2-3 0,12 4 2 0,-12-5 0 0,11 3-1 16,3 0 1-16,-1 2 0 16,-2-3-2-16,-11 1 2 0,14 1 5 0,-5 0-3 15,-9-1 1-15,11 2-1 0,1-1-3 16,-1 0 5-16,1-1-3 0,-3 2 0 15,-1 0 0-15,-8-2 0 0,-4 1 2 0,2-1 0 16,-2 0-4-16,2 1-1 0,-1-1 3 16,1-2-3-16,0 2 2 0,0 1 0 0,2-2-1 15,-4 2 2-15,4-1 3 0,-2 2-2 16,11-1 3-16,3 1-6 0,-5 1 0 0,-2 1 2 16,5-1-3-16,-2 0 3 0,-10-1-1 15,9 0 1-15,3 0-3 0,-1 3 4 0,5 0 1 16,-3 0-1-16,3-1-2 0,-2 1 4 15,2 0-2-15,3 0 0 0,-2 0-2 0,2 0 1 16,-2 0 0-16,4 0-2 0,-6 0 1 16,3 0 2-16,-3 0-2 15,0 0 2-15,-2-2-1 0,-1 2 0 0,1 2 1 0,-1-2-4 16,1-2 1-16,-3 2 1 0,2 2-2 16,-1-4 1-16,-2 4-1 0,3-2 2 0,-3 0-3 15,3 0 0-15,1 0-3 0,0 0 0 16,1 0 1-16,-3 1-4 0,3-1-2 15,-3 2 1-15,1-1 1 0,-1-1 2 16,-3 3-1-16,-1-2-2 0,-7 1 3 16,0 2-1-16,12-4 0 0,-6 1 3 0,-8-2-1 15,0 4 2-15,-1-1-1 0,3 1 0 0,7-3-1 16,3 2 3-16,-10 1 0 0,11-1 0 16,-1 1 0-16,-8 1 3 0,11-1 0 15,-1 0-1-15,3 1 2 0,-2 1-3 0,1-2 2 16,5 1-3-16,-4 3 4 0,4-4-2 0,0 3 0 0,4-1 1 15,2 0 0 1,2-3 2-16,-3 2-1 0,-1 3 1 0,1-3-4 0,-5 3 5 16,1-2-2-16,2 2-2 15,-3-2 1-15,1 0-2 0,2 2 1 0,-1-2 1 0,-1 2 3 16,3 0-3-16,4 0-1 0,0-2 2 0,2 3-2 16,5-2 0-16,2-1 3 15,5-2-1-15,-2 0-1 0,1 4-1 0,5-3 2 16,-4-1-1-16,3 1 0 15,-2-1 3-15,2 1-2 0,-2-1 2 0,2-2 0 0,-5 3-3 16,-2-1 3-16,-1 1-2 16,2 0-2-16,-4 1 5 0,2-2-3 0,-11 4 0 15,0-2 3-15,2 0-3 0,-2 0-3 0,2 2 3 16,-5-4 3-16,1 3-2 0,0-1-1 16,2 1 1-16,-1 0-2 0,0-3 3 15,-3 4-4-15,0-2 1 0,1-1 1 16,0 2-1-16,-3 1 2 0,0 0-1 0,0 0-1 15,0-2 2-15,-4 2 1 0,8 2 0 16,-7-1-1-16,3 3 1 16,0-2-1-16,1 1 2 0,0-4-3 0,1 3 4 15,2-1-3-15,1 1 1 0,1-1-1 0,2 2 3 16,-2-1-2-16,0-2-4 0,-2 2 5 0,-3-2-2 0,0-1 2 16,1 3-1-1,1-1-2-15,-4-2 2 0,5 0-3 0,-1 0 0 16,3-3 4-16,8 4-5 0,4-3 3 15,1 1-2-15,1-2 0 0,4-1 1 0,-2 2-3 16,5 0 2-16,-2-2 1 0,-1 1-1 16,4 1 2-16,-4-1-1 0,3 3 5 15,-2-1-2-15,0 0-2 0,-2 1 6 16,-2 0 3-16,4 1 2 0,-1-2 2 0,4 0 2 16,-2 0-1-16,1-1-3 0,3 1 4 15,-1-2-5-15,6 0 5 0,-2-1-2 0,0 2 2 16,2-3 3-16,7-1 2 0,-9 6-4 15,9-6 2-15,-12 3-3 0,12-3 2 16,-8 2 2-16,8-2-6 0,0 0 0 16,-9 2-2-16,9-2 0 0,0 0-3 0,0 0-8 15,-8 1-26-15,8-1-37 0,0 0-67 0,-10 5-86 16,5 0-94-16,-1 2-95 0,-6 2-120 16,1 1-196-16,-5 1 65 0,0-1-475 0,-11 4-598 15</inkml:trace>
  <inkml:trace contextRef="#ctx0" brushRef="#br0" timeOffset="28390.16">3571 8738 1142 0,'0'0'478'0,"0"0"-123"0,0 0-68 0,0 0-32 0,0 0-9 0,0 0-28 0,0 0-13 0,0 0-10 0,0 0 10 15,0 0-3-15,-16-2-1 0,16 2 7 0,0 0 16 0,0 0 16 16,0 0-2 0,0 0-3-16,0 0-5 0,50-7-24 15,-29 2-16-15,12-5-15 0,1-3-15 0,0 0-16 16,-2-1-18-16,1 0-11 0,-5-3-15 0,-1 0-5 15,-2 1-5-15,-8 0-7 0,-2 0-7 16,-5-1-9-16,-5-2-6 0,-1 2-8 16,-6-4 3-16,-2-4-17 0,-5-6-6 15,-2-2-5-15,-5 3-5 0,-1 2-4 0,-4 2 1 16,2 6-4-16,-4-1-6 0,6 7-3 16,-4 6-2-16,5 3-7 0,-6 3 6 0,1 4-2 15,-1 1-4-15,-1 2 1 0,1 6-3 16,1-3-1-16,3 1 3 0,4-1 2 15,3 1-10-15,3-1-2 0,1-3 2 0,2 1 4 16,5-6 5-16,0 0 2 16,0 0 2-16,27 3 1 0,-6-8 1 0,12-8 2 0,5-3-3 15,8-5-1-15,1-3-15 16,1-3-5-16,-3 1 7 0,-4 4-2 0,-11 7-2 0,-4 0 4 16,-3 7-8-16,-7 1 4 0,-3 4 0 15,-4 3 4-15,-9 0 1 0,21 10 3 0,-13 0 1 16,0 6 10-16,1 1-3 0,1 2 8 15,0 9 2-15,3 2-1 0,-2 1 2 16,1-1-5-16,1 1 2 0,3-2-2 16,-5-1 5-16,1-1-6 0,-3-8 3 15,0-1-8-15,-2-3-15 0,-1-3-17 0,0 1-30 16,-4-4-29-16,2 0-41 0,2 0-49 16,-5-1-54-16,1-1-85 0,0-2-109 0,-2-5-166 15,0 6-170-15,0-6 59 0,0 0-575 16,0 0-738-16</inkml:trace>
  <inkml:trace contextRef="#ctx0" brushRef="#br0" timeOffset="28799.69">4340 8290 3763 0,'0'0'34'0,"0"0"6"0,0 0 18 0,0 0 14 0,0 0 30 0,0 0 27 0,0 0 14 15,0 0 10-15,0 0-1 0,0 0-12 16,46-5-8-16,-29 0-13 16,3 0-10-16,-6 0-12 0,4-1-9 0,-1-1-9 15,-2 1-11-15,-2-1-6 0,-2-2-1 0,1 0-17 16,-1 0-8-16,-5 0-13 0,1 0-16 0,-6-1-7 16,-1 2-9-16,0-3-3 0,-6 4 4 15,-2 0-3-15,-1 2-2 0,-5 4 0 16,-6 2 4-16,-3 6-2 0,-9 7 4 15,-1 3 2-15,1 2 1 0,1 3 9 0,-1 5 6 16,11-1 9-16,2 0 6 16,4 2 8-16,7-7 1 0,3 2 8 0,5-6 2 0,2 2 5 15,5 2 6-15,8 0-2 16,6-1-3-16,6-5-8 0,3-3 2 0,6-1-5 16,-1-6-8-16,-5-3-4 0,1-2-15 0,-5 0-32 15,12-4-39-15,-6-1-62 16,-10 0-79-16,1-1-111 0,-2-2-125 0,-4 0-179 15,-2-3-80-15,0 1 58 0,-2-3-437 16,-1 2-545-16</inkml:trace>
  <inkml:trace contextRef="#ctx0" brushRef="#br0" timeOffset="29029.92">4771 8074 2905 0,'0'0'77'0,"-9"-3"15"15,9 3 5-15,0 0 26 0,-21 8 28 16,9 1 24-16,2 3 21 0,3 2-2 0,-2 1-1 16,0 4-7-16,7-2-6 0,-1 0-9 15,3 0-12-15,3 1-15 0,-3-2-13 0,7 2-14 16,-2-3-11-16,1 1-17 0,1-3-33 16,-1-1-50-16,2 1-68 0,-2-4-86 0,3-1-118 15,-2-2-138-15,5-4-199 0,-4 0-64 16,-8-2 70-16,21-5-356 0,-8 3-431 15</inkml:trace>
  <inkml:trace contextRef="#ctx0" brushRef="#br0" timeOffset="29564.67">4956 8095 2932 0,'-4'-9'179'0,"2"2"24"0,2 7 6 0,-2-10-7 0,2 10-23 0,0 0-18 0,0 0 14 16,0 0 18-16,0 0 17 0,-8 24-12 0,10-13-6 16,1 6-8-16,0 0-8 15,1-1-2-15,3 4-14 0,5-2-9 0,0-1-8 16,4 4-14-16,7-4-6 15,-1-3-6-15,-4-5-16 0,1-3-18 0,1-4-2 0,-2 0-8 0,4-4 13 16,1-2-3 0,-3-4-5-16,1-2-16 0,-1 0 0 0,0-10-9 0,-3 5-7 15,-4 0 4-15,1-9-11 0,-5 0-6 16,-1 3-1-16,-3-2-3 0,0 2-11 16,-1-4-7-16,-4 2-15 0,0 6-15 0,0-2-17 15,0 3-25-15,0 3-40 0,-2 2-67 16,0 3-78-16,-3 1-111 15,2 3-111-15,3 4-136 0,0 0-168 0,-19 2 69 16,19-2-614-16,-14 10-773 0</inkml:trace>
  <inkml:trace contextRef="#ctx0" brushRef="#br0" timeOffset="30049.62">5506 8194 3951 0,'0'0'124'0,"-7"0"31"0,7 0 17 16,0 0 9-16,0 0 0 0,0 0-5 0,0 0 5 15,0 0-11-15,-7-15-11 0,7 15-16 0,0 0-18 16,2-14-6-16,-2 14-14 16,7-12-7-16,-3 5-10 0,-3 0-8 0,1-1-8 15,0-1-4-15,0-1-8 16,-2-2-7-16,0 0-6 0,-2-5-4 0,-2 0 1 15,-1-2-12-15,-7-10-4 0,3 1-2 16,-1 7-3-16,-4 3 3 0,3 3-6 16,-1-1 0-16,1 4-4 0,-2-1-5 15,-1 7 1-15,3 1 1 0,2 2-5 0,-3-1-4 16,5 2-8-16,-1-2 5 0,8 4-3 0,-12-5 0 16,12 5 4-16,-3-4 2 0,3 4 1 15,15-14 1-15,4 3 2 0,13-2 1 16,0-4-2-16,4 4-5 0,-4 0 2 0,-6 6-1 15,-3 3-4-15,-6 0-5 0,-2 7 12 0,3 0-2 0,-3 4 8 16,0 5 4 0,-4 2-2-16,3 3 11 0,-5 2 1 0,-1 0-1 15,3 10-5-15,-1-7-4 0,-1 7-5 0,1-6 2 16,-4-3-4-16,1 1-14 16,1 0-15-16,-3-5-35 0,4 0-50 15,-4-3-66-15,1-2-80 0,-1-1-90 0,1-3-95 16,-1-1-144-16,4-6-169 0,-9 0 67 15,16-7-567-15,-4-2-710 0</inkml:trace>
  <inkml:trace contextRef="#ctx0" brushRef="#br0" timeOffset="30364.8">5885 7731 3535 0,'-5'-14'45'0,"-1"3"48"15,2 0 46-15,0 4 29 0,0 2 23 0,2 0 17 0,2 5-1 0,0 0-19 0,-4-8-14 16,4 8 4-16,0 0 31 0,0 0 6 0,0 0-3 15,24 27-12-15,-12-10-8 0,8 5-9 16,-1 0-22-16,-2 2-13 0,6 2-13 16,-2-2-12-16,1-2-13 0,-2 1-6 0,-4-6-17 15,-2-3-8-15,-3-4-4 0,1 0-4 16,0-2-7-16,-7 0 0 0,2-1-2 0,2-2 6 16,-2-2 3-16,-7-3-4 0,11 2-7 15,-11-2-7-15,0 0-7 0,16-12-6 16,-11 3-7-16,1-6-23 0,0-2-14 15,-3-8-40-15,4-8-23 0,-4-7-44 0,3-1-35 16,-1 0-27-16,1 1-24 16,2 4-31-16,-4 11-28 0,0 4-56 0,-1 5-66 0,-3 6-52 15,0 2-43-15,0 5-93 0,0 3-135 0,-7-6 52 16,7 6-485-16,0 0-601 16</inkml:trace>
  <inkml:trace contextRef="#ctx0" brushRef="#br0" timeOffset="30550">6251 7531 3087 0,'5'-7'-14'0,"1"2"46"0,2-1 33 15,-8 6 30-15,6-6 35 0,-6 6 22 0,0 0 31 16,13-1 16-16,-13 1 13 16,17 7-3-16,-6 2-1 0,-3 5-6 0,4 1-10 15,-1 3-18-15,-2-1-16 0,3 13-16 16,-1 0-14-16,-2-5-25 0,-2-3-41 16,-1 2-41-16,1 6-57 0,-2-8-71 0,-3-2-79 15,2-2-84-15,-1-3-78 0,0-1-108 16,-3-5-185-16,0-1 26 15,0-2 68-15,0-6-315 0,0 0-346 0</inkml:trace>
  <inkml:trace contextRef="#ctx0" brushRef="#br0" timeOffset="30680.7">6554 7364 2269 0,'-12'-5'7'0,"1"2"-2"0,3-1-14 15,1 1-52-15,7 3-82 0,-6-6-92 0,6 6-389 16,0 0-121-16</inkml:trace>
  <inkml:trace contextRef="#ctx0" brushRef="#br0" timeOffset="31019.75">6710 7301 1862 0,'4'-4'117'0,"-4"4"2"0,0 0-3 15,0 0 2-15,0 0 6 16,0 0 23-16,-20 19-3 0,9-7 1 16,2 3-1-16,-3 3 0 0,3 0-9 0,1 4-10 15,-2-2-16-15,7 2-7 0,-1 0-12 16,4 1-11-16,5-1-4 0,0 0-4 0,8 4-2 16,2 1 1-16,2-4 13 0,1-1 9 15,-3-5 9-15,-1-1 7 0,-2-1 10 0,-1-2 12 16,-2 2 6-16,-2-4 4 0,-3 0 13 15,1 1-8-15,-3-2 15 0,0 0-18 16,-2-1 17-16,0 1-18 0,-4 0 5 16,3-1-14-16,-7 0-11 0,-4 1-4 0,1-3-22 15,-2 1-9-15,-3-2-26 0,0-2-21 0,-2-3-35 0,-3-1-47 16,3-4-72-16,-4-1-86 16,-6-9-126-16,3 1-130 0,8-6-170 0,0-4-110 0,5 5 73 15,9 0-541 1,-1 2-668-16</inkml:trace>
  <inkml:trace contextRef="#ctx0" brushRef="#br0" timeOffset="31400">7257 7471 3729 0,'-5'8'210'15,"5"-8"30"-15,0 0 0 0,0 0 0 16,-5 7 16-16,5-7 12 0,0 0-13 15,0 0-20-15,0 0-22 0,0 0-19 0,0 0-15 16,0 0-25-16,0 0-15 0,0 0-16 16,39-12-9-16,-26 5-30 0,-1-2-10 0,2 1-1 15,-3-2-15-15,0-2-10 0,-6-2-18 16,3 1-3-16,-7 0-8 0,-2 0-11 16,-5 2-4-16,-4 3-1 0,-7 3-1 0,-8 5-3 15,-14 5 0-15,-17 9 3 0,4 6 21 16,3 4 15-16,1 5 17 0,10 4 22 15,6 2 20-15,7 1 11 0,10-4 1 0,3-2-1 16,11-4-8-16,2-4-2 0,7 1-7 0,8 3-23 16,3-4-68-16,7-2 0 15,2-1 0-15,1-5 0 0,3-2 0 0,-1-2 0 16,-6-3 0-16,-2-2-186 0,-7 0-163 0,2 0-112 16,-7 1-107-16,1 2-93 0,-8 3-171 15,-6-2 73-15,-7 11 89 0,-25 19-590 0,-22 18-721 16</inkml:trace>
  <inkml:trace contextRef="#ctx0" brushRef="#br0" timeOffset="31982.25">4222 9604 3291 0,'4'3'-21'0,"1"0"49"0,-5-3 49 0,0 0 47 0,0 0 31 0,20-11 23 0,-11 0 11 0,1-1 3 16,1-2-9-1,7-8-16-15,0-2-15 0,4-5-14 0,-4 2-13 16,9-8-14-16,-8 6-10 0,1-2-13 15,-6 1-7-15,4-3-10 0,-5 0-8 16,-2-3-5-16,-1 2-2 0,-2 0-5 16,-5-2-5-16,1 1-7 0,-2 8-2 0,-2 6 6 0,0 4 17 15,-2 3-1-15,2 2-5 16,0 2-12-16,-2 7-1 0,2 3-7 0,0 0 6 16,-13 18-1-16,8 7-2 0,-4 12 4 0,4 17 2 0,1 2 13 15,6 11-6-15,5 1-3 16,5 5-4-16,5 17 19 0,8 1-2 15,2 0 45-15,5-2-6 0,0-6-2 16,-1-8 5-16,-4-17 2 0,-6-3 12 16,-3-3 13-16,-6-6 16 0,-2-8 15 15,-7-4 8-15,-3-5 10 0,-1-5-21 0,-11 7-157 0,-3-4 0 16,-5 0 0-16,-4-5 0 0,-1-4 0 16,-9-2 0-16,-5-6 0 0,0-5 0 0,-5-3 0 15,0-7 0-15,-11-5 0 16,2-9 0-16,-1-8 0 0,7-3 0 0,1-6 0 0,6 0 0 15,6 0 0-15,5-2 0 16,8 9 0-16,6 4 0 0,3 2 0 16,10 8 0-16,2-1 0 0,4-1 0 15,14-5-501-15,5-1-112 0,11-4-119 0,9-4-152 0,5-1 84 0,5-1-785 16,1-1-1027-16</inkml:trace>
  <inkml:trace contextRef="#ctx0" brushRef="#br0" timeOffset="33319.56">4803 9560 4738 0,'0'0'113'0,"0"0"33"0,0 0 33 0,-21-11 26 0,21 11 16 0,-7-7-18 0,3 2-16 16,4 5-17-16,-4-15-17 0,4 7-15 0,0-1-16 15,0-6-13-15,4 1-12 0,0-2-6 16,-1-2-6-16,-1 1-8 0,2 0-13 0,0-2-5 15,-2 2 0-15,4-4-9 16,-4 5-8-16,1 0 1 0,-3 2-10 0,0 2-4 16,2 2-4-16,-2 1-5 0,2 3-4 15,-2 6-7-15,0-14 2 0,0 14-7 0,0 0-3 16,0 0 5-16,0 0-1 0,0 0-1 16,-2 33 0-16,4-16-4 0,0 1 2 0,5 6 12 15,4 5-8-15,2 1-2 0,4-4 1 16,2-2 0-16,2-4-2 0,4-5 3 15,-5-4-4-15,-1-4-2 0,-3-4 8 0,1-3-4 16,-1-1-1-16,0-4 1 0,4-5-3 16,-4-2 7-16,7-6 10 0,-5-5-19 0,-2-2 6 15,-2-4-2-15,-3-2 5 0,-5-2-6 16,-1 6 0-16,-3 4 0 0,0 6 13 0,3 2 27 16,-3 3 10-16,-1 0-2 0,-1 4-9 15,2 1-11-15,-2 7-2 0,4-6-4 16,-4 6 3-16,0 0 0 0,9 19-1 0,-3-7-4 15,2 7 3-15,1 0-9 0,2 8 0 16,1-6-1-16,-4-2-6 0,1-2 5 16,1 0-4-16,-2-5-2 0,-1-1-4 0,-1 0-6 15,-1-2-3-15,0-2-5 0,-2 0 5 16,1-2-4-16,-4-5-8 0,0 0-13 0,0 0-3 16,19-11 7-16,-11-1-2 0,-1-1 6 15,3-6 5-15,-3 0-4 0,3 1 5 16,-3 0 11-16,-1 6 5 0,1 0 9 0,-4 2 3 15,1 1 3-15,1 2-3 0,-3 2-6 16,-2 5-2-16,9-3 15 0,-9 3 3 0,0 0-4 16,18 8 3-16,-11-3-3 15,4 2-2-15,2 0-3 0,-4 2-1 0,0-1-1 0,1-1 0 16,-2 0-3-16,1-2 0 0,-2 0 6 0,0-1-6 16,-2 0 5-16,-5-4 0 0,9 2-3 15,-9-2-6-15,0 0-13 0,18-11 0 16,-11-2-3-16,4-2 0 0,1-13-3 15,-2 8 5-15,-1 1 0 0,-4 5 8 0,4-4-5 16,-2 7 1-16,-3 3 2 0,1-3-2 16,-1 1 0-16,1 4-2 15,-5 6 0-15,5-6 7 0,-5 6 14 0,0 0 1 0,0 0-1 0,11 20-6 16,-5-11 2-16,-1 2-1 16,4 3-1-16,0 1 0 0,4-1-6 0,-1-1-18 15,1-1-20-15,3 0-18 16,-3-3-11-16,0 0-18 0,0-4-12 15,-2-2-22-15,3-3-13 0,1 0-15 0,1-5-12 16,2-4-16-16,2-3-9 0,1-8-4 16,-1-3 5-16,0-4 15 0,-3-7 9 0,0-11 6 15,0-5 21-15,-6-5 15 0,0 0 8 0,0-11 18 16,-6-3 10-16,-1-3 17 0,-2-2 19 0,-2 2 22 16,-4 4 34-16,-3 3 26 15,-4 10 30-15,4 5 32 0,2 16 34 16,-3 8 17-16,5 7-3 0,-3 5-14 15,1 6-17-15,0 6 13 0,5 2 1 0,-9 14-13 16,5 3-2-16,2 19-8 0,6 8-5 16,7 15-8-16,10 6 2 0,11 14-8 15,3-2-3-15,2-2-6 0,2-4-18 0,1-5 3 0,-10-10-20 0,-1-7-29 16,2-1-16-16,-6-6-23 16,-7-12-10-16,0-4-10 0,-7-6-5 15,-2-4 6-15,-1-1 2 0,-2-6 10 16,-3-2 2-16,-3-4-14 0,0-3-12 15,0 0 2-15,0 0 1 0,-32-10 3 0,3-3-9 16,-5 1-5-16,-16-9-9 0,-2 0 2 0,-4 0 3 16,1-6 11-16,-1 1 7 15,7 1 13-15,3 3 26 0,12 7 30 0,5 1 17 0,6 3 5 16,9 2 3-16,0 4 0 0,4 2-9 0,3-2-10 16,5 1 5-16,2 4-3 15,9-8 1-15,11 1 2 0,18-5-5 16,17-7-7-16,8-3-4 0,4-4-20 0,17-5-13 15,-20 7 5-15,-3 0 1 16,-6 5 8-16,-5 2-5 0,-16 3 2 0,-9 6 0 0,-6 3-1 16,-4 3 13-16,-1 2 30 15,-14 0 36-15,22 8 17 0,-10 0 12 0,-5 3 6 0,3 3 4 16,-5 0-11-16,3 0-6 16,-2-1-9-16,3 9-7 0,0-6-7 0,0 1-8 15,-2 2-7-15,2-3-11 0,3 2-43 16,-6-2-48-16,-1-4-75 0,3 1-77 0,-3 0-84 15,2-5-109-15,-2 1-108 0,-1-2-130 16,-2 0-199-16,0-4 80 0,-2-3 80 16,0 0-586-16,0 0-714 0</inkml:trace>
  <inkml:trace contextRef="#ctx0" brushRef="#br0" timeOffset="33469.99">6759 8469 3345 0,'3'-33'99'0,"-6"7"68"0,1 6 47 0,-2 4 20 0,-1-1 7 0,-1 3-12 0,3 4-20 0,-5 3-26 0,-2 2-21 15,3 4-40-15,7 1-66 0,-18 6-100 0,14 3-152 16,1 1-154-16,-1 3-216 16,6 1-84-16,0 4 65 0,3 2-391 15,2 2-454-15</inkml:trace>
  <inkml:trace contextRef="#ctx0" brushRef="#br0" timeOffset="33850.05">7009 8597 3058 0,'-21'-5'213'15,"21"5"20"-15,-19 0 17 16,19 0 18-16,-25 7 14 0,12 0 5 0,-5 3-9 16,5 2 4-16,0 3-15 15,1 3-18-15,3 0-30 0,2 3-17 0,5-4-22 0,4 2-14 16,2-2-17-16,1 2-14 0,4 1-16 16,9 1-6-16,0-1-9 0,2-8-17 15,-3-1-8-15,-2-6-11 0,3 0-5 0,-4-5-5 16,0 0-10-16,1-1 0 15,-1-6-3-15,-1-2 0 0,-2-3-10 0,-1-5-4 0,-3-2 2 16,-3-3-8-16,-6 1 6 16,-1-11-8-16,-7-1-1 0,-2 2 5 15,-1 6 8-15,1 6 3 0,-1 7 4 0,2 3-1 0,-2 7 10 16,0 4 10-16,-3 5 16 0,3 2-53 16,-1 3-24-16,5 1 0 15,3 3 0-15,4-1 0 0,2-1 0 0,6 1 0 0,5 2 0 16,5-3 0-16,9 2 0 0,5-7 0 0,4 2 0 15,-5-7 0-15,2-3 0 16,-5-1 0-16,2-3-52 0,7-2-346 0,1-3-123 16,-7 2-121-16,3 0-165 0,-5 0-8 15,-7 2 80-15,-2 4-701 0,-7 2-885 16</inkml:trace>
  <inkml:trace contextRef="#ctx0" brushRef="#br0" timeOffset="34135.04">7917 8822 4267 0,'-11'10'123'0,"-12"7"78"0,-18 12 70 0,-13 7 43 0,-28 13 48 0,-10 5 23 0,-21 8 11 0,-53 24 1 16,-16 10-19-16,-17 3-22 16,-13 4-24-16,-8-4-23 0,-8-3-209 0,6 4-100 15,5-9 0-15,9-4 0 0,6-3 0 16,7-8 0-16,21-6 0 0,54-20 0 0,11-4 0 15,15-7 0-15,30-10 0 0,11-4 0 16,9-5 0-16,13-3 0 0,4-3 0 0,11-2 0 16,2-5 0-16,5-1 0 15,3 0 0-15,8-3 0 0,-2-3 0 0,0 0 0 16,23-1 0-16,-6-3-77 0,13-6-700 0,3-5-185 0,-1 1 78 16,0-2 93-16,-5-3-807 15,0 1-1040-15</inkml:trace>
  <inkml:trace contextRef="#ctx0" brushRef="#br0" timeOffset="34619.58">7649 7796 4214 0,'15'-12'-170'0,"-4"0"20"0,-3 4 27 0,0 1 29 0,-4 0 23 0,0 2 31 0,-4 5 8 0,-12-10 15 0,-7 8 23 0,-21 5 34 15,-29 9 39-15,-37 11 24 16,-18 8 24-16,-17 6 11 0,-59 23 21 0,-11 2 22 16,-35 4 4-16,-21 5 6 15,-19 8 14-15,-26-2 9 0,-6 4 9 0,-2-6 11 0,6-1 3 16,13-5-1-16,22-8-4 0,30-8-2 0,39-10 2 16,77-15-8-16,27-6-13 0,31-8-20 15,14-4-17-15,20-1-20 0,3-3-16 16,11-1-19-16,6 1-37 0,6-3-51 0,1-1-74 15,5 0-80-15,3 1-73 0,0 1-72 16,6-4-82-16,0 0-83 0,0 0-64 16,17 9-100-16,-5-7-218 0,7-2 75 15,0-3 81-15,5 0-488 0,1-2-614 16</inkml:trace>
  <inkml:trace contextRef="#ctx0" brushRef="#br0" timeOffset="35799.8">4231 6632 3188 0,'9'-26'-2'0,"-2"8"52"0,-3 2 38 0,0 4 37 0,-3 2 12 0,1 1-2 0,0 1-18 15,-2 8-14-15,7-5 5 0,-7 5 39 16,0 0 35-16,3 42 17 0,-3-4 21 16,2 7 15-16,-2 11-6 0,-2 3-2 0,0 6-6 15,1 2-3-15,-2-4-4 0,1-5-13 16,2-9-12-16,2-5-8 0,1-2-8 0,-2-7-14 15,1-4-13-15,0-7-16 16,-2-5-12-16,2-4-13 0,0-1-6 0,0 0-9 0,-2-6 1 16,2 1-4-16,-2-9-12 15,1 7-6-15,-1-7-11 16,0 0-9-16,0 0-19 0,0 0-30 0,4-29 0 0,-6 11 0 0,-1-4-10 16,-3 1-20-16,-6-8-10 0,3 9-1 15,0 4 9-15,-4 6-17 0,-3 5 9 0,-4 7 8 16,-16 8-2-16,-11 12 5 15,-3 7-4-15,1 4 8 0,3 1 1 0,8 4-2 16,6-4 11-16,13-3-1 16,5-2 8-16,8-5 3 0,6-4 18 15,10 0 4-15,2-5 6 0,12 2 6 0,5-5-4 0,9-6-2 0,4-6-5 16,2-4-1-16,1-3-31 16,14-7-35-16,-3-3-59 0,-5-1-56 15,0-2-53-15,-5 0-66 0,-8-3-72 0,-7 1-76 16,-3 0-83-16,-1-10-121 0,-6 2-127 15,-2-11 69-15,2-5-546 0,-1-4-700 16</inkml:trace>
  <inkml:trace contextRef="#ctx0" brushRef="#br0" timeOffset="36053.78">5169 5905 3559 0,'-4'-12'-32'0,"-1"1"33"0,-2 5 25 0,-2 6 30 0,9 0 37 0,-28 13 47 0,-7 20 39 0,-6 13 26 15,-13 27 11-15,-3 10 2 16,-2 17-2-16,-2 8-16 0,-19 38-21 0,19-35-12 16,4 2-29-16,5-1-17 0,4-4-10 0,11-9-11 15,2-5-11-15,3-7 1 0,11-22-16 0,0-4-5 16,9-6-10-16,-2-5-2 16,4-12-14-16,-2-6-29 0,7-6-44 0,1-9-47 15,0-2-48-15,4-6-68 0,4-4-105 16,-4-5-98-16,0 0-120 0,49-26-194 0,-10-3 44 15,8-10 75-15,18-18-357 0,6-10-426 16</inkml:trace>
  <inkml:trace contextRef="#ctx0" brushRef="#br0" timeOffset="36304.76">5445 6627 2885 0,'4'-10'140'16,"-4"3"26"-16,0 7 19 0,-5-7 18 15,5 7 29-15,0 0 28 0,-41 20 27 0,13 1 16 16,-11 8-18-16,-4 5-9 0,3 2-4 15,-2 2-11-15,2 2-7 0,4-2-11 16,7-2-28-16,10-8-24 0,6 2-12 0,7-5-13 16,8-4-12-16,8-2-12 15,13-1-10-15,9-2-14 0,11-9-14 0,4-3-6 0,15-6-44 16,3-5-51-16,-2-6-59 0,0 0-56 16,-2-4-58-16,-6 0-50 0,-4-2-50 0,-9 0-62 15,-11 5-68-15,-9 6-51 0,-10-1-43 16,-3 2-75-16,-9 4-150 0,0 3 61 0,0 0-484 15,0 0-609-15</inkml:trace>
  <inkml:trace contextRef="#ctx0" brushRef="#br0" timeOffset="36539.79">3634 7769 3570 0,'-54'13'244'16,"14"-2"7"-16,14-4 16 0,6-3 38 15,7 2 32-15,2-2 9 0,3-4-23 16,8 0-37-16,0 0-25 0,75-36-26 16,35-2-26-16,69-24-21 0,40-5-39 0,37-8-46 15,22-5-54-15,27-8-38 0,29-6-27 16,10 4-68-16,-1 5-55 0,-16 10-52 16,-32 9-77-16,-40 16-72 0,-38 14-56 0,-81 16-58 15,-24 4-48-15,-48 9-64 0,-27 2-95 16,-25 5 58-16,-14 0-388 0,2 0-468 0</inkml:trace>
  <inkml:trace contextRef="#ctx0" brushRef="#br0" timeOffset="41692.25">23579 9183 2103 0,'0'0'166'0,"0"-7"-17"0,0 7-30 0,0-7-21 0,0 7-3 16,2-8 5-16,0 2 19 0,-1-2 1 0,3 1 13 15,-2 3 0-15,-2 4 0 0,6-11-6 0,-5 8-2 16,-1 3-5-16,0-7 1 0,0 7 3 16,4-5-1-16,-4 5-8 0,0 0-4 15,2-9-4-15,-2 9-9 0,0 0-11 0,0 0-4 16,2-5-9-16,-2 5-8 0,0 0-3 15,0 0 19-15,0 0 15 0,0 0 14 0,-8 22 11 16,3-4 17-16,-4 9 14 16,-5 4 12-16,3 5 4 0,-9 6 1 0,4 5 3 15,-6 5-2-15,3-1-5 0,-1 2-12 0,-2-2-6 0,6-1-11 16,-2-4-14-16,9-6-4 16,1-4-15-16,0-2-7 0,5 1-6 0,-1-10-7 15,4-5-7-15,0-2-6 16,0-4 4-16,0-2 10 0,4 1 7 0,1-2-88 0,7-1-4 15,7-1 0-15,4-2 0 16,11-1 0-16,6-1 0 0,0 1 0 0,0-3 0 0,-2-1 0 16,-8-1 0-1,-3-1 0-15,-6 2 0 0,0-2 0 0,-4 2 0 0,1-2 0 16,-5 0 0-16,0 0 0 0,-13 0 0 0,19 2 0 16,-19-2 0-16,16 0 0 15,-16 0 0-15,11 1 0 0,-11-1 0 16,9-3 0-16,-9 3-258 0,4-5-301 0,-4 5-157 15,0-9-170-15,0 9 64 0,-8-13 87 16,5 2-699-16,-3-3-883 0</inkml:trace>
  <inkml:trace contextRef="#ctx0" brushRef="#br0" timeOffset="42425.08">24003 9358 4133 0,'12'-7'-42'0,"-7"0"36"0,1 3 44 0,-2 2 41 0,-1-3 43 0,-3 5 31 0,7-5 21 0,-7 5 8 0,0 0 8 0,0 0 1 16,4-6-4-16,-4 6-11 0,0 0-6 0,-22-3-11 15,8 3-13-15,-8 0-7 0,-1 0-16 16,-4 2-11-16,-1-2-8 0,-1 3-17 16,0-1-5-16,4 0-8 0,0 1-7 0,2-1-7 15,5 0-2-15,1 0-11 0,5-2-5 16,-1 0 5-16,2 1-10 0,11-1-5 0,-17 0-6 15,8 0-14-15,9 0 19 0,-11 1-7 16,11-1-7-16,-13 1-1 0,13-1-1 16,-11 0-3-16,11 0-1 0,0 0-11 0,0 0-2 15,-13 0 4-15,13 0-9 0,0 0-1 0,0 0-7 16,-12 3-3-16,12-3 12 0,0 0 1 16,0 0 1-16,0 0 4 0,0 0 0 0,0 0 0 15,-11 0-4-15,11 0-8 16,0 0 5-16,0 0 6 0,0 0-5 0,0 0-7 15,-6 5 2-15,6-5 2 0,0 9 3 0,0-2-7 16,0 1 8-16,2 4 1 16,2 0 3-16,4 2 1 0,1 4 2 0,5-2 0 0,4 7 2 15,5 0 5-15,1-2 0 0,1 0 0 0,-2-1-7 16,2-1-6-16,-1 0 7 16,-1-2 4-16,-9-2 2 0,0-2 6 0,-4-2 2 0,-3 1-1 15,-2-1 10 1,-3-1 18-16,-2 0 21 0,-2 2 11 0,-1 2 16 15,-6-1 2-15,-4-1 6 0,-1 1 1 16,-4-3 2-16,2 1-2 0,-6-3-3 16,4-1-79-16,-3-2-19 0,3-2 0 0,0-1 0 15,0 0 0-15,1-2 0 0,3 0 0 0,0-2 0 16,0 0 0-16,1 0 0 0,1-1 0 16,1 1 0-16,3-1 0 0,8 3 0 0,-17-2 0 15,9-1 0-15,8 3-228 0,-11-2-246 0,11 2-138 16,-10-2-202-16,10 2-31 0,0 0 90 15,0 0-763-15,0 0-963 0</inkml:trace>
  <inkml:trace contextRef="#ctx0" brushRef="#br0" timeOffset="45259.97">22375 1373 1311 0,'-3'7'141'0,"3"-7"-17"0,0 0-14 0,0 0 13 0,0 8 20 0,0-8 9 0,0 0 10 0,0 0-3 15,0 0 27-15,0 0 11 0,0 9 12 16,0-9 9-16,0 0 8 0,0 0 6 16,0 0 6-16,0 0 7 0,0 0 2 0,0 0 1 15,0 0 2-15,0 0 3 0,0 0-4 16,0 0-16-16,0 0-10 0,0 0-6 0,0 0-10 16,0 0-14-16,0 0-15 15,-9 4-12-15,9-4-15 0,0 0-16 0,-25-4-13 16,10 1-11-16,-2-1-8 0,-8 1-18 15,-3 0-3-15,-11-1-5 0,0 1-4 16,-3-3 0-16,0 3 2 0,0-1-2 16,2 2-5-16,2-1-5 0,1 0-7 15,5 0-52-15,5-1-4 0,1 1 0 0,0 1 0 0,-1 0 0 16,0-1 0-16,0 3 0 16,6-2 0-16,1 2 0 0,-3 0 0 0,0 2 0 15,-1-2 0-15,1 2 0 0,-4-1 0 16,0 3 0-16,2-1 0 0,-4-1 0 15,4 3 0-15,1-3 0 0,-2 3 0 0,-9 2 0 0,9 0 0 16,1-2 0-16,0-2 0 16,2 2 0-16,0 0 0 0,0 1 0 15,0-1 0-15,4-2 0 0,-1 2 0 0,-2 2 0 0,6 2 0 16,-2-4 0-16,1 2 0 16,2 0 0-16,-5 3 0 0,4 0 0 0,-4 2 0 0,6 2 0 15,-10 5 0 1,3 1 0-16,3 1 0 0,-4 1 0 0,5 2 0 15,-2-1 0-15,2-1 0 0,2 2 0 16,-1 0 0-16,5-2 0 0,4-3 0 0,-1 4 0 16,-2 4 0-16,5-2 0 15,-1-1 0-15,1 7 0 0,-2-1 0 0,5-5 0 16,2 1 0-16,0 3 0 0,0 9 0 0,2 1 0 16,0-1 0-16,6 0 0 0,2-2 0 15,-1-1 0-15,1-1 0 0,5 0 0 0,-2 0 0 16,3 0 0-16,7 2 0 15,2 2 0-15,-1-2 0 0,4-4 0 0,3 1 0 0,3-2 0 16,3-1 0-16,1-2 0 16,1-2 0-16,8-2 0 0,-2-3 0 0,-2-1 0 15,5-4 0-15,-10-5 0 0,3 2 0 0,-3-3 0 0,1-2 0 16,3-1 0-16,-1-2 0 16,-2 2 0-16,8-3 0 0,-4-2 0 15,4 0 0-15,-1-4 0 0,4-2 0 16,-3-1 0-16,11-2 0 0,-7-4 0 15,-5 3 0-15,4-4 0 0,-11 0 0 0,-1 0 0 16,1 0 0-16,-7-2 0 0,1 1 0 16,-1-2 0-16,-5-3 0 0,0-2 0 15,-2 1 0-15,-2-5 0 0,2-2 0 0,0-2 0 16,-1-9 0-16,1-3 0 0,-2-4 0 16,-3-4 0-16,-4-5 0 0,-2-3 0 0,-1-2 0 15,-4-4 0-15,0-4 0 0,-7-3 0 16,-4-4 0-16,-10 0 0 0,-3 6 0 15,-16-9 0-15,-7 4 0 0,-11 8 0 0,-9 11 0 0,-12 11 0 16,-6 8 0-16,3 14 0 16,-1 4 0-16,-4 8 0 0,0 8 0 15,-4 6 0-15,4 7-432 0,2 4-146 0,-15 10-130 0,5 1-197 0,5 6 58 16,7 7 110 0,0 2-618-16,0 12-810 0</inkml:trace>
  <inkml:trace contextRef="#ctx0" brushRef="#br0" timeOffset="46149.99">18590 4261 4014 0,'0'0'63'0,"0"0"21"0,0 0 16 0,-17-12 41 0,13 5 29 0,0-4 14 0,-1-1 6 0,-2-1 1 0,5-2-16 16,1-3-20-16,1 1-9 0,1-2-19 16,6 0-8-16,-1 3-11 0,-1-2-7 0,6-2-14 15,1 6-9-15,-1-2-10 16,5 3-7-16,1 1-6 0,-2 3-7 0,7 1-2 0,-4 4 1 15,3 3-2-15,1-1 1 16,5 5 1-16,7 4-1 0,1 3-4 16,-5 2 3-16,1 0 1 0,-8 0 2 15,-6 0 0-15,0-1 18 0,-3-1-5 0,-3-2 9 16,0 1 10-16,-5-2-8 0,2 1 8 0,-3 3 7 16,1-4 0-16,-3 1 7 0,-1-1 1 15,-2 0 1-15,2-1-1 0,-2-6 10 0,3 10 6 0,-3-10-90 16,2 6-21-16,-2-6 0 15,0 0 0-15,5-19 0 0,-1-3 0 0,7-11 0 16,9-8 0-16,1 2 0 16,3-1 0-16,-5 11 0 0,4 3 0 0,-1 2 0 15,0 2 0-15,-5 6 0 0,-2 5 0 0,1 4 0 0,-1 2 0 16,-2 3 0-16,0 2 0 16,5 7 0-16,-2 2 0 0,8 7 0 15,-3 5 0-15,-5 3 0 0,0 2 0 16,1 1 0-16,-3 3 0 0,-1 1 0 15,-4-1 0-15,1-1 0 0,-4-3 0 0,-3-5 0 16,5-1 0-16,-5-5 0 0,2 1 0 0,-1-4 0 0,-1-2 0 16,-3 1 0-1,4-3 0-15,-2 1 0 0,0-4 0 0,-2-5 0 0,2 10 0 16,-2-6 0-16,0-4 0 0,0 0 0 16,0 0-404-16,-4 7-194 0,4-7-124 0,0 0-161 15,0 0 74-15,0 0-815 0,-9-21-1063 16</inkml:trace>
  <inkml:trace contextRef="#ctx0" brushRef="#br0" timeOffset="46482.01">19769 3680 4244 0,'6'-11'87'0,"-3"3"78"0,-1 1 24 0,2 3 11 0,-4 4 19 0,0 0 21 0,0-8 10 0,0 8-4 0,0 0 25 16,0 0 27-16,6 22-3 0,-4-5-4 0,0 7-18 16,2 2-18-16,-1 9-12 0,1 0-12 15,0-1-37-15,-1 0-194 0,-1 1 0 16,3-8 0-16,-1-4 0 0,-2-4 0 16,1 3 0-16,-1-5 0 0,0-2 0 0,0 1 0 15,0-6 0-15,-1 0 0 0,-1-1 0 16,0 0 0-16,0-9 0 0,0 12 0 0,0-12 0 15,2 10 0-15,-2-5 0 0,0-5 0 16,0 0 0-16,0 6 0 0,0-6 0 16,0 0-7-16,0 0-706 0,0 0-159 0,0 0-39 15,0 0 95-15,0 0-841 0,0 0-1094 0</inkml:trace>
  <inkml:trace contextRef="#ctx0" brushRef="#br0" timeOffset="46766.89">20004 4410 5365 0,'0'3'576'0,"0"-3"15"0,0 0 12 0,0 0-35 16,0 0-80-16,0 0-488 15,0 0 0-15,0 0 0 0,0 0 0 0,0 0 0 16,0 0 0-16,0 0 0 0,0 0 0 15,0 0 0-15,0 0 0 0,0 0 0 0,0 0 0 16,9-20 0-16,-3 13 0 16,-5 0 0-16,5 2 0 0,-6 5 0 0,5-10 0 0,-5 6 0 15,0 4 0-15,5-5 0 0,-5 5 0 16,0 0 0-16,0 0 0 0,0 0 0 16,0 0-1012-16,-29 9 63 0,14-3-1170 0,-7 1-1528 15</inkml:trace>
  <inkml:trace contextRef="#ctx0" brushRef="#br0" timeOffset="47164.62">18779 5300 5780 0,'-20'3'165'15,"6"1"-9"-15,2-4 6 0,2 0 51 0,10 0 40 0,-11 3 25 16,11-3 5-16,0 0-27 16,0 0-22-16,0 0-15 0,82-17-27 15,-8 2-192-15,42-10 0 0,12 1 0 16,15-3 0-16,14 2 0 0,51-5 0 15,4 3 0-15,-52 10 0 0,-2-2 0 0,-2 3 0 16,-9 1 0-16,-16 3 0 0,-18 0 0 0,-35 1 0 0,-13 4 0 16,-20 1 0-1,-7 1 0-15,-9 2 0 0,-8-1 0 0,-5 0 0 16,-5 2 0-16,-6-1 0 0,1 0 0 16,-6 3 0-16,3-6 0 0,-3 6 0 0,0 0 0 15,0 0 0-15,-11-8 0 0,11 8-557 16,-13-1-335-16,13 1-18 0,-23-2 86 0,8 2-879 15,-4-4-1138-15</inkml:trace>
  <inkml:trace contextRef="#ctx0" brushRef="#br0" timeOffset="48719.67">16393 3855 4575 0,'0'0'-91'0,"0"0"45"0,0 0 39 0,0 0 34 0,0 0 39 0,0 0 42 0,0 0 46 0,0 0 33 16,0 0 29-16,0 0 29 0,0 0 9 15,0 0 8-15,0 0 4 0,0 0 0 0,0 0-10 16,0 0-15-16,0 0-25 15,-11-9-25-15,11 9-20 0,-34 9-21 0,2-1-13 16,-4 4-15-16,-1 2-11 0,-7 4-15 16,1 3-78-16,2 0-18 0,13-3 0 15,-3 2 0-15,7-2 0 0,7-4 0 0,6-2 0 16,0 0 0-16,8-2 0 0,3 4 0 0,3-2 0 16,4 2 0-16,4 3 0 0,10 5 0 15,5-1 0-15,3 1 0 0,8 5 0 16,1 0 0-16,-2-2 0 0,1 1 0 15,-4-8 0-15,-3 3 0 0,-3-4 0 0,-2 4 0 16,-7-8 0-16,-2-1 0 0,-3 1 0 16,-3-3 0-16,0-1 0 0,-7 2 0 15,1-1 0-15,-4 1 0 0,-6 3 0 0,-5 1 0 16,-3 1 0-16,-8 2 0 0,-3 0 0 0,0-2 0 16,-1 2 0-16,-1-5 0 0,-2 1 0 0,9-5 0 15,0-4 0-15,6 0 0 0,-4-2 0 16,5 1 0-16,-1-2 0 0,1-1 0 15,0-1 0-15,0 2 0 0,2-2 0 0,11 0 0 16,-22-3 0-16,12 3 0 0,10 0 0 16,-13-6-682-16,8 3-148 15,1-2-98-15,4-2 97 0,0 0-842 0,6-3-1110 16</inkml:trace>
  <inkml:trace contextRef="#ctx0" brushRef="#br0" timeOffset="49049.92">16704 3914 4957 0,'2'-19'98'0,"1"6"44"0,-2 0 54 0,1 3 75 0,-2 4 33 0,2-1 17 0,-2 7-5 0,2-9-25 15,-2 9-34-15,0 0-22 0,0 0 13 0,0 0 9 16,7 24-3-16,-3-1-210 0,0 12-44 15,-1 3 0-15,6 3 0 0,-7 0 0 16,1-1 0-16,3 1 0 0,-1-3 0 16,1-2 0-16,-4-7 0 15,1-6 0-15,-2-3 0 0,1-2 0 0,0-4 0 0,0 0 0 0,0-3 0 0,0-3 0 16,-2 0 0 0,1-1 0-16,-1-1 0 0,0-6 0 15,0 8 0-15,0-8 0 0,0 0 0 0,-3 4 0 16,3-4 0-16,0 0-321 0,0 0-562 0,-8 6-70 15,-2-2 91-15,5 3-897 0,-6-1-1190 16</inkml:trace>
  <inkml:trace contextRef="#ctx0" brushRef="#br0" timeOffset="49333.72">16887 4818 5847 0,'0'0'673'0,"0"0"-44"0,0 0-59 0,0 0-98 15,0 0-472-15,0 0 0 0,0 0 0 0,0 0 0 0,-29-9 0 0,29 9 0 16,0 0 0-16,0 0 0 16,0 0 0-16,0 0 0 15,0 0 0-15,0 0 0 0,-5-4 0 0,5 4 0 16,0 0 0-16,0 0 0 0,0 0 0 15,0 0 0-15,0 0 0 0,0 0 0 0,0 0 0 16,0 0 0-16,0 0-176 0,-21 8-876 0,15-5 116 16,6-3-1114-16,-17 7-1463 0</inkml:trace>
  <inkml:trace contextRef="#ctx0" brushRef="#br0" timeOffset="50435.19">15835 3477 5359 0,'4'-22'-213'0,"0"5"48"0,1-1 37 0,-5 5 33 0,1 1 49 0,1 1 43 0,0 1 31 0,-2 2 23 15,4 1 22-15,-4 7 11 0,0-13-1 0,0 13-4 16,-2-8-13-16,2 8-6 16,0 0 30-16,-21 35 50 0,-6 12 36 15,-15 27 42-15,-8 16 15 0,-9 10 9 0,-26 41-8 0,-1 7 3 0,0 3-6 16,4-2 4-16,21-36-4 16,7 0 3-16,-2-5 5 15,10-7-21-15,5-7-218 0,6-6 0 0,12-23 0 16,7-6 0-16,-2-5 0 0,5-8 0 15,7-10 0-15,-2-9 0 0,6-7 0 0,-1-3 0 16,-1-5 0-16,2 0 0 16,0-3 0-16,2-1 0 0,-1-1 0 0,1-7 0 0,-4 11 0 15,4-11 0-15,0 0 0 0,0 0 0 16,-5 5 0-16,5-5 0 0,0 0 0 0,0 0 0 16,0 0 0-16,0 0 0 0,-9 3 0 15,9-3 0-15,0 0 0 0,-6 3 0 0,6-3 0 16,0 0 0-16,0 0 0 0,0 0 0 15,0 0-808-15,0 0-169 0,0 0 93 16,0 0-994-16,-11-14-1302 0</inkml:trace>
  <inkml:trace contextRef="#ctx0" brushRef="#br0" timeOffset="51199.73">13769 3696 5347 0,'-4'-20'-123'0,"2"5"41"0,2 0 50 0,-1 6 39 0,1 0 38 0,-2 0 31 0,2 4 19 0,0 5 2 0,0-7-12 0,0 7 25 15,0 0 68-15,-4 33 49 0,-3 5 13 0,-4 15-1 16,-3 5-5-16,-8 9 9 0,-4 19-2 16,-7-4 6-16,1-1-1 15,1-6 3-15,8-15-27 0,5-4-222 0,-2-4 0 16,5-4 0-16,7-10 0 0,5-4 0 15,3-4 0-15,3-9 0 0,11 3 0 0,8-3 0 16,11-5 0-16,9-8 0 0,7-4 0 16,21-6 0-16,2 0 0 0,1-5 0 15,2 2 0-15,-1-3 0 0,-5 1 0 0,-8 0 0 16,-13 3 0-16,-9 1 0 0,-8 1 0 0,-10 0 0 16,-2 1 0-16,-4-1 0 0,-1 0 0 15,-3 2 0-15,-2-2 0 0,-9 2 0 0,14-1 0 16,-14 1 0-16,9-3 0 15,-9 3 0-15,0 0 0 0,0 0 0 0,-5-11-191 16,5 11-538-16,-18-14-204 0,9 5 50 16,-5-4 90-16,1-1-793 0,-6-5-1026 15</inkml:trace>
  <inkml:trace contextRef="#ctx0" brushRef="#br0" timeOffset="51671.28">14415 3724 4797 0,'0'-7'187'0,"0"1"17"0,0 6 13 0,-2-11 21 0,2 11 17 0,-6-7 13 0,6 7 2 0,-14-4-11 16,1 4-15-16,-6 2-22 0,-5 2-24 15,-11 4-20-15,-3 5-19 0,-9 3-16 0,-1 5-12 16,6 0-11-16,6-3-19 0,6-2-101 16,3 1 0-16,4 0 0 15,7-3 0-15,5-1 0 0,6 0 0 0,1 0 0 0,4 1 0 16,4 2 0-16,3 1 0 0,11 7 0 0,2 0 0 16,5 2 0-16,9 3 0 0,5-2 0 15,-1-1 0-15,-6-7 0 0,-3-2 0 16,-7 2 0-16,-5-8 0 0,-1 2 0 0,-7-6 0 15,1 0 0-15,-5 1 0 0,-3 0 0 16,-2 1 0-16,-6 0 0 0,-5 1 0 16,-15 4 0-16,-7-2 0 0,-3 0 0 15,-4-1 0-15,-15-2 0 0,0-2 0 0,-3 2 0 16,10-6 0-16,3 2 0 0,3 1 0 0,4-3 0 0,0 1 0 16,9 0 0-16,4-1 0 15,3 3 0-15,1-1 0 0,0 2 0 0,0 0-767 16,7-1-230-16,3 0 116 15,-1 2-1005-15,7 1-1310 0</inkml:trace>
  <inkml:trace contextRef="#ctx0" brushRef="#br0" timeOffset="56024.02">25171 3384 2125 0,'-21'2'141'0,"4"0"-47"0,0-1-36 0,1-1-14 0,5 2-8 0,-3-2 10 0,3 0 11 0,11 0 10 0,-15 4 18 15,15-4 16-15,0 0 31 0,-4 8 19 16,4-8-12-16,48 17-6 0,15-3-13 16,38 3-7-16,22 0-14 0,21 0-12 15,19 3-4-15,63 3-8 0,7 5-8 0,11-7-7 16,-2-2-7-16,-5 4-3 0,-6-4 1 0,-12 2-15 16,-57-9 0-16,-11 2-3 15,-17-4-27-15,-23-2-13 0,-38-2-6 0,-22-3-9 16,-19-3-8-16,-12-1-5 0,-15-3 8 15,-8-2 5-15,3 6-4 0,-52-21 7 0,-7 2-6 16,-13 1 9-16,-31-6-4 16,-13 0 12-16,-12 0-4 0,-15 2 0 0,-11-2 4 15,-10 4-7-15,-47-8 17 0,41 9 19 0,-49-1 1 0,50 7 7 16,-5 0 6-16,11 6 7 16,5 0-1-16,11 4 4 0,19 4 2 0,37-1-6 15,12 0-1-15,29 0-8 16,9 2 9-16,19-2 0 0,15 5-3 0,7-5 1 15,48 9-2-15,23-1-8 0,45 3-4 16,23-1 2-16,23 4-5 0,64 3 3 0,15 0-9 16,3 2 1-16,-4 0-3 0,-3 2-10 15,-10-6-12-15,-56-1-19 0,-8-4-26 0,-17-1-18 16,-21 1-17-16,-39-5-2 0,-17 0 2 0,-25-5 8 16,-19 0 3-16,-18-5 9 15,-12 0 9-15,-18-2 16 0,-33-5 18 0,-12-2 7 16,-39-2 13-16,-21 2 6 15,-18-1-3-15,-20 5 8 0,-62-3 16 0,47 6 11 16,2 0 18-16,8 3 21 0,20-1 9 16,27-2-3-16,42 6-1 0,19-1-8 15,27 4-4-15,21-2-8 0,13 1-21 0,2-1-27 16,0 0-18-16,97 10-32 0,-21-6-37 16,34 3-63-16,12 0-76 0,2 0-114 15,0 0-156-15,-4-3-111 0,0-2 52 0,-27-2-216 16,-1-2-252-16</inkml:trace>
  <inkml:trace contextRef="#ctx0" brushRef="#br0" timeOffset="64650.11">21378 14072 1648 0,'14'-8'163'0,"-5"1"1"0,-3 0-22 0,0 3-25 0,-3-1-12 0,2 0-6 0,-5 5 8 0,5-6 5 15,-5 6 12-15,4-6 1 16,-4 6 7-16,7-9 0 0,-7 9-17 16,8-10-4-16,-4 5 10 0,0 0 6 0,2 0 0 15,-1-1-4-15,-1 2-3 0,-4 4-11 16,7-6-13-16,-7 6-12 0,0 0 1 0,0 0 17 0,0 0 21 16,18 21 10-16,-16-2 5 15,0 5 8-15,-4 15 8 0,0 5 5 0,-4 15 0 0,1 1 4 16,-5 3 7-1,-1-1 0-15,-1 0-2 0,0 0-1 0,1-6-10 0,1-4 0 16,1-1-8-16,3-12-4 16,1-1-1-16,1-2-9 0,2-8-10 0,0-2-6 15,0-5-1-15,2-3-15 0,0 1-4 16,2-4-8-16,0 2-2 0,2-1-6 0,2-1-5 16,-1-1-19-16,6-1-59 0,10 7 0 0,6-7 0 15,4-2 0-15,5-2 0 16,3-2 0-16,8-3 0 0,0-4 0 15,5 0 0-15,-1-2 0 0,-4-3 0 16,1 0 0-16,-4 0 0 0,-5-1 0 0,-12 0 0 0,-2 2 0 16,-3 3 0-16,-8-3 0 15,0 1 0-15,-3 1 0 0,1 1 0 0,-12 1 0 0,17-2 0 16,-17 2 0-16,7-4 0 0,-7 4 0 16,0 0-174-16,2-3-274 0,-2 3-120 15,0 0-159-15,0 0-148 0,-20-9 80 0,11 6-771 16,-2-2-1008-16</inkml:trace>
  <inkml:trace contextRef="#ctx0" brushRef="#br0" timeOffset="65859.78">22116 14127 4005 0,'9'-6'-176'0,"-3"1"47"0,2 2 28 0,-3-1 29 0,1 2 35 0,-6 2 36 0,0 0 39 0,12-6 26 0,-12 6 17 0,0 0 5 16,5-6 7-16,-5 6-3 15,0 0 7-15,0 0-2 0,0 0 0 0,0 0-5 16,0 0-6-16,0 0 0 0,0 0-6 0,0 0-4 16,-42 8-6-16,23-3-2 0,-4 2-5 15,2-1-7-15,-1 2-1 0,-3-1-5 0,2 0-3 16,2-2 1-16,4 1-11 15,-1-2-3-15,5 1 0 0,1-2-5 0,1 1 0 0,2-3-10 16,2 1 6 0,7-2-1-16,-14 5-2 0,14-5 0 0,-9 2-2 0,9-2-6 15,-11 3 0-15,11-3 4 16,-9 3-5-16,9-3 0 0,0 0 2 0,-9 1-2 16,9-1-2-16,0 0 1 0,0 0-1 0,-9 3 0 0,9-3-5 15,0 0 0-15,0 0 3 16,0 0-4-16,0 0 0 0,-9 2 5 15,9-2-4-15,0 0 3 0,0 0-4 16,0 0 3-16,0 0 4 0,0 0-1 0,0 0 4 16,0 0 0-16,0 0 0 0,0 0 4 15,0 0-1-15,0 0 2 0,0 0-5 0,0 0-2 16,-5 3 0-16,5-3 0 0,0 0-2 0,0 0-1 16,0 0 0-16,0 0-4 0,0 0 1 15,0 0 2-15,0 0-3 0,0 0 3 0,0 0-1 16,0 0 6-16,0 0 7 0,0 0 8 15,0 0 12-15,0 0 5 0,0 0 1 16,0 0 7-16,0 0 5 0,0 0-1 16,0 0 3-16,0 0-3 0,0 0 1 15,0 0 4-15,0 0-5 0,0 0-11 16,0 0 2-16,0 0-4 0,0 0-7 0,0 0 0 16,0 0-2-16,0 0-5 0,0 0-2 15,0 0-3-15,0 0-3 0,0 0 1 16,0 0-5-16,0 0-6 0,0 0-7 15,0 0-7-15,0 0 2 0,0 0 13 0,2 13-8 16,-2-2 2-16,3 6 7 0,-3-3-2 0,2 4 0 16,3-2 0-16,-3 0 2 0,0-1 1 15,-1-1-10-15,1-2 9 0,0 0-3 16,2-3 10-16,-2 1-1 0,0-3 4 0,-1 0 3 0,-1-7 13 16,6 10 8-16,-6-10 2 15,5 4-3-15,-5-4-6 0,14 1-1 0,-14-1-6 16,0 0-1-16,23-3-10 0,-23 3 0 15,0 0-7-15,23 0-7 0,-23 0 0 16,15 5 0-16,-6 0-4 0,2 2 5 0,-2 1-2 16,-2 3 1-16,4 1-1 0,-2 0-3 0,-4 0 15 15,3 1-14-15,-5 1-1 0,-1-2 7 16,0 0 9-16,-4 0 12 0,0 3 8 16,-3 0 8-16,-3-2 3 0,-4 2 1 0,-1-1 1 15,2-3-2-15,-4 2 0 16,4-2-9-16,-1-4-2 0,-1 0-1 0,3-3-6 15,-2 0 0-15,5 0-6 0,0 0-4 16,7-4-12-16,-12 4-29 0,12-4-38 0,-13 5-52 16,7-3-51-16,6-2-60 0,-7 3-74 15,7-3-90-15,-7 3-101 0,7-3-127 0,0 0-201 16,0 0 58-16,0 0 79 0,0 0-529 0,0 0-667 16</inkml:trace>
  <inkml:trace contextRef="#ctx0" brushRef="#br0" timeOffset="66129.7">22618 14436 3160 0,'0'0'46'0,"0"0"47"0,-4-9 7 0,4 9 13 0,0 0 10 0,0 0 30 0,-3-7 24 15,3 7 14 1,0 0-9-16,7-10-15 0,1 3-13 0,5 2-17 0,3-4-13 16,3 2-15-16,2-1-10 15,0-1-22-15,8-3-29 0,-7 2-47 0,-1 1-50 0,0 1-82 16,-2 1-86-16,-3 2-77 0,0-2-94 16,0 2-97-16,-5 1-131 0,-4 3 47 15,-7 1-283-15,0 0-337 0</inkml:trace>
  <inkml:trace contextRef="#ctx0" brushRef="#br0" timeOffset="66400.05">22711 14613 2608 0,'-3'3'131'0,"-5"1"10"0,8-4 23 0,-5 6 26 16,5-6 32-16,0 0 22 0,0 0 16 0,-6 5 4 15,6-5-15-15,0 0-13 16,0 0-10-16,0 0-12 0,0 0-15 0,21 7-16 0,-9-7-22 15,2 0-11 1,4-2-14-16,0 0-37 0,0-1-15 0,1 1-14 0,-2 0-8 16,-1 1-17-16,-5 1-15 15,-11 0-14-15,17-4-14 0,-17 4-16 0,17 0-28 16,-17 0-34-16,0 0-42 0,16-2-41 16,-16 2-61-16,0 0-72 0,0 0-94 0,0 0-157 15,0 0-149-15,0 0 54 0,0 0-453 16,0 0-560-16</inkml:trace>
  <inkml:trace contextRef="#ctx0" brushRef="#br0" timeOffset="67403.48">24194 14046 3013 0,'8'-6'34'0,"-7"2"30"0,-1 4 23 0,6-7 13 0,-6 7 22 0,4-5 27 0,-4 5 15 0,0 0 13 0,0-6-5 16,0 6-11-16,0 0-17 15,-10-10-14-15,1 9-13 0,-5-3-6 0,-2 1-3 16,-7 0-5-16,-4 1-6 0,0 0-8 15,-4 2-10-15,1 0-5 0,-12-2-8 0,10 2-6 16,5 0-6-16,2 0-4 16,6 2-5-16,-1 0-2 0,4-4-3 0,1 2-5 15,1-2 0-15,5 2-6 0,9 0-1 0,-18 2-3 0,18-2 1 16,-12-2-4-16,12 2-3 16,-11 2-5-16,11-2-2 0,0 0 2 0,-14 0-1 15,14 0-2-15,0 0 0 16,-11-2 1-16,11 2-4 0,0 0 4 0,0 0 6 0,-14 2 6 15,14-2 7-15,0 0 9 16,0 0 0-16,0 0-1 0,0 0-6 0,-11-2 1 16,11 2-6-16,0 0-8 15,0 0-4-15,-8 6-3 0,8-6 4 0,-3 11 5 0,-1 0 2 16,-1 0 0-16,1 7 4 0,4-1-2 16,-1 2 4-16,1 2 6 0,1 3 2 0,3-2-2 15,6 5 3-15,1 1 5 0,9-2 11 0,-2-5 0 16,9-1-3-16,0-3 1 15,3-2-2-15,3-1-4 0,-5-2-8 16,5 0-4-16,-3-2-8 0,-1 1-4 0,-1 1 2 16,-4-2-9-16,-6 0 3 15,1 1-8-15,-4-2 0 0,1 4 4 0,-5-1 0 16,-1-1-1-16,-1 2 8 0,-7-1 18 16,4 0 17-16,-4 0 13 0,-4 0 13 0,-6 3 14 15,3-3 5-15,-7 3 3 0,-1 1 1 16,-10 1-2-16,-2 0 0 0,-4-3-45 0,3 0-59 15,1-6 0-15,2-1 0 0,2 0 0 16,4-2 0-16,0-1 0 0,0-2 0 0,5 2 0 16,1-2 0-16,2 0 0 0,-1 0 0 15,10-2 0-15,-17 1 0 0,10 1 0 0,7-2 0 16,-12 2 0-16,12-2 0 0,-11 2 0 16,11-2-293-16,0 0-163 0,-12 0-92 0,12 0-110 15,0 0-200-15,0 0 65 0,0 0 90 0,0 0-617 16,0 0-778-1</inkml:trace>
  <inkml:trace contextRef="#ctx0" brushRef="#br0" timeOffset="68087.1">24616 14038 3630 0,'0'-11'-36'0,"-2"3"35"0,2-1 30 0,0 2 34 0,2 2 17 0,-2 5 24 0,0-12 19 15,0 12 15 1,-2-10 0-16,2 10-8 0,0-7-9 0,0 7-14 0,0 0-12 15,0-8-11-15,0 8-14 16,0 0-7-16,0 0 3 0,0 0 8 0,0 0 16 0,9 27 13 16,-7-8 6-1,0 7 6-15,-1 12 9 0,-1 0 10 0,0 5 11 0,0 2 14 0,-1 0-8 16,-1-1-4-16,0 1-3 0,-3-4-4 0,3-1-1 16,-1-4-10-16,1-3-4 15,0-10-10-15,2-4-11 0,-2 0-5 0,4-6-11 16,-2 1 8-16,2-1 1 15,1-2 8-15,6 1-2 0,0-1 0 16,6 0-13-16,2 0-7 0,7-2-7 0,-2-2-76 16,12-1 0-16,1-1 0 0,3 0 0 0,-2-1 0 15,-6-1 0-15,-3-3 0 0,2 2 0 0,-2-2 0 16,-7 2 0-16,-1 0 0 16,-2-2 0-16,-3 0 0 0,-1 0 0 0,-1 1 0 15,-12-1 0-15,16 0 0 0,-7 2 0 16,-9-2 0-16,11 0 0 0,-11 0 0 15,0 0 0-15,14 0 0 0,-14 0-128 16,0 0-157-16,0 0-106 0,11 0-107 16,-11 0-123-16,0 0-190 0,0 0 17 0,0 0 75 15,0 0-622-15,0 0-798 0</inkml:trace>
  <inkml:trace contextRef="#ctx0" brushRef="#br0" timeOffset="68686.99">24851 14156 3646 0,'-4'-9'-54'0,"2"3"28"0,2-1 24 0,0 7 30 0,-1-9 23 0,1 9 29 0,0 0 15 0,-2-9-11 15,2 9-12-15,0 0 6 0,0 0 34 0,0 0 19 16,0 0 0-16,2 32 1 0,-2-15-1 16,0 1 5-16,1 3-5 0,-1 0-1 0,0 2-7 15,2 0-9-15,0-1-9 16,2-1-3-16,0-4-8 0,-1 0-2 0,5-3-9 15,-4 0 0-15,2-4-3 0,1-2 4 0,2-1-8 16,0-5-3-16,0 0-13 0,-9-2-5 16,27-7-6-16,-14 0-2 0,4-3-15 15,0-3-12-15,2-8-14 0,4-2-9 0,-1-1-3 16,-6 2-3-16,4-1 1 0,-7 7 2 16,-2 2 3-16,-3 3-8 0,-1 5-2 0,-1-1-3 15,-2 3 3-15,-4 4 2 0,0 0 3 16,0 0 5-16,0 0 4 0,9 22 12 0,-9-8 16 15,-2 3-4-15,2 4 6 16,0 5 5-16,0 1 4 0,0 0 8 0,2 9-2 0,1-7-7 16,-2-2-3-16,1-2 1 15,2-3-11-15,-2-1 6 0,2-2 4 0,-3-4-15 16,1-3 3-16,-2-1-2 0,2-1 2 0,0-4-4 16,-2 3-10-16,0-9-18 0,0 12-37 15,0-6-39-15,0-6-67 0,0 5-86 0,0-5-86 16,0 0-103-1,-6 6-140-15,6-6-166 0,0 0 39 0,0 0 70 16,0 0-419-16,0 0-514 0</inkml:trace>
  <inkml:trace contextRef="#ctx0" brushRef="#br0" timeOffset="69069.64">25986 14198 2784 0,'-12'3'106'0,"12"-3"44"0,-14 1 17 0,14-1 10 0,0 0 23 0,0 0 35 0,-14 0 35 0,14 0 19 15,0 0-12-15,0 0-11 0,0 0-20 0,0 0-23 16,0 0-27-16,39-13-19 0,-17 10-16 16,13-6-21-16,-1 0-23 0,-2-1-41 0,2-1-44 15,-7 5-45-15,-5 2-56 16,2-1-67-16,-9 2-84 0,0 1-95 0,-1-2-97 15,-7 2-116-15,-7 2-152 0,9-1 41 16,-9 1-476-16,0 0-583 0</inkml:trace>
  <inkml:trace contextRef="#ctx0" brushRef="#br0" timeOffset="69329.7">26032 14468 3249 0,'-10'3'151'15,"7"1"27"-15,3-4 22 0,-10 7 36 16,10-7 38-16,0 0 65 0,-6 5 30 16,6-5 14-16,0 0-21 0,0 0-32 15,0 0-43-15,0 0-28 0,42-12-29 0,-21 7-20 16,4 0-25-16,5-4-28 0,4 1-35 16,1 1-27-16,-9 0-43 0,-3 2-32 0,-5-1-24 0,-1 3-17 15,-3-1-27-15,-3 3-14 0,-2-2-20 16,-9 3-20-16,14-2-23 0,-14 2-25 15,0 0-40-15,0 0-52 0,9-2-66 16,-9 2-79-16,0 0-82 0,0 0-135 16,0 0-126-16,0 0 69 0,-27 13-531 15,23-9-655-15</inkml:trace>
  <inkml:trace contextRef="#ctx0" brushRef="#br0" timeOffset="70924.69">27146 13928 3227 0,'8'-3'-55'0,"-2"-1"33"0,-6 4 34 0,7-3 31 0,-7 3 32 0,4-5 35 0,-4 5 29 0,0 0 17 16,0 0 14-16,0 0 11 0,2-6-1 16,-2 6-7-16,0 0-18 0,-13-6-18 0,2 3-10 15,-9 2-15-15,-1 0-9 0,-6-1-10 16,-2 2-10-16,1 0-7 0,-5 0-8 0,6 0-8 16,0 2-6-16,2-1-6 0,4-1-4 15,4 0-6-15,1 1-3 0,5-1-3 0,-1 0-5 16,12 0-4-16,-16 0 1 0,7 0-4 15,9 0 0-15,-14 0-4 0,14 0 4 0,0 0-5 16,-13 0 0-16,13 0-3 0,0 0-3 16,-14 3 0-16,14-3-2 0,0 0 1 15,0 0-3-15,-11 0 1 0,11 0-1 0,0 0-2 16,0 0 2-16,-12 1-3 16,12-1-2-16,0 0-6 0,-6 4 1 0,6-4 3 15,-4 8 0-15,4 1 9 0,0 4 2 16,0 3 6-16,0 5 0 0,2 1 5 0,2 2 11 15,0 2-1-15,6 5 7 16,1 0 7-16,7-2 10 0,0-4 3 0,5 1 2 0,4-2 1 16,3-2 3-16,3-3-9 15,1-2-7-15,2-3-8 0,-2 1 1 0,3-2-5 0,-5-4-4 16,-1 4 6-16,-7-3-15 0,-5-2-4 16,1 1-2-16,-7 0-5 0,-2-2 2 0,-1 3 17 15,-5-2-1-15,1 1 11 16,-4 0 26-16,-4 0 14 0,0 2 11 0,-2 1 6 15,-3-2 9-15,-1 2 2 0,-3-1-6 16,0-1-3-16,-7 0-5 0,1-1-11 16,0 0-7-16,-3-3-7 0,4-1-5 0,-4 1-6 15,6-2-1-15,-2-1-12 0,3-2-6 0,-1 3-35 16,3-4-4-16,0 1-24 0,1-1-60 0,10 0-52 16,-19 0-44-16,19 0-57 15,-14 2-64-15,14-2-71 0,0 0-76 0,-11-5-94 0,11 5-171 16,2-9-59-16,-2 9 83 15,11-12-567-15,1 6-717 0</inkml:trace>
  <inkml:trace contextRef="#ctx0" brushRef="#br0" timeOffset="71456.56">27732 14038 3515 0,'0'-12'18'0,"-2"4"13"0,2 2 3 0,0 6-4 0,0 0-4 0,-1-7 21 0,1 7 40 16,0 0 20-16,-19 22 12 0,7-6 8 0,-4 9 9 16,-2 0 9-16,0 2 8 15,0 0 3-15,-1 1-1 0,2-2 2 0,1-1-9 16,1-1-9-16,3-3-13 0,-1-6-10 15,6-1-15-15,-4 0-8 0,5-2-12 16,-2-4-7-16,3 1-14 0,-3-1-26 16,5-2-30-16,-2 1-44 0,1-3-45 0,4-4-79 15,0 0-64-15,0 0-45 0,0 0-22 16,-16-11-8-16,12 1 11 0,-3-3 23 0,6-3 25 0,-5-5 25 16,1-1 31-16,1 2 48 15,2 2 59-15,-2 2 57 0,2 3 49 0,1 0 51 16,-2 1 35-16,-1 2 13 0,4 2 13 0,0 1 0 15,0 7 22-15,2-10 29 0,-2 10 13 16,0 0 8-16,21 4 0 0,-7 3-19 0,3 4-4 16,6 6-13-16,0 0-21 15,1 0-10-15,1 2-13 0,2 0-11 0,-2 0-12 0,1-2-7 16,-3 1-16-16,-2-5-6 0,-4-1-9 16,-2-2-8-16,-1 0-22 0,-3-3-21 15,-4 0-26-15,4-2-24 0,-6-1-35 16,3 1-42-16,-1-2-56 0,-7-3-93 15,0 0-91-15,0 0-99 0,0 0-150 0,14-8-83 16,-12 3 59-16,1-6-411 0,1 1-508 16</inkml:trace>
  <inkml:trace contextRef="#ctx0" brushRef="#br0" timeOffset="71889.89">28028 13894 3079 0,'0'-8'127'0,"-4"0"30"0,4 8 5 0,-2-12 14 0,2 12-8 0,0-7-15 0,0 7 14 0,0 0 31 16,0 0 14-16,-1 24-9 15,1-10-15-15,-2 7-14 0,2 2-14 0,2 2-7 16,-1-1-12-16,1 1-8 0,2 0-16 16,1-3-12-16,4 7-9 0,-2-5-8 15,2-7-8-15,-1-1-6 0,0-1-4 0,0-3-5 0,-3-1-4 16,1-5-2-16,1-1-8 15,1-4-7-15,-8-1-5 0,22-1-4 0,-8-6-9 16,3-3-2-16,4-7-11 16,2-7-5-16,0-2-22 0,1 0 0 0,-2-1 6 15,-5 3-5-15,-2 7 4 0,-4 5-5 0,-3 2-2 16,0 3-10-16,-4 3 13 16,-4 4 17-16,0 0 8 0,0 0 6 0,9 28 6 15,-9-12 12-15,-2 5 4 0,0 0 23 16,2 3-16-16,-2 1-7 0,4-1 7 0,-2 1 4 15,4-1-19-15,-2 0-2 0,0-2-7 16,-2-5 2-16,6 4-3 0,-2-6 1 16,-3-1-21-16,1-3-25 0,2-2-24 0,-2 2-34 15,2-2-37-15,-4-3-50 0,1 1-56 16,3 1-74-16,-1-4-90 0,-3-4-103 16,4 7-156-16,-4-7-76 0,0 5 66 0,0-5-484 15,0 0-607-15</inkml:trace>
  <inkml:trace contextRef="#ctx0" brushRef="#br0" timeOffset="72774.7">28786 13866 3198 0,'-1'-12'4'0,"-3"4"26"0,1 1 39 0,3 7 41 0,-4-10 26 0,4 10 34 0,0-9 20 0,0 9 8 0,0 0-6 0,-1-11-16 0,1 11-18 16,0 0-24-16,0 0-6 0,0 0 27 0,0 0 23 15,1 45 19-15,-1-3-8 0,0 2 10 0,-1 14-1 16,-1 4 4-16,-2-1 8 0,-2 4-3 16,5-6-3-16,-5-1 0 0,2-3-12 15,4-8-8-15,-2-6-13 0,2-1-7 16,0-8-9-16,2-6-8 0,2-2-6 0,2-1-140 16,1-3-1-16,0-2 0 0,9-2 0 15,1-4 0-15,15 0 0 0,5-4 0 0,3-2 0 16,-1-3 0-16,6-2 0 0,-5 1 0 15,-6-2 0-15,-7 0 0 0,-3-2 0 16,-1 2 0-16,-8 0 0 0,0-1 0 0,1 1 0 16,-16 0 0-16,21 0 0 0,-21 0 0 0,17-2 0 15,-17 2 0-15,14 0 0 0,-14 0 0 16,9 0 0-16,-9 0 0 0,0 0 0 16,0 0-191-16,7-3-315 0,-7 3-116 0,0 0-177 15,0 0-57-15,-9-15 80 16,3 7-734-16,5 0-957 0</inkml:trace>
  <inkml:trace contextRef="#ctx0" brushRef="#br0" timeOffset="73309.85">29154 13947 4026 0,'-6'-17'36'0,"2"3"34"0,0 4 8 0,2 0 4 0,2 1-5 0,2 0-5 0,2-1 0 0,2 1-6 0,4-2-4 16,1 3-8-16,3 2-6 0,0 1-8 0,2-1-2 16,1 5-2-16,-2 1-8 0,-2 1-3 15,5 6-3-15,-7-3 1 0,2 2 0 16,-3 1 14-16,-3 4 7 0,-1-1 14 15,-4 2 20-15,-2 2 18 0,-6 1 16 0,-1 4 9 16,-7 5 6-16,-3 1 2 0,0 0 9 0,4-8-3 16,1-2-1-16,3-4-11 15,1 1-16-15,3-4-16 0,1 1-1 0,-1-3 3 16,5 3-7-16,0 0-10 0,9 1 0 0,-4-2-12 16,6 3-7-16,1 3-7 15,1-1-6-15,5-1-5 0,-3 2-4 0,0 0 0 0,-2 0 1 16,3 1-10-16,-5-2 3 15,-2-2 6-15,0 1 11 16,-6-2 15-16,1 1 22 0,0 0 24 0,-4 0 9 16,-2 0 18-16,-4-2 9 0,0 2-21 0,-3 1-122 0,-2 0 0 15,-5-1 0-15,-3-3 0 0,2 0 0 16,-4-1 0-16,6-4 0 0,-5 1 0 16,6-2 0-16,0-2 0 0,1 1 0 0,13-1 0 15,-21-3 0-15,11 3 0 0,10 0-114 16,-13-2-370-16,13 2-133 0,-8-3-169 15,8 3-88-15,0 0 83 0,0 0-748 16,0 0-983-16</inkml:trace>
  <inkml:trace contextRef="#ctx0" brushRef="#br0" timeOffset="74139.78">25777 15958 4565 0,'-11'2'82'0,"11"-2"17"0,-14 0 16 0,14 0 15 0,0 0 15 0,0 0 20 0,0 0-4 0,0 0-15 16,0 0-12-16,0 0-13 0,68-16-14 16,-25 8-8-16,0 1-16 0,12-2-31 15,1 1-34-15,-11 2-56 0,-2 2-55 0,-4-1-63 16,-6 1-72-16,-7 2-77 0,-1 0-74 16,-6 1-95-16,-3 1-113 0,-7 0-61 15,-9 0 42-15,2 5-315 0,-2-5-402 0</inkml:trace>
  <inkml:trace contextRef="#ctx0" brushRef="#br0" timeOffset="74339.97">25983 16073 2503 0,'-20'8'10'0,"7"1"29"16,3-4 19-16,5 1 16 0,-3-3 17 0,8-3 31 15,-7 7 18-15,7-7 33 16,0 7 48-16,0-7 20 0,11 10 7 16,0-7-8-16,7 0-15 0,1 1-23 15,7-1-11-15,1-1-29 0,13 0-19 0,-6-2-34 16,6-4-40-16,0 3-48 0,-10 1-46 15,-1-2-70-15,-10 1-52 0,3 1-61 0,-8-3-57 16,-2 3-66-16,-12 0-73 0,13 0-160 16,-13 0-19-16,8-3 52 0,-8 3-193 15,0 0-217-15</inkml:trace>
  <inkml:trace contextRef="#ctx0" brushRef="#br0" timeOffset="74989.96">27169 15677 2055 0,'5'-9'145'0,"-3"4"14"0,-2 5 0 0,0 0-9 0,0-9-7 0,0 9-13 0,0 0-3 0,-13-6 10 15,13 6 7-15,-25 3 7 0,5 2-5 0,-1 2 0 16,-12 7-2-16,5 0-11 0,-3-1-4 16,5 3-7-16,4-4-9 0,9-2-4 0,-1 2-7 15,3 0-3-15,6-3 6 0,3 3-1 16,2-2-6-16,4 2-6 0,5 5-9 0,5-2-4 15,4 5-11-15,7-2-4 16,2 3-9-16,0-2-6 0,-2 1-3 0,-1-3-3 16,3 0-6-16,-3-1-5 15,-4-4-1-15,-3-2 10 0,-5-1 4 16,-1 0 18-16,-2-2 25 0,-1-3 26 0,-2 0 20 0,-6-4 18 0,7 7 7 16,-3-2 8-16,-4-5 6 15,0 0 0-15,0 11-7 0,0-11-16 0,-15 9-16 16,1-2-10-16,-1 0-16 15,-4 0-10-15,-2 0-8 0,0 0-15 0,4-4-22 16,0 5-37-16,0-5-60 0,2 0-88 16,1 2-77-16,5-4-81 0,-3 3-84 0,6-1-105 15,6-3-147-15,0 0-213 0,0 0 64 0,0 0 81 0,14-19-527 16,3 6-684 0</inkml:trace>
  <inkml:trace contextRef="#ctx0" brushRef="#br0" timeOffset="75410.3">27660 15727 3215 0,'10'-18'68'0,"-4"5"45"0,-4 1 44 15,2 3 39-15,-3 0 31 0,-1 5 22 16,0 4 4-16,4-11-8 0,-4 11-41 0,0 0-21 16,0 0-4-16,0 0-2 0,0 0-9 15,-17 19-14-15,5-3-18 0,-7 5-3 0,1 4-20 16,-4-1-11-16,4 1-7 0,-3 1-11 15,-1 0-5-15,4 0-5 0,-2-2-25 16,-1-1-34-16,1-2-28 0,2-4-31 0,5-3-38 16,1-5-34-16,-1-1-42 0,1-1-63 15,5-3-69-15,0-3-55 0,7-1-38 0,-13-7 1 16,6 0 7-16,5-4 44 0,1-5 49 16,-1-1 37-16,2-2 54 0,2 0 72 0,-2 4 69 15,0 1 67-15,1 1 57 0,-1 0 40 16,0 3 23-16,0 2 19 0,0 1 8 0,0 7 25 15,6-9 46-15,-6 9 40 16,14 0 11-16,-14 0-3 0,23 7-12 0,-6 0-23 16,2 2-18-16,8 2-30 15,1 3-20-15,3-2-14 0,-1 0-15 0,1 0-32 16,-5-3-52-16,-5 0-51 0,-2-1-50 0,0-3-56 16,-2 2-66-16,-4-4-75 0,1 4-95 15,-1-4-90-15,-4 1-151 0,2-4-160 16,-11 0 55-16,12-2-484 0,-12 2-624 15</inkml:trace>
  <inkml:trace contextRef="#ctx0" brushRef="#br0" timeOffset="75820">28139 15670 3502 0,'0'0'136'0,"0"0"11"0,0 0 20 0,0 0 32 0,0 0 28 0,0 0 18 0,-25 23 1 0,18-12 1 0,0 3-27 16,1 2-13-16,3 1-18 0,-1 1-22 0,4 0-17 16,0-3-9-16,2 2-13 15,2-2-10-15,-1 1-14 0,9 0-12 0,-4-5-1 16,1 1-25-16,3-2-23 0,-3-5-19 0,2-3-10 0,1-2-34 16,-12 0-15-1,33-6-15-15,-15-3-2 0,2-3-3 0,3-5 8 16,2-4 7-16,-5 2 3 0,1-2 6 15,-4 4 7-15,-5 6 15 0,-1 3 8 0,-4-1 7 16,2 4 6-16,-4 1 5 0,-5 4 33 16,0 0 28-16,0 0 27 0,19 14 1 15,-17-3-1-15,4-2 5 0,-2 7 2 0,-1-1 2 16,3 3 1-16,-1 2-6 0,4 0-9 16,-2 1-12-16,0 0-11 0,3-4-7 0,-2-2-7 0,-1-3-20 15,-1 1-35 1,-2-2-48-16,-1-2-84 0,1 0-88 0,1-3-91 0,-2 1-109 15,1 0-115-15,0 0-158 16,-1-2-133-16,3 1 77 0,-1-4-652 0,-5-2-845 16</inkml:trace>
  <inkml:trace contextRef="#ctx0" brushRef="#br0" timeOffset="76089.99">29066 15586 4145 0,'-1'-10'107'0,"-1"3"19"0,2 7 9 0,-7-7 2 16,7 7 42-16,0 0 43 0,-29 33 27 0,9-8-4 15,-7 11 1-15,4 6 0 0,-2-2-18 0,1 5-14 0,-1 0-13 16,4-1-23-16,3-1-17 16,-2-2-21-16,6-8-15 0,3 0-12 0,2-6-13 15,2-3-32-15,-2-5-32 16,6-2-43-16,-5-3-54 0,6-3-59 0,-3 0-54 15,-1-2-54-15,2-1-65 0,0-2-85 16,4-6-72-16,-13-2-76 0,13 2-95 16,-16-17-100-16,5-1 53 0,4-11-473 15,-3-1-608-15</inkml:trace>
  <inkml:trace contextRef="#ctx0" brushRef="#br0" timeOffset="76243.27">28691 15869 3082 0,'0'-10'-27'0,"2"5"36"15,-2 5 39-15,4-7 64 0,-4 7 55 0,0 0 40 16,0 0 26-16,0 0 11 0,0 0 3 15,23 14-9-15,-16-7-18 0,4 1-18 0,1 2-25 16,5 3-16-16,-1 0-21 0,6 6-40 16,1 0-55-16,2-2-74 0,0 0-88 15,-3 0-112-15,1-1-107 0,-3-3-137 0,-2-3-215 16,1-1 53-16,-3-4 65 16,3 0-290-16,-2-3-344 0</inkml:trace>
  <inkml:trace contextRef="#ctx0" brushRef="#br0" timeOffset="76659.78">29368 15557 2680 0,'-2'-8'212'0,"2"8"23"16,0-11 18-16,0 11 16 0,0 0 9 0,-3-8 4 16,3 8-23-16,0 0-26 0,0 0-24 15,0 0-21-15,12-5-25 0,-12 5-15 16,0 0-12-16,23 14-17 0,-14-4-10 0,0 0-11 15,1 1-8-15,-2 3-11 16,-2 2-11-16,-3-1 1 0,1 1-2 0,-2-1-9 16,-2 2-4-16,0 1 11 0,-4-1 2 0,0 0-9 15,1 2 3-15,-3 1-8 0,4-2 1 16,-2 0-7-16,2 1 0 0,2-2-7 0,0 4 3 16,2 1 0-16,1 2 0 15,2-2 14-15,-1 0-1 0,1 1 14 0,1-1 3 16,1 0 18-16,2-4 14 0,-4-2 7 15,1-2 10-15,-5 1 9 0,3-6 9 0,0 2 12 16,-2-4-47-16,0 1-105 0,-2-8 0 16,0 10 0-16,0-10 0 0,-4 13 0 15,-4-8 0-15,-3-1 0 0,-4 3 0 0,-7-1 0 16,-2-1 0-16,-1-2 0 0,0 1 0 0,2-4 0 16,5 2 0-16,-5-1-137 15,3 3-491-15,4-4-173 0,-2 0-119 0,5-2 83 16,13 2-819-16,-14-7-1092 0</inkml:trace>
  <inkml:trace contextRef="#ctx0" brushRef="#br0" timeOffset="77060.12">29913 15559 4753 0,'0'-14'80'0,"0"2"41"0,2 2 35 0,-2 3 31 0,0 7 17 0,2-11-10 0,-2 11-15 16,3-5-10-16,-3 5 23 0,0 0 26 15,15 18 15-15,-6-2 7 0,-1 15 2 0,0 5-2 16,-5 4 1-16,-3 5-4 0,-3 11 0 16,-3 1-169-16,-2 1-68 0,0-2 0 15,1 1 0-15,0-5 0 0,0-11 0 0,2 0 0 16,1-5 0-16,0-7 0 15,2-5 0-15,4-4 0 0,0-2 0 0,2 1 0 16,-1-4 0-16,8 0 0 0,2 1 0 16,-1-3 0-16,8 0 0 0,7 1 0 15,0-1 0-15,-3-5 0 0,-1 2 0 0,-2-4 0 0,-2 1 0 16,-2-3 0-16,0 0 0 0,-4 2 0 16,3-5 0-16,-7 3 0 0,1-2 0 15,-2-1 0-15,-8-1 0 0,13 5 0 16,-10-3 0-16,-3-2 0 0,0 0 0 0,0 0 0 0,0 0-379 15,14-8-460-15,-15 1-111 16,1 7 85-16,-13-21-889 0,8 7-1186 16</inkml:trace>
  <inkml:trace contextRef="#ctx0" brushRef="#br0" timeOffset="77589.97">30245 15709 5071 0,'-9'-9'-40'0,"3"0"47"0,5 2 51 0,-4 0 53 0,5 7 44 0,-2-14 22 0,2 7 16 15,0 7 2-15,8-15-8 16,-2 6-10-16,3-1-15 0,2 0-16 0,5 3-15 16,-1-1-12-16,0 2-12 15,2 4-16-15,-1 2-7 0,-2 4-12 16,6 4-3-16,-6 6-6 0,-3 3 0 0,-6 6-7 16,1 1 6-16,-6 3 18 0,-7 9 20 15,-6 2 20-15,-7 5 31 0,-1 0 13 0,-1-7-104 0,1-5-60 16,-8 1 0-16,11-6 0 0,5-8 0 15,6-2 0-15,-1-5 0 0,4-2 0 0,2-2 0 16,0 2 0-16,8-2 0 16,2-2 0-16,7 2 0 0,8-3 0 0,2 0 0 15,4-2 0-15,1-2 0 0,-1 0 0 16,11-2 0-16,-10 2 0 0,-1-1 0 16,-3-3 0-16,-5 2 0 0,-2 1 0 0,-4 1 0 15,1-2 0-15,-5 0 0 0,-11 2 0 16,19-1 0-16,-19 1 0 0,13-2 0 0,-13 2 0 15,0 0 0-15,12-3 0 16,-12 3 0-16,0 0 0 0,0 0 0 0,0 0-282 16,0 0-673-16,0 0-3 0,-57 8 88 15,24 2-873-15,-1 6-1176 0</inkml:trace>
  <inkml:trace contextRef="#ctx0" brushRef="#br0" timeOffset="78209.99">25811 17302 5125 0,'-8'7'92'0,"5"0"46"0,-1-3 25 0,4-4 24 0,0 0 34 0,-6 6 18 0,6-6 4 0,0 0-6 31,0 0-22-31,0 0-24 0,0 0-17 0,46-15-23 0,-18 3-42 0,8 3-41 16,-1-6-59-16,-3 3-81 15,-2 0-85-15,3 3-73 0,-10-1-84 0,-7 5-78 16,0 1-61-16,-5 1-49 0,1 3-45 16,-12 0-17-16,11 3-3 0,-11 4-713 15,-1 4-740-15</inkml:trace>
  <inkml:trace contextRef="#ctx0" brushRef="#br0" timeOffset="78381.46">26042 17356 3229 0,'-20'20'-131'0,"3"-4"60"16,4-4 52-16,2 0 39 0,-1-4 45 0,3 1 24 15,1-1 46-15,2-1 31 0,0 0 44 16,2 1 30-16,3 1 27 0,-1-2 12 0,0 2 3 15,2-9-19-15,4 13-20 16,-3-6-16-16,5 0-29 0,1-2-15 16,2 0-21-16,2-3-60 0,3 0-73 15,-14-2-94-15,30-5-112 0,-13 0-99 0,0-1-109 16,4-2-150-16,-4-3-201 0,10-4 65 0,-9 1-459 0,4 4-599 16</inkml:trace>
  <inkml:trace contextRef="#ctx0" brushRef="#br0" timeOffset="79063.38">27333 16814 2985 0,'8'-12'-91'0,"-1"3"33"0,-1 1 24 0,-1 1 36 0,0-1 33 0,-3 2 31 0,-2 6 29 15,5-12 20-15,-1 7 19 0,-4 5 10 0,4-7 4 16,-4 7-1-16,0 0 4 0,0-10-4 15,0 10-4-15,0 0 2 0,0 0-7 16,-38 8-2-16,9 6 0 0,-1 3-2 0,-1 2 0 16,-9 9 12-16,8 3 8 15,-1-1 9-15,11-6-4 0,4 0-13 0,1 2-12 16,9-4-6-16,4-1-2 0,4-4 1 0,8 3 0 16,6 3-21-16,7 1-6 0,1-4-5 15,5 0-19-15,1-3 0 0,-1-2-10 0,6 0-14 16,-7-1-1-16,5-1-1 15,-4 3 5-15,-11-4 6 0,2 0 5 0,-3 0 22 16,-5-1 15-16,-3 1 16 0,1 0 21 16,-5-1 14-16,-3 1 10 0,-2 4 2 0,-3-1-125 15,-4 4-41-15,-11 9 0 0,-1-6 0 0,-1 0 0 16,-5-1 0-16,-2-3 0 0,3-2 0 16,-5-1 0-16,2-3 0 0,8-1 0 15,3-4 0-15,2-2 0 0,1-2 0 16,1-3 0-16,3 0 0 0,-2-2 0 0,7-1-433 15,6 3-223-15,-7-12-193 16,7 3-46-16,5 1 80 0,5-2-730 0,1-6-989 16</inkml:trace>
  <inkml:trace contextRef="#ctx0" brushRef="#br0" timeOffset="79331.09">27942 16886 4353 0,'4'-11'96'0,"0"5"55"0,-4-1 7 0,0 7 3 0,0 0 3 0,0 0 48 0,0 0 32 0,0 0 12 0,-30 39-8 0,12-11-14 0,4 2-23 15,-8 10-20-15,3 3-18 0,0-2-18 16,0 3-21-16,0-1-10 0,-2-1-10 16,4-2-16-16,-3-6-28 15,4-2-31-15,0-1-44 0,-1-2-54 0,0-3-66 0,2-10-55 16,3 0-58-16,-1-7-57 0,4-2-58 0,1-4-50 15,0-4-45-15,8 1-49 16,-13-23-31-16,10 3 0 0,1-6 15 0,4-14-648 16,-1 3-628-16</inkml:trace>
  <inkml:trace contextRef="#ctx0" brushRef="#br0" timeOffset="79479.84">27603 17217 3008 0,'6'-26'-42'0,"-4"5"58"0,2 5 43 16,-2 3 39-16,-2 3 27 0,2 4 41 16,-2 6 60-16,0 0 23 0,11 0 2 0,-11 0-15 15,19 16-14-15,-4-2-26 0,6 5-16 0,4-1-21 16,2 3-15-16,-1 0-30 0,2-3-46 15,-1 3-57-15,2-4-76 0,-4-1-87 16,0 0-73-16,3 0-82 0,-7-3-90 16,-2-3-205-16,1-4-42 15,-4 0 64-15,-2-3-275 0,-1-1-340 0</inkml:trace>
  <inkml:trace contextRef="#ctx0" brushRef="#br0" timeOffset="79849.92">28340 17076 2767 0,'0'0'297'0,"0"0"29"0,0 0 44 0,0 0 25 0,0 0 5 16,0 0-4-1,0 0-22-15,-23 14-21 0,23-14-30 0,-4 14-33 16,4-9-32-16,0-5-26 0,4 18-22 16,3-7-26-16,-2-2-34 0,4-1-34 0,-1 0-36 15,0-1-24-15,-2 0-28 0,3 1-23 16,-4-5-28-16,-5-3-26 0,16 3-12 15,-16-3-9-15,17-6-6 0,-7-5 3 0,1-1 5 16,8-12 6-16,-2-3-1 0,-1-1 7 16,-2-1 9-16,0 8 17 0,-6 6 9 0,-1 1 7 15,0 4 4-15,-2 2 8 0,1 6 46 16,-6 2 42-16,0 0 16 0,11 17 0 16,-11-1-3-16,3 5-10 0,3 14-10 15,-1 3-2-15,-2 1-6 0,3 1-2 0,-1 2-9 16,3-1-9-16,2-1-5 0,-1-2-24 15,0-2-51-15,2-6-57 0,-4-4-76 16,-1-7-90-16,-1-4-109 0,1-1-115 0,-1 0-110 16,2-7-253-16,2 0 55 0,2-6 67 15,-11-1-504-15,25-5-684 0</inkml:trace>
  <inkml:trace contextRef="#ctx0" brushRef="#br0" timeOffset="80079.75">29150 17004 3704 0,'-4'-5'142'0,"4"5"34"16,-8-5 42-16,8 5 33 16,0 0 38-16,0 0 34 0,0 0 8 0,-26 15-10 15,7 6-24-15,2 8-23 0,-7 10-26 0,2 3-25 16,5 6-21-16,-5 0-21 16,6 3-18-16,0 0-23 0,1-2-30 0,3-1-39 15,5-11-40-15,0 1-49 0,-3-6-59 16,-2-2-60-16,7-8-48 0,-1-3-52 0,1-3-53 0,-4-5-56 15,2-4-49 1,0-3-45-16,-3-4-49 0,10 0-50 0,-21-18-23 0,8-6-23 16,1-12-570-16,5-17-621 15</inkml:trace>
  <inkml:trace contextRef="#ctx0" brushRef="#br0" timeOffset="80233.71">28799 17154 3131 0,'4'-32'54'0,"-2"10"61"0,0 3 23 16,-2 6 28-16,2 4 53 15,-2 9 90-15,1-4 64 0,-1 4 17 0,0 0-11 0,12 23-26 16,-6-8-33-16,1 6-28 15,5 8-31-15,1 0-28 0,3 1-38 0,1 0-57 16,0 1-70-16,2-4-116 16,0-2-118-16,1-2-123 0,0-3-111 0,3-4-104 0,-2-5-148 15,-2-8-133-15,-4-3 80 0,4-1-514 0,2-6-683 16</inkml:trace>
  <inkml:trace contextRef="#ctx0" brushRef="#br0" timeOffset="80600">29388 16988 3691 0,'3'-21'133'0,"4"2"29"16,-3 3 40-16,-1 4 52 0,-3 2 46 16,6 1 27-16,-4 1-4 0,0 2-23 0,-1-2-31 15,-1 8-29-15,8-7-20 0,-8 7-26 16,12-2-15-16,-12 2-23 0,0 0-13 0,18 15-19 16,-7-2-10-16,-8 1-7 0,3 4-12 15,-3 3-8-15,1 1-9 0,-4 0-8 16,-2 2-4-16,-3 11-8 0,3-8-5 0,-4 0-6 15,3 5-7-15,-1-7-5 0,4 0-3 16,0-5-5-16,2 2-3 0,2 2 1 16,3 6-9-16,2-1-16 0,1-1 0 0,5 2 0 15,-4-3 0-15,7 2 0 0,-4-3 0 0,-3-4 0 16,-2-3 0-16,0-3 0 0,-2-1 0 16,-4 0 0-16,3-2 0 0,-2-3 0 0,-3-3 0 15,-1 0 0-15,0 1 0 16,0-8 0-16,-9 12 0 0,-3-7 0 0,-4-3 0 15,0-2 0-15,-3 0 0 16,-2-2 0-16,-4-1 0 0,-2-3 0 0,3 3 0 16,-13-3 0-16,13 4-271 0,1-2-610 15,4 4-100-15,0 0 96 0,2 2-874 0,-3 2-1191 16</inkml:trace>
  <inkml:trace contextRef="#ctx0" brushRef="#br0" timeOffset="81819.92">30035 17141 4312 0,'11'-8'-276'0,"-4"0"63"15,-3 3 46-15,-4 5 50 0,7-8 46 0,-7 8 47 0,4-7 41 0,-4 7 37 0,3-7 43 0,-3 7 24 16,0-7 21-16,0 7 12 0,0 0 9 16,0 0-9-16,0 0-3 0,0 0 0 15,0 0 6-15,-24 17-2 0,1 6 3 16,-5 9-6-16,-3 3-6 0,3 1-13 0,1 2-12 16,0-2-6-16,9-6-15 0,-2-1-13 15,1-3-9-15,4 0-7 0,-3-4-24 16,7-3-46-16,2-4-56 0,-1-2-77 0,2-2-90 15,1-2-75-15,3 0-67 0,1-2-90 16,-6-2-162-16,9-5-65 0,-9 1 64 0,9-1-312 16,0 0-409-16</inkml:trace>
  <inkml:trace contextRef="#ctx0" brushRef="#br0" timeOffset="82012.3">29737 17219 2846 0,'2'-9'184'0,"-2"4"20"0,0 5 20 0,2-7 14 16,-2 7 13-16,0 0 6 0,0 0-8 15,3-7-18-15,-3 7 17 0,0 0 13 16,0 0-12-16,19 14-25 0,-5-4-23 16,1 0-17-16,0 5-19 0,12 1-19 15,-2 1-53-15,3 0-69 0,-2 1-78 16,5-4-77-16,-4-3-102 0,1 3-72 0,-3-3-66 0,-5-3-80 16,-5-1-109-16,-3-2-154 0,-1-2 66 15,-2 1-377-15,-9-4-498 0</inkml:trace>
  <inkml:trace contextRef="#ctx0" brushRef="#br0" timeOffset="84921.17">30435 17058 3969 0,'-7'-9'-250'0,"7"9"50"0,0 0 45 0,-9-7 39 0,9 7 44 0,-4-5 40 0,4 5 40 0,0 0 31 16,-6-9 28-16,6 9 32 0,0 0 25 16,-4-5 18-16,4 5 21 0,0 0 18 15,0 0 14-15,0 0 7 0,-4-10 8 0,4 10-12 16,0 0 0-16,0 0-11 0,2-12-15 15,-2 12-16-15,6-11-10 0,0 5-16 0,2-3-11 16,1-1 3-16,5-3-17 0,0 2-5 16,6-1-9-16,7-2-12 0,-2 1-5 15,0 5-4-15,-3 1-10 0,-3 6-11 0,-4 0-5 16,2 3-2-16,2 5-2 0,4 11 1 16,-4 2 3-16,0 4-2 0,-5 4 2 15,-7 1 4-15,-3-2 23 0,-2-1 28 16,-4-1 24-16,-7 9 20 0,-5-1 15 0,1 0 9 15,-9-2 6-15,-1-2-2 0,5 0-60 0,-5-3-111 16,-4-2 0-16,2-2 0 16,3-4 0-16,6-3 0 0,3-3 0 0,3-4 0 15,3-1 0-15,-1 0 0 0,3-1 0 0,1 0 0 16,4-6 0-16,-6 10 0 0,6-10 0 16,3 13 0-16,6-7 0 0,2 1 0 15,10 0 0-15,2 0 0 0,9 2 0 0,3-3 0 16,1-1 0-16,1 2 0 0,-1-2 0 15,-1 2 0-15,-9-3 0 0,-1 1 0 16,0 0 0-16,-5-3 0 0,-5 0 0 16,-3 1 0-16,0-2 0 0,-12-1 0 0,17 4 0 15,-9-2 0-15,-8-2 0 0,12 1 0 0,-12-1 0 16,0 0 0-16,11 4 0 0,-11-4 0 16,0 0 0-16,12 2 0 0,-12-2 0 15,0 0 0-15,11 3 0 0,-11-3 0 16,0 0 0-16,7 2-243 0,-7-2-587 15,8 3-157-15,-8-3 111 0,0 0-911 0,0 0-1217 0</inkml:trace>
  <inkml:trace contextRef="#ctx0" brushRef="#br0" timeOffset="85340.23">31453 16706 5254 0,'-4'-9'21'0,"2"4"-3"0,2 5-10 0,-2-9-5 0,2 9-3 0,0 0 16 0,0 0 39 0,0 0 33 16,-4 40 27-16,3-6 16 15,-5 6 19-15,0 13 16 0,-5 2 18 0,-2-1 13 16,-1 2 10-16,1-3 2 15,-1-3 7-15,5-1 5 0,1-10 0 16,5-1-6-16,3-7-8 0,1-5-6 16,3-3-113-16,4 9-88 0,4-10 0 0,2 2 0 0,6-3 0 15,2-6 0-15,7-1 0 16,1-3 0-16,4-2 0 0,3-2 0 0,-3 0 0 16,1 0 0-16,-5-2 0 0,-7-2 0 15,-1 2 0-15,1-1 0 0,-3-1 0 16,-4-1 0-16,-2 2 0 0,-4-3 0 0,-10-1 0 0,16 2-64 15,-8 0-217-15,-8-2-66 16,8 3-74-16,-8-3-77 0,0 0-112 0,0 0-214 0,0 0 28 16,-20 11 92-16,20-11-536 15,-18 4-702-15</inkml:trace>
  <inkml:trace contextRef="#ctx0" brushRef="#br0" timeOffset="86022.16">31731 16851 3570 0,'-4'-6'-46'0,"4"6"19"0,-6-9 17 0,6 9 14 0,-3-5 27 0,3 5 28 0,0 0 29 15,0 0 17-15,-2-9 22 0,2 9 8 0,0 0 10 16,0 0 10-16,0 0 2 0,4-10 4 16,-4 10-13-16,9-10-12 0,-1 3-15 15,3-3-8-15,2-2-13 0,3 0-9 16,-1-2-7-16,-2 0-6 0,-1 4-2 0,-3 0 11 15,1-1 10-15,-3 4 8 0,-1 0 6 16,-2 2 3-16,-4 5-6 0,8-4 1 0,-8 4 53 16,0 0 35-16,0 0 22 0,-14 45 6 15,7-12-3-15,-3 3-4 0,0 2-1 16,5 1-9-16,1 1-17 0,2-1-191 0,2-1 0 16,4 1 0-16,0-4 0 0,-1-8 0 15,-1-4 0-15,2-7 0 0,-2 0 0 16,0-3 0-16,-2 0 0 0,2-5 0 15,0 1 0-15,0-1 0 0,-2-1 0 0,0-7 0 16,0 12 0-16,0-12 0 0,0 9 0 0,0-9 0 16,0 0 0-16,-14 7 0 15,5-6 0-15,-2 1 0 0,-3 0 0 0,3 1 0 0,-3 0 0 16,3-2 0-16,2 2 0 0,9-3 0 16,-16 4 0-16,16-4 0 0,-9 3 0 15,9-3 0-15,-4 8 0 16,4-8 0-16,11 11 0 0,3-8 0 0,3 3 0 0,6-1 0 15,2-3 0-15,1 2 0 0,-2-4 0 16,-1 2 0-16,-1-1 0 0,-2 1 0 16,-2 0 0-16,-4-2 0 15,-2 2 0-15,-12-2 0 0,22 0 0 0,-22 0 0 0,14 2 0 0,-6-2 0 16,-8 0 0-16,0 0 0 0,0 0 0 16,10 3 0-16,-10-3-733 15,0 0-276-15,0 0 83 0,-23 12 116 0,11-8-793 16,-1 2-1043-16</inkml:trace>
  <inkml:trace contextRef="#ctx0" brushRef="#br0" timeOffset="88089.8">25946 18379 3139 0,'-10'16'379'0,"1"-6"18"0,2-2-76 0,-2 0-48 0,8-3-18 0,-3 0-5 0,4-5-2 16,-7 5-4-16,7-5-43 0,0 0-18 16,0 0-24-16,0 0-22 0,51-28-6 0,-20 14-19 15,5-1-16-15,2 3-10 0,0 0-7 16,-2 2-12-16,1 2-62 0,-5-1-61 15,-3 4-71-15,-5 3-80 0,-7 2-65 0,-2 0-49 16,-1 3-45-16,-1 3-39 0,1 1-45 0,-5 3-98 16,-6 2-112-1,-1 2 45-15,-4 4-315 0,-1 2-411 0</inkml:trace>
  <inkml:trace contextRef="#ctx0" brushRef="#br0" timeOffset="88259.8">26205 18638 2478 0,'-17'21'-27'0,"4"-6"36"15,5-3 43-15,-2-1 29 0,5-3 36 0,-3-2 41 0,3 2 43 16,-1-1 37-1,2-2 31-15,4-5 22 0,-6 9 7 0,6-9-10 0,0 0-21 16,0 0-26 0,14 8-28-16,-14-8-23 0,42-4-19 0,-1-4-21 15,3 1-29-15,12-5-76 0,-4-1-78 0,2-1-82 0,-2 0-94 0,-3 2-94 16,-9 3-95 0,-4 1-159-16,-7 5-123 0,-7-1 55 0,-2 1-372 15,-5-1-473-15</inkml:trace>
  <inkml:trace contextRef="#ctx0" brushRef="#br0" timeOffset="88744.7">27424 18090 3008 0,'-8'-6'82'16,"-1"1"-3"-16,0 2-6 0,-5 1-13 0,1 0 15 15,-3 0 39-15,-2 2 13 0,-5 2 13 0,-2 0 7 16,0 3-3-16,0 0-1 16,-7 4-4-16,8 0-14 0,1-1-13 15,3 1-5-15,5-1 4 0,3 1 14 16,1-1 6-16,8 1-3 0,1-2-8 15,4 2-5-15,5 2-10 0,7 0-9 0,4 1-14 16,9 1-6-16,2 3-11 0,-1-3-3 16,5 1-5-16,-5 0-6 0,3 0-8 15,-10-2-1-15,-2-2-5 0,-4 0-6 0,2 2-4 16,-3 0 3-16,-3-1 4 0,-6 2 6 16,3 1 14-16,-4 0 12 0,-4-1 17 0,2 1 10 15,-4 0 10-15,1 3-8 0,-8-1 0 16,0-1-8-16,0 0-6 0,-7-1-1 15,-1-1-12-15,2-4-8 0,-7 0 0 0,2-2-12 16,-1-2 0-16,1-3-9 16,4-1-1-16,-2-1-11 0,4-1-61 0,0 1-73 0,14 0-84 15,-17-4-113-15,10 3-104 0,7 1-105 16,-9-4-185-16,9 4-89 0,0 0 74 16,0 0-564-16,23-20-735 0</inkml:trace>
  <inkml:trace contextRef="#ctx0" brushRef="#br0" timeOffset="89149.71">27796 18064 3537 0,'0'0'-2'0,"0"0"22"0,0 0-3 0,0 0 61 0,0 0 47 0,-16 20 39 0,7-1 18 0,-3 9 1 0,-1 2-13 16,-3 1-16-16,4 3-12 0,-3-2-15 15,1 0-13-15,-1 2-11 0,-1 1-11 16,2-3-9-16,-2-2-10 0,-1-2-12 0,3-1-22 16,0-9-66-16,0-4-62 15,3-4-76-15,-5-1-59 0,7-6-42 0,0-1-26 0,9-2-18 16,-22-16-27-16,13 1-3 0,-7-10 39 0,7-5 67 16,2-3 64-16,-2-1 65 0,4 0 51 15,7 6 55-15,-2 4 54 16,2 5 52-16,-2 4 52 0,0 1 39 0,0 3 15 15,1 0 18-15,6 4 10 0,-2 2 7 16,5 2-8-16,-10 3-14 0,19-2-14 16,-19 2-22-16,31 5-23 0,-13 0-12 15,1 1-19-15,6 1-12 0,-2-1-15 0,-2 2-26 16,2 0-65-16,-4 0-66 0,2-1-79 0,-2 1-76 0,-4-1-74 16,1 0-81-1,-4 0-116-15,0-1-157 0,0-3 21 0,-3-1-388 16,-9-2-473-16</inkml:trace>
  <inkml:trace contextRef="#ctx0" brushRef="#br0" timeOffset="89525.06">27960 18043 2976 0,'-6'-8'60'0,"6"8"47"16,0 0 78-16,0 0 53 0,0 0 41 0,-12 27 11 15,12-19-1-15,0 5-8 0,0 1-25 16,4 0-31-16,0 2-15 0,2 1-19 0,-2-1-34 15,5 3-1-15,0-2-16 16,1 0-16-16,-1-1-12 16,3-5-19-16,0 0-18 0,-1-3-27 15,1 1-20-15,-1-5-27 0,0-2-26 0,3-2-15 0,-14 0-12 0,23-4 0 16,-12-3-1-16,2 0 9 0,-1-7 4 0,1 1 8 16,-4-5 1-1,9-6 5-15,-6 6 4 0,-1 4 5 0,-4 1 16 0,-1 5 2 16,1 0 4-16,-1 2-5 15,-6 6 12-15,0 0 20 0,0 0 15 16,0 0-6-16,13 24 4 0,-9-10-8 16,-2 1 1-16,0 6-4 0,1 3-3 0,4 9 14 15,0-1-3-15,4 2-8 0,-3-1-1 16,4-2-14-16,-1-4-65 0,-2-6-89 16,-2-4-111-16,-2-3-127 0,-1 0-140 0,0-4-251 15,3 2 43-15,-1-2 80 16,2-3-428-16,1 0-541 0</inkml:trace>
  <inkml:trace contextRef="#ctx0" brushRef="#br0" timeOffset="89789.99">28683 18119 3226 0,'0'0'132'0,"0"0"29"0,0 0 22 0,0 0 18 0,0 0 9 0,0 37 1 0,0-13-14 0,0 2-16 16,-2 0-23-16,2 1-9 16,-4 11-18-16,4 0-14 0,-3-4-10 0,-1-3-16 15,2-7-12-15,-1 0-8 0,-1-1-11 16,-5-3-56-16,4 0-49 0,-4-2-58 0,-2-9-58 16,-1 2-52-16,-1-4-49 0,2-5-54 15,-1-6-56-15,-1-5-73 0,1-6-84 16,-7-10-50-16,3-4-320 0,5-7-382 0</inkml:trace>
  <inkml:trace contextRef="#ctx0" brushRef="#br0" timeOffset="89939.79">28468 18179 2506 0,'-2'-9'49'16,"4"4"57"-16,-2 5 71 0,0 0 37 15,0 0 41-15,0 0 24 0,26 23 7 0,-15-12-4 16,2 3-19-16,-1 0-28 0,2 1-17 0,8 6-29 16,-2-1-19-16,-1 0-17 15,4-2-41-15,-4-4-62 0,-3-1-83 0,-5-2-106 16,2-3-120-16,1 1-114 15,-3-4-191-15,1 0-105 0,-3 0 55 16,0-1-370-16,-1-1-461 0</inkml:trace>
  <inkml:trace contextRef="#ctx0" brushRef="#br0" timeOffset="90361.68">29049 18067 3082 0,'3'-15'219'0,"-1"1"-14"0,5 2-20 0,-2 2-18 0,3 4-15 16,-3-2-18-1,5 3-13-15,0 1-8 0,-1 1-14 0,-9 3-10 0,19 2-8 16,-19-2-8-16,23 10-8 16,-10-3-9-16,-2 3-2 0,0 1-5 0,-6 0-8 15,1 3-2-15,-3 1 0 0,-1-2 5 0,0 1 14 0,-6 2 6 16,3 2 9-1,-3-3-7-15,-4 4-3 0,5 0-3 0,-6 1-9 16,6 2-1-16,1-5-5 0,0 1 0 16,0 1-3-16,2-2-2 0,2 0 1 0,0 0 1 15,2-1-3-15,-1 1 8 0,4-2 3 0,-4 1 8 16,3-1 7-16,0 1 10 16,-3-1 7-16,3 0 7 0,-3 0 3 0,-3-2-1 0,3-1 4 15,-1 0 9-15,0-4-13 16,-2 3 0-16,0-3 0 0,0 1-9 0,-4 1-10 15,0 2-9-15,-2-2-9 16,-3 1-7-16,0-1-6 0,-3-1-35 16,1-1-74-16,-1-1-100 0,0-2-131 15,1 0-137-15,-1-1-153 0,3-1-232 0,9-3 67 0,-15 0 76 16,15 0-533-16,0 0-673 0</inkml:trace>
  <inkml:trace contextRef="#ctx0" brushRef="#br0" timeOffset="90626.1">29562 18187 3147 0,'1'-14'35'0,"-1"4"92"0,0 3 34 0,0 7 3 0,0 0-6 0,0 0 29 0,0 0 23 0,0 0 21 0,-17 29-11 0,6 2-14 0,0 7-12 15,-1 11-25 1,1-2-15-16,-1 1-21 0,4-6-12 0,1-2-10 15,-2-2-12-15,3 0-14 16,-2-7-27-16,4-6-57 0,-2-6-53 0,3-2-56 16,-5-5-67-16,4-1-66 0,-2-1-40 15,-1-5-40-15,-1-1-35 0,8-4-32 0,-19-6-79 16,6-1-63-16,-3-4-20 0,-2-11-301 0,0-6-336 16</inkml:trace>
  <inkml:trace contextRef="#ctx0" brushRef="#br0" timeOffset="90776.03">29271 18356 2247 0,'0'-15'37'0,"5"5"62"0,-3 2 67 15,2 2 73-15,-4 6 46 0,0 0 37 16,0 0 31-16,0 0 1 0,37 13 0 0,-24-6-36 16,5 3-25-16,1-1-26 15,-2 4-32-15,10 1-19 0,-8 0-30 0,-2-3-41 16,4 0-67-16,-4 1-86 0,-2-1-107 16,3 0-125-16,-3-1-118 0,-2 1-143 15,-1-3-244-15,-1-2 53 0,-2 0 84 0,3-2-388 0,-12-4-471 16</inkml:trace>
  <inkml:trace contextRef="#ctx0" brushRef="#br0" timeOffset="91144.91">29802 18201 2973 0,'3'-9'188'0,"3"1"34"15,-1 1 3-15,8-1 11 0,-1-1 9 0,3 4 4 16,1-4-5-16,-1 5-14 15,-1 4-24-15,-2 0-24 0,6 7-14 0,-5 2-17 16,-1 5-9-16,1 12-10 0,-4 3-15 16,-2 5-6-16,-7-3 2 0,-5 10 7 0,-4 9 29 15,-2-2 16-15,-5-2 16 0,3-10 7 16,-1-2 8-16,3-5 4 0,4-4 7 16,-1-7-24-16,5-4-11 0,0-2-6 0,3-1-36 15,2-1-130-15,2-2 0 0,6-1 0 16,-1-4 0-16,5 3 0 0,-1-2 0 15,4-3 0-15,-2 2 0 0,1-1 0 0,-3 2 0 16,-1-3 0-16,2 0 0 0,-3 2 0 16,-11-3 0-16,20 1 0 0,-20-1-40 15,15 0-201-15,-15 0-49 0,12 1-74 0,-12-1-57 16,0 0-65-16,11-2-101 0,-11 2-179 16,0 0 5-16,0 0 81 0,0 0-529 15,-2-12-673-15</inkml:trace>
  <inkml:trace contextRef="#ctx0" brushRef="#br0" timeOffset="93339.98">30556 18165 3274 0,'1'-9'-22'0,"5"1"29"0,-4 2 20 0,-2 6 27 0,0 0 17 0,3-8 10 0,-3 8-5 0,0 0-14 0,0 0 24 16,0 0 37 0,0 0 29-16,-34 31 19 0,14-4 6 0,1 3 5 0,-10 6 5 15,4 1 12-15,-1 3 0 16,5-2-3-16,1-7-16 0,6-2-15 16,-2-1-17-16,1-1-13 0,5-6-19 0,-1-3-9 15,2-1-11-15,1-5-10 0,2 2-5 16,0-6-16-16,3 1-21 0,-3-2-64 0,2-2-66 15,4-5-74-15,-3 9-99 0,3-9-76 16,0 0-58-16,0 0-59 0,0 0-93 16,-16-25-123-16,10 8 34 0,6-7-377 15,-1-2-487-15</inkml:trace>
  <inkml:trace contextRef="#ctx0" brushRef="#br0" timeOffset="93513.01">30252 18235 2779 0,'7'-17'30'0,"-5"7"39"0,2 1 23 15,-4 9 30-15,1-14 29 0,1 11 26 16,-2 3 9-16,0 0 24 0,0 0 10 15,0 0 0-15,0 0-11 0,38 21-19 0,-25-6-20 16,6 5-18-16,1 3-11 16,0 1-19-16,-2 0-12 0,-1 2-13 0,2-2-6 15,-4 0-17-15,2-2-50 0,-3-3-65 0,-3-5-91 16,-4-3-86-16,4 1-90 16,-6-2-74-16,4-4-147 0,-1-3-137 0,-8-3 55 0,14 4-324 15,-14-4-415-15</inkml:trace>
  <inkml:trace contextRef="#ctx0" brushRef="#br0" timeOffset="93980.11">30817 18230 2584 0,'0'0'107'0,"4"-4"28"0,-4 4 20 16,0 0 9-16,0 0 32 0,0 0 32 0,0 0 31 16,0 0 37-16,0 0 7 15,3-11-6-15,-3 11-35 0,6-11-27 0,3 5-19 16,1-4-22-16,1 1-25 15,0 0-12-15,1 2-22 0,-2 2-12 0,-1 0-16 0,-9 5-15 16,0 0-7 0,19 8-12-16,-15 3-6 0,-2 4-2 0,0 2 8 0,-2 8 9 15,0 0 25-15,0 4 9 0,0 9-2 0,0 0 2 16,2-2-9-16,-1 0-10 16,1-9-8-16,3-5-13 0,-1 1-6 0,-3-6-3 0,3-3-11 15,0-3-9 1,-2-2-8-16,0 0-4 0,-1 0-12 0,3-3-21 0,-2-1-11 15,-2-5-9-15,0 11-2 16,0-11-8-16,0 0 2 0,-6 10 2 0,6-10 3 16,-14 5-7-16,3-2 12 15,0 1-3-15,-2-1 17 0,1-1 20 0,1 1 14 16,2 1 10-16,9-4 14 0,-17 3 11 0,17-3 20 0,-8 4-7 16,8-4-80-16,0 0 0 15,0 0 0-15,0 0 0 0,0 0 0 16,0 0 0-16,38 2 0 0,-23-4 0 0,2 0 0 15,5 0 0-15,-2 0 0 0,5 1 0 16,-2-3 0-16,-4 1-275 0,2-1-178 16,-2 3-79-16,-4-3-77 0,2 1-150 15,-6 0-68-15,3 1 80 0,-3-1-610 0,1-1-811 0</inkml:trace>
  <inkml:trace contextRef="#ctx0" brushRef="#br0" timeOffset="94404.9">31673 17911 4026 0,'3'-7'35'0,"-1"2"-7"0,-2 5-8 0,0 0 2 0,0 0 2 0,0 0 35 0,-16 39 41 0,3-4 29 0,-4 9 19 15,0 3 17-15,0-1 15 0,4 4 14 16,-3-1 5-16,3 0 6 0,5-8-7 16,2 0-1-16,2-2-7 0,3-1 1 0,2-9-1 15,9 2-12-15,-2-7-8 16,-1-3-15-16,4-6-14 0,3-1-16 0,3-4-14 0,2-3-12 15,0-2-16-15,-2-2-25 16,7 0-26-16,-6-1-33 0,1-2-23 0,3 0-22 16,-8 0-19-16,4 2-13 15,-3-2-4-15,0 0-6 0,-3 2-3 0,-3-2-4 16,-9 0-9-16,19 2-20 0,-11-2-32 0,-8 0-54 16,0 0-80-16,12 1-73 0,-12-1-70 15,5 6-116-15,-5-6-178 0,0 0 38 16,0 0-480-16,-7 14-635 0</inkml:trace>
  <inkml:trace contextRef="#ctx0" brushRef="#br0" timeOffset="94865">31974 18019 3075 0,'0'0'-31'0,"0"0"35"0,0 0 21 0,0 0 41 0,-24 21 29 0,12-3 49 15,0 5 34-15,0-1 30 0,0-3 18 0,7 1 14 16,-1-4-12-16,2 2-12 16,4 0-6-16,0-3-13 0,2 2-9 0,4-5-18 15,1 1-12-15,3-5-19 0,5-1-20 16,0-1-6-16,-1-5-12 0,3-1-14 0,2-3-8 16,-2-2-23-16,8-4-21 0,1-4-13 0,-4 0-6 15,4-6-3-15,-5-4-2 16,-4-4-3-16,0 0-1 0,-5-4-1 15,-5-3-1-15,-1-4-2 0,-6 8 1 0,-4-5-3 16,-3 9-2-16,-7-1-6 16,1 12-6-16,-5 3-56 0,0 5-74 0,-3 7-119 15,-6 3-111-15,-11 11-130 0,-5 5-248 0,0 8 61 16,5 1 85-16,4 10-417 0,0-1-497 0</inkml:trace>
  <inkml:trace contextRef="#ctx0" brushRef="#br0" timeOffset="95339.73">31773 18810 3129 0,'-16'3'181'0,"9"-3"18"0,7 0 24 0,0 0 25 0,-13 2 28 0,13-2 7 0,0 0-32 0,0 0 14 16,0 0-25-16,47-19-25 0,-14 7-25 15,-1 0-28-15,0-2-64 0,4 1-59 0,1-1-61 16,-3-2-45-16,-1 5-37 0,-5-2-36 15,-7 5-19-15,-6 2 1 0,-4 2 12 16,0 0 13-16,-6 2 18 0,-5 2 27 0,0 0 15 16,0 0 29-16,0 0 31 0,-34 16 34 15,4-5 28-15,-6 0 17 16,-2 1 14-16,-3 0 26 0,1-1 28 0,1-2 35 16,7 0 21-16,10-2 11 0,6-3-12 0,3 1-5 15,5-2-15-15,8-3-16 0,0 0-17 0,0 0-9 16,0 0-17-16,0 0-13 0,42 2-28 15,-25-5-46-15,1 1-62 0,-2-1-68 16,2-1-78-16,-5 0-101 16,1 2-86-16,-3-1-71 0,-1 1-92 0,-10 2-209 15,15-3 41-15,-15 3 72 0,11-2-378 0,-11 2-483 16</inkml:trace>
  <inkml:trace contextRef="#ctx0" brushRef="#br0" timeOffset="96979.77">31099 1653 1176 0,'0'0'164'0,"0"0"-37"0,0 0-39 0,36-19-21 0,-2 9-5 0,7 1-12 0,19-3-10 0,2 0-6 0,11 2-6 0,3-1 3 0,3 3-6 16,4 1 3-16,-1 0-7 16,-2 0-3-16,0 4 2 0,-5-1-2 0,-11 0-4 0,-15 1 4 15,-6 0-10 1,-11 2 4-16,-11 1-6 0,-2-2 5 0,-10 2 8 0,-9 0 1 16,0 0 4-16,0 0-1 0,-40-6-5 0,-9 5 2 15,-24-3-1-15,-14-1-2 16,-31 2-1-16,-2-1-5 0,6 1 16 0,26 0 6 15,6 3-5-15,12 0-3 16,18 0-2-16,7 4 4 0,10-2 6 0,12 0 3 16,7 0 4-16,5 1 3 0,8 1-4 15,3-4 5-15,25 12-4 0,25 3-5 16,12 1-2-16,30 8 0 0,9-1-1 0,5 0-1 0,7 1-3 16,1 0-5-16,-2-3 1 15,-9-4-1-15,-25-5-2 0,-13-2 1 0,-12-2-1 16,-13-2-4-16,-15-1 0 0,-6-3 3 15,-8-2-5-15,-11 0-4 0,0 0-4 0,0 0 4 16,-36-13-3-16,-7 5-4 16,-21-2-33-16,-6-2-60 0,-8 2-78 0,-21-6-138 15,0 0-240-15,23 5-133 0,1-2-172 0</inkml:trace>
  <inkml:trace contextRef="#ctx0" brushRef="#br0" timeOffset="97834.54">25866 903 1764 0,'-3'-11'-82'0,"-9"-3"11"0,-11-5 4 0,-3-3 5 0,-15-3 12 0,-4 0-1 0,-5 1 5 0,-5 2 21 0,-2-1 14 0,-4 6 18 16,0 1 9-16,-2 3 0 0,4 4 3 15,9 6-3-15,1 3 1 0,-8 7-1 16,0 6 3-16,-2 8 15 0,-1 5 12 15,1 6-1-15,-11 15 10 0,2 6 0 16,-2 5 3-16,9 7 9 0,5 2 4 0,6 3-3 0,9 3 16 16,8 5-3-16,16-13 2 15,15 2-3-15,15-2 8 0,28 10-2 0,18-2-7 16,24-10-7-16,14-4-4 0,16-8-21 0,10-8 0 16,8-5 0-16,5-2-7 0,1-13-2 15,-3-3-7-15,-8-11 5 16,-13-8-5-16,-4-6-5 0,-4-9-5 0,-8-6 0 15,-10-7 0-15,-4-8-7 0,-9-13-3 0,-12-7 0 16,-4-14 1 0,-10-6 7-16,-10-11 2 0,-10-7-4 0,-10-3-2 0,-15-5-4 0,-15-5-1 15,-13-1-6-15,-22 1 0 0,-14 8-2 0,-12 9-2 16,-17 14-4 0,-15 16 4-16,-12 11-4 0,-10 12 0 0,-8 16-3 0,-5 9 6 15,2 13-2 1,-4 11 2-16,4 9-2 0,4 12-1 0,13 7 4 0,6 6 5 15,16 2-9-15,14 9-43 16,10 1-64-16,12 1-112 0,14-2-214 0,17-11-86 16,7-4-100-16,14-8-121 0</inkml:trace>
  <inkml:trace contextRef="#ctx0" brushRef="#br0" timeOffset="98349.86">24984 2412 1820 0,'-6'7'151'0,"3"-5"-6"0,1 0-12 0,2-2-18 0,0 0-9 0,0 0-14 0,38-14-7 0,3-7-9 0,13 2-4 0,5-2-9 16,23-11-7-16,4 3-11 15,8 0 1-15,-3 1-1 0,-2 1-8 0,-2 0-60 16,-20 4-64-16,-6 0-68 16,-8 2-62-16,-6 4-53 0,-19 5-100 0,-15 3-299 0,-11 7-163 15</inkml:trace>
  <inkml:trace contextRef="#ctx0" brushRef="#br0" timeOffset="98482.55">25049 2439 1778 0,'-36'20'-7'0,"13"-9"9"0,6 0 18 0,8-3 8 16,4-1 1-16,8-1 1 0,-3-6 51 15,16 4-8-15,9-4-5 0,19-4-7 0,20-5-4 16,13-3-5-16,28-3-7 16,4-1 0-16,0-4-32 0,1-5-106 0,-10 0-138 15,-6-6-249-15,-28 7-55 0,-5 0-37 16</inkml:trace>
  <inkml:trace contextRef="#ctx0" brushRef="#br0" timeOffset="123092.05">24076 7374 1532 0,'2'-8'115'0,"1"1"-20"0,-3 2-5 0,2 0-11 0,2-2 0 0,-4 7 2 0,2-9-1 0,0 4 5 0,-2 5 10 16,0-10 11-16,0 10 10 0,0-9-12 16,0 9-3-16,0-8-5 15,0 8-13-15,2-7-12 0,-2 7-7 0,0 0-9 0,0 0 4 16,0 0 0-16,-23 15 9 0,8 0 10 0,-12 6 9 16,-4 9-2-16,-5 1 6 0,0-1-2 0,-2 1-2 15,1 0-7-15,1-2-4 16,8-9-10-16,-1 2-5 0,5-6-2 0,5-2-6 15,1-5-3-15,7-1-2 16,0 0-1-16,1-2-8 0,2-1-1 0,-1-1-4 0,4-3 0 16,5-1-9-16,0 0-9 15,-16-5 4-15,10-2-8 0,6 0-3 0,0-3-3 16,0-4-10-16,6-6 0 0,3-11-20 0,7 0 7 0,3-10-10 16,2 2 6-16,2-1 0 15,-6 11-1-15,0 3 1 0,-6 6 7 0,-3 6-7 0,2 2 6 16,-7 3-9-1,5 2-1-15,-4 6 9 0,-4 1 13 16,0 0 14-16,11 12 16 0,-5 0 1 0,-1 3 11 16,1 5 6-16,6 10 3 0,1 3 10 15,1-1 3-15,-1-1-5 0,2 0 1 16,2 0-5-16,1-2-5 0,-4-5-1 0,-2-5-5 16,0-4-1-16,-5-2 13 0,-2-5 26 15,2 0 34-15,-3-2 26 0,-1-3 3 0,-3-3-15 16,0 0-14-16,0 0-17 0,10-16-8 15,-10 4-12-15,0-5-13 0,0-4-2 0,-2-4-5 16,2-1-7-16,2 1-8 0,-2-3-1 16,1 5-6-16,-1 3-2 0,2 2-5 0,-2 7-12 15,0 1-3-15,0 3-3 0,0 2-1 16,0 5-4-16,0 0 3 0,0 0-3 0,-2 24 4 16,1-7-2-16,-1 2 0 0,0 3 4 15,0 4-3-15,2-2-4 0,-4 0 5 0,4-4-5 16,-2-1 5-16,1-2-3 15,-1-3 4-15,2-1 5 0,-4-5 1 0,-1 0 0 16,0-4 0-16,-2-1-5 0,7-3-1 16,-25-7 3-16,3-1-4 0,-4-6 0 0,3-3-2 15,-2-1 0-15,9-2 8 0,2 2 4 0,5 0 5 16,3 1-9-16,6 2-3 0,4-1 1 16,3-1-5-16,8 3 3 0,10-1-6 15,5 3 0-15,8 1-3 0,3 5 1 16,2 4-3-16,2 2-12 0,-4 0-29 0,5 4-38 15,-6-1-43-15,0 0-56 0,-2 2-89 16,-4 2-91-16,-7 2-99 0,-8-2-136 0,1 1-123 0,-11 1 61 16,-4 1-463-1,-5-1-587-15</inkml:trace>
  <inkml:trace contextRef="#ctx0" brushRef="#br0" timeOffset="130800.01">11796 12711 1477 0,'0'0'185'0,"0"0"-34"0,5-4-22 0,-5 4-3 0,0 0 5 0,0 0-7 0,0 0 3 0,0 0-5 15,0 0 8-15,9-2 7 0,-9 2 7 0,0 0-4 16,0 0 7-16,0 0-4 16,0 0 10-16,0 0 2 0,0 0 1 0,0 0-8 15,7-5 7-15,-7 5-6 0,0 0-1 0,0 0-2 0,0 0-3 16,0 0 1-16,0 0 1 16,0 0-6-16,0 0 3 0,0 0-23 0,0 0-7 15,0 0-8-15,-8-10-16 0,8 10-3 16,-8-5-11-16,8 5-3 0,-11-7-11 15,6 4-8-15,-4-1-3 0,2 2-8 16,-1-1-2-16,-3-1-4 0,1 3-4 0,-1-3-2 16,-3 1-2-16,1 3-2 0,2-3-6 15,-1 3-6-15,-1 0 3 0,13 0-4 16,-21-1 2-16,10 2-3 0,-3-1-7 0,1 3 3 16,2-2 3-16,-1 3-5 0,-1 1 3 15,-3 0-2-15,4 1-2 0,-2 1 0 0,-1 1-2 0,-1 2 6 16,1 2-4-1,2 2 0-15,0 0-2 0,2 3 1 0,-3 0-5 0,3 0 7 0,1 2 2 16,0 0 3 0,5 2-6-16,-3-1-9 0,5 1 9 0,-4 0 6 0,5-3-3 15,0 2-2 1,2-4 4-16,2 0 1 0,0 0 10 0,1 0 2 0,2-2 5 16,1-2 21-16,1 0-17 0,3-2-6 0,2 0 11 15,1 1-14-15,2-3-1 0,6-1-5 16,-2 2 2-16,2-4-5 0,-1 1 1 0,0-3-4 15,-1-2-1-15,0 1 5 16,-2-2-6-16,0-2 3 0,2 1-1 0,-1-2 17 0,-1 0 0 16,0 0-5-1,0-2-1-15,-2-1-3 0,0 1-5 0,1-1-1 0,-1-1 3 16,-1 0 19-16,-1 0 2 0,-1 0-5 0,0-1 6 16,0-1-6-16,0-2 0 0,-5 2 2 15,4-4 3-15,-4 1-4 0,5-5-4 16,-6 1 1-16,1 3 0 15,2-2-6-15,-6-1-3 0,1-1 0 16,0 2 0-16,-2-3-5 0,-1 4-4 0,-1-2 5 16,-1-2-8-16,-1 1 1 0,-2 2 3 15,-1 0-8-15,-6 1-1 0,0 0 2 0,-3 0-3 16,0 6 4-16,-8-1-13 0,4 6-17 16,-9-1-18-16,0 3-34 0,1 1-34 0,-5 1-33 15,2-1-41-15,1 4-39 0,1-1-65 16,1 2-71-16,1 0-90 0,4 0-105 15,3 1-206-15,7-2 59 0,4 0 76 0,1 3-444 16,6-7-541-16</inkml:trace>
  <inkml:trace contextRef="#ctx0" brushRef="#br0" timeOffset="131631.34">12807 12839 2812 0,'0'-7'18'0,"0"7"24"0,2-11 24 0,-2 5 25 0,2-1 23 0,-2 0 5 0,2 0 8 0,-2 7 5 0,2-11 1 16,-1 6-8-16,-1 5-4 15,2-9-7-15,0 4-6 0,-2 5-10 0,2-7-15 16,-2 7 0-16,7-7-18 0,-7 7 2 16,1-7-3-16,-1 7-10 0,4-5 12 0,-4 5 1 15,4-6 3-15,-4 6 1 0,2-6 4 16,-2 6-4-16,0 0-9 0,0 0-2 16,1-7-7-16,-1 7-7 0,0 0-6 0,0 0-2 15,0 0-6-15,0 0-4 0,0 0-1 16,0 0-5-16,0 0 6 15,6 28 7-15,-6-15 0 0,4 5 0 0,-3 2-2 16,3 4-2-16,5 9 0 0,-2 1-2 16,-2-7-5-16,-3-3-3 0,4 0 1 15,-3-1-1-15,0-6-7 0,1 0 4 0,0-2-1 0,-2-3 25 16,-1 1 2-16,-1-3 12 0,0-2 5 0,2 1 5 16,-2-2 8-16,0-7 6 15,0 12 4-15,0-12 7 0,-2 11 24 0,2-11-13 16,-5 6-10-16,5-6-9 0,-14 6-6 15,5-2-1-15,-2-3-19 0,-1 3 1 16,-1-2-6-16,-3 0-2 0,1 1-4 16,3-1-8-16,1 0 9 0,0 1 1 15,11-3 14-15,-18 4 12 0,18-4 12 16,-11 3 3-16,11-3 6 0,0 0 0 0,-7 2-4 16,7-2-10-16,0 0-9 0,0 0-23 0,31 13-49 0,-17-9 0 0,8-3 0 15,-4 3 0 1,7-1 0-16,-4-1 0 0,-1 0 0 0,4 0 0 0,-7 0 0 15,-2-2 0 1,3 1 0-16,-6-1 0 0,-12 0 0 0,20 1 0 16,-20-1 0-16,15 0 0 0,-15 0 0 15,0 0 0-15,17-1 0 0,-17 1 0 0,8-1-239 0,-8 1-173 16,0 0-136-16,0 0-154 0,0 0-171 16,0 0 72-16,0 0-769 0,0 0-1012 15</inkml:trace>
  <inkml:trace contextRef="#ctx0" brushRef="#br0" timeOffset="136150.07">13727 12812 3935 0,'-3'-5'-141'0,"3"5"56"0,0 0 52 0,0 0 50 0,0 0 48 0,0 0 43 0,0 0 18 0,0 0 15 0,0 0 7 15,0 0-3-15,13-9 9 16,-13 9 11-16,0 0-4 0,7-4 0 0,-7 4-7 0,0 0 10 16,0 0-26-1,10-3-13-15,-10 3-10 0,0 0 20 0,0 0-29 0,0 0 9 16,0 0-1-16,9-5-4 16,-9 5-12-16,0 0-8 0,10-4-8 0,-10 4-6 15,5-6-8-15,-5 6-3 0,9-5-10 16,-9 5-1-16,9-9-3 0,-6 5-9 0,-3 4 4 15,0 0-10-15,10-8-5 0,-10 8 1 16,3-6-1-16,-3 6-4 0,0 0 3 16,9-6 5-16,-9 6 1 0,0 0-1 0,3-5-3 15,-3 5-2-15,0 0-5 16,0 0-1-16,8-5-6 0,-8 5 1 0,0 0-4 16,0 0 1-16,0 0-9 0,0 0 1 15,0 0 3-15,0 0-4 0,0 0-1 0,2 27-4 0,-4-10 11 16,0 4 6-16,0 3 20 0,0 12 14 15,-1 0-5-15,3 2-8 0,-2-1-1 16,2-1-6-16,2 0 4 0,-1-7-5 16,-1-6-3-16,0-3-4 0,2 0-1 0,-2-3 0 15,2-4 24-15,0-1 13 0,0 0-17 0,0-3-44 16,-2 0 0-16,0-1 0 0,0-8 0 16,0 12 0-16,1-7 0 0,-1-5 0 15,0 10 0-15,0-10 0 0,0 0 0 16,-1 11 0-16,1-11 0 0,0 0 0 0,-6 8 0 15,6-8 0-15,-18 4 0 0,7-1 0 16,-1 0 0-16,-4-1 0 0,-1 1 0 16,3 1 0-16,1 0 0 0,1-3 0 0,3 3 0 15,9-4 0-15,-15 3 0 0,15-3 0 0,-12 4 0 16,12-4 0-16,-7 3 0 16,7-3 0-16,0 0 0 0,0 0 0 0,0 0 0 15,29 11 0-15,-15-9 0 0,6 2 0 16,-3-1 0-16,7 1 0 0,-2-2 0 0,-3 1 0 0,-1-1 0 15,0 0 0 1,-3 0 0-16,-1-1 0 0,-3-1 0 0,0 4 0 0,-11-4 0 0,17 0 0 16,-17 0 0-1,11 1 0-15,-11-1 0 0,12 0 0 0,-12 0 0 16,0 0 0-16,12 1 0 0,-12-1 0 0,0 0 0 0,0 0-650 16,0 0-229-16,0 0-35 15,0 0 100-15,0 0-864 0,0 0-1114 0</inkml:trace>
  <inkml:trace contextRef="#ctx0" brushRef="#br0" timeOffset="138639.99">14648 12959 4163 0,'0'0'-228'0,"-7"-5"52"0,7 5 41 0,0 0 42 0,0 0 46 0,0 0 39 0,-7-4 38 0,7 4-1 0,0 0 29 0,0 0 5 15,0 0 10-15,-2-10 18 16,2 10 4-16,0 0 10 0,0 0 2 0,-4-8 0 16,4 8-1-16,0 0 1 0,0 0-10 0,-4-7-6 0,4 7-10 15,0 0 8-15,-3-10-5 16,3 10-9-16,-4-9-6 0,4 9-2 0,0-12-3 15,2 5-7-15,0-1-4 16,3-1-7-16,3-2-2 0,-1 2-7 0,3-2-2 0,3 1-4 16,1 2-2-1,4-3-3-15,4 2-3 0,-1 2-5 0,1 3 1 16,3 0-1-16,-4 4-5 0,0 2-2 16,-4 3-4-16,4 2 6 0,-4 3-5 0,-3 4 0 15,-7-1 1-15,-3 5-1 0,-4 0 3 16,-6 12 0-16,-5-3 8 0,-6 2 7 0,-3 1 11 15,-2-5 13-15,1 1 6 0,2-2 9 16,-2-4 10-16,2 1-7 0,4-5 12 0,7-5 0 16,0 0 7-16,1-4 24 0,3 1 23 15,2-1 21-15,4 1 6 0,4-1-14 16,5 2-16-16,6-1-12 0,12 4-12 0,5-1-9 16,2-1-8-16,4-1-13 0,-1-1-8 15,-1 1-6-15,-2-3-9 0,-4 1-1 0,-3-1-6 16,-8-3-4-16,-3 1 2 0,-2-3-11 15,-3 1-6-15,-2 0 1 0,1 0-4 16,-12-2-1-16,13 3-19 0,-13-3-5 0,14 0 0 16,-14 0 0-16,0 0 0 0,11 2 0 15,-11-2 0-15,0 0 0 0,9 2-147 0,-9-2-91 16,0 0-114-16,0 0-151 0,0 0-170 0,0 0-198 16,0 0 84-16,-22 7 94 15,10-3-643-15,-3 1-791 0</inkml:trace>
  <inkml:trace contextRef="#ctx0" brushRef="#br0" timeOffset="141329.9">15702 12861 3800 0,'0'-11'-87'0,"0"0"29"0,4 2 33 0,2 1 31 0,-1 1 18 0,5-3-3 0,3 3 7 0,3 0-6 0,4-1-4 15,2 4 2-15,1-1-9 0,-3 5-1 0,3 0 4 16,2 4 1-16,0 0-2 0,-3 2-6 15,-1-1-3-15,-3 3 2 0,-5-1 6 16,-1 2 0-16,-3 1 20 0,-3-2 25 0,-4 3 15 16,-2 0 15-16,-4-2 5 15,-2 4-2-15,-6-3 3 0,3 2-2 0,-4 2 2 16,1-1 8-16,1-2-10 0,4 1 2 0,-4-4 1 16,6 0 6-16,-1 2 5 0,5 0 11 15,-1 0 4-15,2 0-8 0,3 2-7 0,1 2-7 16,5 5-11-16,3 0-14 0,1 5-3 15,1 2-9-15,-1-1-5 0,-2-3 1 0,-2-1-9 16,-4-2-7-16,-1-4 4 0,-2 1 8 16,-2-2 13-16,-2-1 12 0,-4-1 19 15,-1 2 12-15,-7-3 10 0,-3 2-14 0,0-4-9 16,-5-1-3-16,0-1-10 0,-1-2-10 16,0-2-3-16,2-1-14 0,2-2-3 0,2 2-3 15,0-2-9-15,3-2-7 0,14 2-10 16,-26-2-42-16,16 2-73 0,1 0-69 0,9 0-77 15,-16-3-98-15,16 3-109 16,-16-2-119-16,7 0-241 0,9 2 61 0,-11-1 85 16,11 1-532-16,0 0-656 15</inkml:trace>
  <inkml:trace contextRef="#ctx0" brushRef="#br0" timeOffset="143379.96">16828 12868 3189 0,'0'0'-85'0,"6"-10"33"0,0 5 28 0,-3 0 16 0,1 0 27 0,2-1 26 0,-1 1 26 16,2 0 10-16,-7 5 24 0,5-10 8 0,-1 5 3 0,0 0-1 0,-4 5-13 16,1-11-11-1,-1 11-8-15,-7-12-6 0,0 7 1 0,-4 0-6 0,0 0-4 16,-4 1 1-16,-4 1 0 0,0 3-6 16,0 0 1-16,-6 3-2 0,0 3-2 15,0-1-1-15,2 3-7 0,1 1 2 0,5-1-1 16,0 5 5-16,1-3 4 0,7 1 4 15,5 4 3-15,3-3-3 0,2 5-4 0,9 5-5 16,3 5-5-16,4 3-6 16,4 1-5-16,0-1-6 0,5 3 0 15,-4-5-4-15,-4-1-5 0,0-2 0 0,-5-4-3 16,-5-4-2-16,-1-3-4 0,-3-1 11 0,-2-1 18 16,0-1 9-16,-6-1 23 0,0 0 4 0,-1 0 7 15,-2-4-4-15,-6 0-1 16,-1 1-7-16,-2-3-9 0,-1 0 8 0,0-3-18 15,-3 1-6-15,6-2 16 0,-4 0-14 16,18 0 1-16,-27 0-9 0,16-2 0 0,11 2-7 16,-18-1-8-16,18 1-5 15,-20-2-10-15,20 2-53 0,-14-4-65 0,14 4-88 16,-11 0-128-16,11 0-155 0,-11-2-183 0,11 2-102 16,-14-1 76-16,14 1-575 0,-12 5-719 15</inkml:trace>
  <inkml:trace contextRef="#ctx0" brushRef="#br0" timeOffset="145264.1">17464 12971 3388 0,'11'-12'-75'0,"3"0"17"0,-1 4 9 0,5-3 9 0,-2 1 6 0,5 1 4 0,1 3 12 0,-4-1 6 15,2 3 0-15,-5 1 1 0,0 3 1 0,-2 3 0 16,-1 2 9-16,-3 2 1 0,-3 5 17 16,-4 4 27-16,-4 3 24 0,-13 10 29 0,-3 2 30 15,-8 5 23-15,-7 0 7 0,-1-4 8 16,6 3 8-16,-3-3-3 0,13-6-3 0,-4-1 0 15,8 1-6-15,3-5 3 16,6-4 4-16,5 0-3 0,2-1-2 0,5 1-23 16,9-2-8-16,9 2-15 0,3-3-11 15,0-6-14-15,1-1 0 0,-4-3-9 0,0-2-16 16,-2-2-4-16,-5-6 0 0,3-1 1 16,-8-1-5-16,-2-5-11 0,-6-2 5 15,-5-3 11-15,-5-4 5 0,-15-9 4 0,-9-9 11 0,-8-2 4 16,-5 7 6-16,0-3-4 15,0 4 9-15,2 1 13 0,6 6 11 0,7 5 2 0,6 3 4 16,5 4 1 0,7 3-11-16,5-1-12 0,4 3-12 0,10-2-35 15,2 2-60-15,10 3 0 0,11-3 0 0,7 4 0 0,0 5-123 16,4 4-193-16,-3 2-151 0,-1 4-182 16,3 1-223-16,-9 5 53 0,-2-1 90 0,-3 5-705 15,-5 2-884-15</inkml:trace>
  <inkml:trace contextRef="#ctx0" brushRef="#br0" timeOffset="146616.29">18390 12953 3590 0,'4'-13'-136'0,"-1"5"56"0,2-1 55 0,-1 2 37 0,-3 0 48 0,3 2 50 0,-4 5 28 0,4-7 6 0,-4 7-10 15,3-5-13-15,-3 5-11 0,0 0 53 0,0 0 31 16,-1 23 4-16,-1-6 13 0,-4 9-17 16,3 8 21-16,-4 1 13 0,3 0-11 15,3 1-15-15,-1-2-22 0,-2-4-13 16,2-3-15-16,0-1-17 0,2-1-11 0,-2-1-13 15,2-5-13-15,-1 0-9 16,-3-2-9-16,0 0-10 0,1-1-9 0,3-3-29 16,-3-2-82-16,1 1-88 0,2-3-92 15,-4-3-115-15,8 1-134 0,-4-7-160 0,4 4-136 16,-4-4 60-16,0 0-621 0,28-13-792 16</inkml:trace>
  <inkml:trace contextRef="#ctx0" brushRef="#br0" timeOffset="146999.73">18775 13083 3828 0,'7'-15'-55'0,"1"1"52"16,-3 1 25-16,4 1 25 15,-2 2 10-15,2 2 2 0,2-1-8 0,1 2-6 16,-1 2 1-16,3 4-6 0,-3-1-5 16,-11 2-4-16,25 3-2 0,-14 2-4 0,3 5-1 15,-6-1 1-15,-5 4 18 0,-1-2 18 16,-2 3 14-16,-7 3 3 0,-9 7 11 0,-2-2 5 15,-7 2 12-15,2-5 5 0,1 0-3 16,8-3 0-16,3-5-3 0,0 0 2 16,4-1 18-16,1 0 15 0,5 1 7 0,1-1 6 15,0 0-9-15,1 1-22 0,7 2-11 16,-1 4-7-16,3-1-12 0,1 1-9 0,1-2-8 16,0 2 7-16,-3 1-19 0,-2-1 10 15,2-2-15-15,-6-2-6 0,1 2 2 0,-2-1 15 16,-4-3 19-16,-4 3 2 0,0-1 7 15,-3 0-4-15,-4 1-5 0,-5-3-7 0,2-1-7 16,-13 1-9-16,4-3-3 16,0-1-10-16,0-3-7 0,0-1-18 0,5-1-63 0,0 0-94 15,-1-2-107-15,5-2-132 0,3 0-159 16,-1 1-198-16,5 1-114 0,9 0 78 16,-24 0-725-16,13 1-934 0</inkml:trace>
  <inkml:trace contextRef="#ctx0" brushRef="#br0" timeOffset="148650">19509 13184 3753 0,'-7'-7'-103'0,"3"-2"47"0,-1 1 43 0,1 1 38 0,2 0 43 0,1 0 36 0,1-2 36 0,1 1 7 0,-1 0 12 15,8-3-11-15,-1-2-19 0,9 1-10 0,2 3-13 16,5 1-8-16,12 1-12 15,-9 3-6-15,-1 2-11 0,-2 6-6 0,0 3-3 0,-6 2-11 16,0 3-3-16,-2 3-2 16,-5 4-2-16,-5 1 2 0,-5 1 13 0,-2 1 21 15,-11 9 19-15,-2-4 21 0,-6 4 28 0,-4-5 20 0,-5 3 16 16,3-5 13 0,0-4 6-16,5-1 7 0,7-3-2 0,2-2 0 0,2-6-6 15,2 0-4-15,6-1-4 16,-3 1-2-16,4 0-44 0,0-1-146 0,2-7 0 0,8 15 0 15,-3-6 0 1,4 0 0-16,5-1 0 0,-1-1 0 0,3 1 0 16,-1-1 0-16,0 0 0 0,4 0 0 15,-3-2 0-15,0 0 0 0,2-1 0 0,-5-1 0 16,2 1 0-16,-2-4 0 0,1 1 0 16,-3 1-68-16,2-4-583 0,-1 1-169 0,-1-1-84 15,1-2 88-15,-2-1-861 0,1 0-1114 16</inkml:trace>
  <inkml:trace contextRef="#ctx0" brushRef="#br0" timeOffset="148901.69">20212 13119 4542 0,'13'-18'-69'16,"-8"5"78"-16,-1 3 51 0,-1 1 28 0,-1 2 23 16,0 2 9-16,-2 5-2 0,0 0-9 15,0 0 84-15,0 0 57 0,0 0-1 16,-7 36-8-16,-2-5-7 0,-4 3-16 15,2 3-24-15,0 0-18 0,-1 0-16 0,3 1-11 16,2 2-17-16,-2-4-11 0,6-1-13 16,-1-2-10-16,-2-7-13 0,5-3-4 15,-1-5-11-15,-4 1-8 0,4-2-12 0,1-3-10 16,-6 1-43-16,3-4-85 0,3 0-106 16,-1 0-111-16,0-4-142 0,-4 0-150 0,4-4-241 15,2-3 40-15,-10 3 92 0,10-3-662 16,0 0-823-16</inkml:trace>
  <inkml:trace contextRef="#ctx0" brushRef="#br0" timeOffset="151050.1">20960 13048 3889 0,'-2'-12'-73'0,"-1"3"29"0,8-2 38 0,-1 0 28 0,1 3 27 0,3 1 5 0,4-1-7 0,0-1-6 0,3 3-2 0,5 1-4 15,-3 4-3-15,3-2-13 16,-4 4 3-16,3-1-4 0,-2 3-6 15,-4 2 7-15,3 1-5 0,-9 1 2 16,1 2-1-16,-7-1 1 0,1 2 15 0,-4 0 18 16,-5 2 14-16,-2 2 9 0,-7 2 7 15,1-3 3-15,0 1-3 0,-2-2-8 16,1 4-6-16,3-4-4 0,2-1 7 16,1 0 8-16,5-1 14 0,-1 0 12 0,4 2-6 15,2 1-6-15,4 2-6 0,1-1-11 0,7 4-7 16,0 0-5-16,2 6-9 0,4-1-3 15,-3 0-7-15,-1-4-3 0,-5-4-5 16,-4-1-3-16,4-2-2 0,-6-2 9 0,-3 2 26 16,-1-1 18-16,-6-2 17 0,-4 2 5 15,-6-1-8-15,0-1 7 0,-6-1-6 16,-2-3 1-16,-9 1-14 0,3-3-11 0,2-1 0 16,7-2-10-16,-1 0-4 0,4-2-8 0,2 2-13 15,3-2-8-15,1-1-95 0,4-2-101 16,4-1-108-16,5 0-111 0,7-3-109 0,4-1-121 15,16-9-143-15,5 2 60 0,4 2-583 16,12-3-741-16</inkml:trace>
  <inkml:trace contextRef="#ctx0" brushRef="#br0" timeOffset="151399.78">21502 13193 3744 0,'6'-9'32'16,"0"2"47"-16,-2 2 20 0,-4 5 25 15,4-6 12-15,-4 6 0 0,0 0 29 0,0 0 27 16,0 0-10-16,0 0 2 15,-14 30-10-15,6-17 0 0,3 1-9 0,-3 3-16 0,3 1-16 16,0-1 8-16,3 0-22 16,2 2-1-16,0-3-10 0,2-3-17 15,3-1-1-15,-3 0-15 0,1-2-5 0,3-1 14 0,-1-1-30 16,5-2-2-16,2-3-6 16,-1-2-7-16,5-1 0 0,-2-3-4 0,8-4-2 15,-2-1-1-15,7-6-6 16,-6 4-5-16,-4-1 21 0,-4 4-9 0,-2 2-1 0,1 1-12 15,-4 0-1-15,-8 4 0 16,11-1-3-16,-11 1 3 0,0 0-7 0,-4 14 5 0,4-14-7 16,-5 21 4-1,-1-6 1-15,2-1 2 0,3 3-6 0,-1 1-2 0,0-1-5 16,4 0-2-16,-2-4-36 0,2 3-92 0,-1-3-104 16,1 0-152-16,0 1-161 0,4-6-258 15,-3 2 23-15,1-3 85 0,0 0-622 0,2 0-771 16</inkml:trace>
  <inkml:trace contextRef="#ctx0" brushRef="#br0" timeOffset="151650.32">22657 13460 3973 0,'-12'-7'94'0,"5"2"-9"0,1 2-5 0,6 3-5 0,-6-4-4 0,6 4-5 0,0 0-5 0,0 0-11 0,0 0-17 0,0 0-70 16,35 0-108-16,-19 2-159 0,9 1-262 0,0-1-36 16,2 1 72-16,0 1-288 15,11 1-304-15</inkml:trace>
  <inkml:trace contextRef="#ctx0" brushRef="#br0" timeOffset="151780.2">23292 13540 2323 0,'0'0'155'16,"0"0"23"-16,-11-17 23 0,10 12 9 0,-1-1-15 16,2 6-16-16,0-10-19 0,0 10-44 15,9-7-112-15,0 3-156 0,7-2-185 0,3 3-222 16,5 1 49-16,17-3 62 0,1 2-136 15,1 3-83-15</inkml:trace>
  <inkml:trace contextRef="#ctx0" brushRef="#br0" timeOffset="151950.26">23866 13485 1921 0,'0'0'251'0,"0"0"11"0,0 0 4 0,0 0-25 15,0 0-27-15,0 0-22 0,18-5-20 16,-18 5-14-16,16 0-27 0,-16 0-91 15,20 0-96-15,-7 0-107 0,-2 0-104 16,3 0-135-16,-1 0-124 0,0 0 33 0,-13 0-167 16,13 0-157-16</inkml:trace>
  <inkml:trace contextRef="#ctx0" brushRef="#br0" timeOffset="152855.09">14807 13340 2168 0,'-23'-2'155'0,"7"0"-1"0,-4-1 1 0,9 3-17 0,-1 0 9 0,12 0 13 0,-13-1 13 0,13 1 8 0,0 0-10 0,0 0-27 15,32 6-4-15,21 1-13 0,20 1-13 16,31 7-14-16,11-6-8 0,5 5-84 16,2-5-92-16,-2-1-98 0,-10-2-87 15,-24-6-79-15,-6 0-118 0,-6 0-68 0,-7-4 38 16,-15 6-167-16,-13-4-158 0</inkml:trace>
  <inkml:trace contextRef="#ctx0" brushRef="#br0" timeOffset="153270.25">14495 13932 2296 0,'29'-18'311'16,"7"5"-32"-16,11-2-31 0,12 5-21 0,7 6-24 0,15-3-15 0,5 5-21 0,22-3-18 0,5-1-11 0,-28 2-17 0,-1 0-38 0,-4 0-77 16,-8 1-98-16,-1 2-101 0,-10-1-108 15,-12-2-125-15,-5 1-156 0,-15 1 49 0,-7-1-246 16,-4 1-267-16</inkml:trace>
  <inkml:trace contextRef="#ctx0" brushRef="#br0" timeOffset="160730.1">8719 14019 2779 0,'0'0'49'0,"4"-4"-10"0,-4 4-24 0,0 0 72 0,0 0 47 0,10-1 20 0,-10 1-4 0,0 0-24 0,0 0-19 16,0 0-8-16,0 0-10 0,0 0-8 0,0 0-3 16,0 0 8-16,0 0-4 0,0 0-1 0,0 0-9 15,0 0-11-15,0 0-1 16,0 0-4-16,0 0 14 0,0 0 0 0,0 0-7 15,0 0-8-15,0 0-8 16,-17-12-5-16,9 10-4 0,1-1-3 0,-5 1-2 16,1-2-6-16,-3 3-3 0,-1-1 0 15,-1 0-6-15,2 2-1 0,-6 2-1 16,0-2 0-16,1 2-2 0,-1 1-1 0,-2 2-1 16,1 2 1-16,-1-2-4 0,2 4-4 15,-1-1 3-15,-4 6-2 0,0 2-3 0,0-1 3 16,8-1 3-16,-6 7-3 0,0-1 0 15,5 1 2-15,-2 6 24 0,4-1 2 0,-2-1-4 16,3 4-2-16,2 0 0 16,-2 5-5-16,1-7 0 0,7 2-2 0,-3-5 24 0,2-4 2 15,4 1-3-15,2-1 4 16,-1 0 13-16,1-2-3 0,2 0-7 0,2 0-3 0,1 1 6 16,-1 2 8-16,4-1-3 0,2 0-4 15,1-2 6-15,1 1-2 0,0 0-2 16,5 5-9-16,-3-3-1 0,-1-4-6 15,-2 0-3-15,3 1 7 0,-5 2 14 16,-1 2 10-16,-2-2 8 0,-3 0 20 0,-6 7 4 16,-3 7 3-16,-5 0 14 0,-10 6 8 15,-2-3 8-15,-5 1 7 0,-4-4 4 0,0 2 0 16,-7-3-8-16,1-2-7 0,1-2-7 16,-4-1-83-16,1-3-40 0,3-3 0 0,6-3 0 15,5-3 0-15,1-3 0 0,8-2 0 16,4-3 0-16,3-3 0 0,4 0 0 0,3-1 0 15,1 0 0-15,4-4 0 0,0 0 0 16,0 0 0-16,22 5 0 0,-2-4 0 16,-1 3 0-16,1 2 0 0,4 3 0 0,2 8 0 15,-4 7 0-15,-4 5 0 0,-6 4 0 0,-3 5 0 16,-9 4 0-16,-5 13 0 16,-9 1 0-16,-3 0 0 0,-4 4 0 0,-4-2 0 15,-2 1 0-15,0-1 0 0,-4-2 0 16,4-4 0-16,4-2 0 0,2-6 0 0,4-1 0 15,5-9 0-15,1-3 0 0,4-5 0 16,3-6 0-16,2 0 0 0,4-4 0 16,2 2 0-16,5 0 0 0,12 5 0 15,3-3 0-15,10-1 0 0,-2-1 0 0,13 0 0 16,-3-8 0-16,10 4 0 0,1-4 0 0,-9-1 0 0,0-2 0 16,-3-2 0-16,-6 0 0 15,-9-3 0-15,-2 1 0 0,-10-1 0 0,-2 1 0 0,-1 0 0 16,-1-3 0-1,-2 3 0-15,-8-3 0 0,11 1 0 0,-11-1 0 0,0 0 0 16,0 0 0-16,7 4 0 16,-7-4 0-16,0 0 0 0,0 0-709 0,0 0-304 0,0 0 114 15,-1-18-995 1,6 8-1318-16</inkml:trace>
  <inkml:trace contextRef="#ctx0" brushRef="#br0" timeOffset="162459.99">9032 14707 4834 0,'-11'-6'-263'0,"-1"1"42"0,2 2 27 0,3-1 22 0,0 1 24 0,7 3 35 0,-14-3 24 0,14 3 19 0,-10-2 12 16,10 2 5-16,-7-4 4 0,7 4 6 15,0 0 24-15,0 0 35 0,0 0 17 16,0 0 8-16,0 0-6 0,70 7-6 0,0 0 3 15,14 0-5-15,35 0-8 0,16 3 6 16,12-2-6-16,10 5 1 16,12-1-5-16,-6-4-1 0,1 1-15 0,-12-1-43 15,-11-4-17-15,-17 1-10 0,-32-1 9 0,-15-3 6 16,-7 1 9-16,-23-2 7 0,-8 0 2 0,-6-2 9 16,-10 1 19-16,-6 1 24 0,-2-2 16 15,-1 0 2-15,-14 2-14 16,15-3 5-16,-15 3-6 0,7-4-2 0,-7 4-2 15,0 0-48-15,0 0-70 0,0 0-91 16,0 0-136-16,0 0-184 0,-32 11 36 16,24-7-101-16,1 3-80 0</inkml:trace>
  <inkml:trace contextRef="#ctx0" brushRef="#br0" timeOffset="162929.98">9166 15519 1638 0,'-25'-3'84'0,"3"-1"9"0,3 1 4 0,2-1 6 0,2 1 11 0,2 1 18 0,0-1 18 15,3 1 18-15,-1 1 5 0,11 1 0 16,-20-2-18-16,20 2-9 0,-11-4-13 16,11 4 2-16,0 0-22 0,0 0 9 0,0 0-13 15,55 9-7-15,14-6-13 16,19 2-6-16,37 2-8 0,16-1-13 0,9-1-7 15,8 0-2-15,5-3-48 0,-9-2-60 16,-8 0-54-16,-14-2-36 0,-15 0-17 0,-34-1 12 16,-15-1 17-16,-16 3 17 15,-13-1 37-15,-6-2 42 0,-12 4 35 0,0-1 22 16,-10-1 17-16,1 0-1 0,-2 0-4 0,-10 2-3 16,7-5-2-16,-7 5-7 15,0 0-1-15,0 0-1 0,0 0-11 0,0 0-49 0,0 0-83 16,0 0-113-16,-34 0-208 15,34 0-79-15,0 0 51 0,0 0-128 16,-7 11-101-16</inkml:trace>
  <inkml:trace contextRef="#ctx0" brushRef="#br0" timeOffset="163450.04">11033 14432 1813 0,'-5'-11'40'0,"1"4"-4"0,2-2-3 0,1 4-8 0,-3-1-5 0,4 6-32 0,0 0-30 0,0 0-62 0,0 0-130 16,0 0-302-16,-8 37-39 0</inkml:trace>
  <inkml:trace contextRef="#ctx0" brushRef="#br0" timeOffset="163669.85">10877 15749 2098 0,'-14'-9'297'15,"-6"1"-25"-15,7 1-25 0,1 2-23 0,3 0-17 16,2-1-24-16,-4-1-17 0,2 3-20 0,9 4-12 0,-11-11-35 16,7 8-109-1,4 3-125-15,-8-3-152 0,8 3-238 0,0 0-42 0,0 0 69 16,-16 6-200-16,16-6-191 15</inkml:trace>
  <inkml:trace contextRef="#ctx0" brushRef="#br0" timeOffset="166649.96">10597 15838 1952 0,'0'0'11'0,"0"0"5"0,0 0 0 0,0 0 11 0,2-7 19 0,-2 7 19 0,0 0 15 0,0 0-4 0,0 0-2 15,0 0-9-15,-5-13-6 0,5 13-6 0,-8-6-5 16,8 6 0-16,-17-8 15 0,4 5-1 15,-1-1 1-15,-3-3-9 0,-4 1 23 16,-4 2-11-16,-2-1-6 0,-7-2-2 16,-2-2-4-16,0 4-7 15,-2-4 12-15,-4 2 11 0,0 0-11 0,3-1 8 0,-4 0 1 16,0-1-5-16,-2 3-2 0,6-1-4 16,-1 0-4-16,2 2-11 0,1-1-2 0,1 1-6 15,0 1 0-15,5 1-4 0,5 0 0 16,-12-2-1-16,7 1 31 15,-5-1-23-15,-2 2 19 0,10-3-15 0,-1 5-2 16,-9-3 4-16,11 1-9 0,1 1-17 0,-1 1 10 0,6-1-1 16,-6 2-6-16,5 0-2 15,-5 0 0-15,0 2-1 0,0-1-9 0,0 3 6 16,3 1-4-16,-2-4-5 16,-1 5-1-16,-10-1 2 0,9 1 5 15,3-2-10-15,2 1 8 0,-4-2-2 0,4 4 0 16,-1-3-4-16,-1 1 12 0,2 0-12 0,-4 1-11 15,-7 1 12-15,7-1-1 0,4-1-1 0,-1 2-11 16,1 0 9-16,0 0 4 16,2-1 0-16,-1 1 0 0,-7 5-4 0,6-1-2 0,4-4 8 15,-9 5-2-15,5-2 0 0,3-2 0 16,-8 6-7-16,7-2 9 16,4 0-7-16,-1 0 3 0,4 1-3 15,-10 3 2-15,1 2 1 0,9-3-4 0,-4-1-1 16,5-1-2-16,-3 1 6 0,5 3-8 0,0-1 14 0,1 2 15 15,-1 2-8-15,5 0 8 16,-1 1-7-16,1-1 7 0,0 4-4 16,-3 5-2-16,3 2-6 0,3-3 5 0,-6 4-1 15,6-4-3-15,-3-4-4 0,2 1 1 16,-1 7-7-16,1 0 5 0,0-6-1 16,-2-4 5-16,0 2 22 0,5 1 10 0,-5-2-1 15,4-1-1-15,0 2-4 0,0 0-3 0,2-5 26 16,0 5-2-16,0 0-5 0,2 0 3 15,2 0 17-15,3 7-5 0,1 0-1 16,0 0 6-16,3-4-2 0,2 2-9 16,3-2-2-16,-1 0 0 15,0-2 4-15,5 1-5 0,-2-2 3 0,3-3 5 0,4 1 2 16,-1-4-1-16,3 1-4 0,4-2-2 0,1 1-12 16,2-1-1-16,5-3-1 0,6 2-6 0,3 0-5 15,-10-4 8-15,10 5-11 16,-12-5-11-16,2 2 0 0,-2-3-3 15,-2 4-6-15,0-5 3 0,3 3-3 0,-4-2 9 16,-3-3-10-16,4 3-2 16,-10-4-1-16,1 0 1 0,-2-1 0 0,2-3-2 15,0 1 2-15,-1 1 0 0,3-1-3 16,14 1-7-16,4 2 16 0,12 3-3 0,6 2-4 16,6 2 3-16,7 1-2 0,16 8 2 15,-1-3-6-15,-17-5 2 0,-2 3-2 0,1-3-1 16,-3 2-4-16,1-1 1 0,-7-1-2 15,-3-1-1-15,-4-2 0 0,-3-2-2 16,-11-3 3-16,-4 0-3 0,-1-4 3 0,-6 1 4 16,-7-3-4-16,2 1-4 15,-1-2 0-15,1-2 0 0,1 1 0 0,-1-1 2 16,11 0-1-16,5 1 0 0,-4-1 5 0,-3 2-4 16,4-2 0-16,-5 2 0 0,-4 2 2 0,-1-2 0 15,8 2 1-15,-4-1 4 16,6-1-6-16,1 4 0 0,-7-4 0 0,7 0 0 15,1 0 2-15,4 0 0 0,-1 0-6 16,3 0 0-16,1-2-2 0,1 0 4 0,0-1-9 16,1 0-4-16,10-1-1 15,-11 1-8-15,-2-3-5 0,3 2-4 0,-5 2-2 16,1-2 5-16,-4-1-13 0,-4 0-1 0,-1-2 3 16,-7 4 6-16,-6-1 3 0,-1-1 2 15,1 0 1-15,-1 0 4 0,1 0 0 0,0 0 3 16,11-1 4-16,2-1-1 0,3 4 3 15,0-2-17-15,5 1-8 0,-2-2-6 0,-1 2 3 16,6 3 1-16,-8-3 5 16,3 2 4-16,-4 1 3 0,-8-1-3 0,-1 0 2 15,-1 1 5-15,-3-1 1 0,0-2 6 0,2 2 2 16,-4 0 0-16,14-3 3 0,-3 1 0 16,0-1 4-16,4-1 1 0,-1 3 0 0,1-2 2 15,-2 0-1-15,-1 0 2 16,0 1 1-16,-1-1 2 0,-3 3-2 0,1-5 2 15,0 2 0-15,0-1-2 16,-7 0 3-16,-2-1-1 0,-2 0 2 0,9-1 3 0,-8 0-2 0,1 1 0 16,-2-2 0-1,6-2 0-15,-4 3 1 0,-5 3 0 0,3-2-4 0,-1 0 4 16,-2-2 3-16,1 2-3 0,2 3 0 0,1-3 1 16,-2-4 0-16,-3 4-2 15,2 1 3-15,1-3-3 0,0 2 1 0,-1-2 2 0,8-2-2 16,-7 0 1-1,-1 1 0-15,8-2-2 0,-1-1 2 16,6 2-4-16,-3-2 5 0,-1 0 0 16,1 2 7-16,-1-2-11 0,-6 5 2 0,-6-3 1 0,1 3 1 0,5-1 4 15,-8 1-6-15,4 1 0 16,-3-3 1-16,2 3 1 0,-6 0-3 0,2 0 3 16,-2-1-1-16,5-3 4 15,-4 5-1-15,-2-5 2 0,0 3-2 0,0-3 2 16,-1 1-2-16,2-2 2 0,0-2 2 15,0 0-1-15,1-1-2 0,7-7-1 0,-4 1 0 16,4-1 0-16,-4 1 0 0,2-1 1 0,-2 2-2 16,-1 0 1-16,0 0 5 15,-2 3 15-15,-5 2-2 0,3-1 7 0,0 0 2 16,-7-2-3-16,4 1-3 0,-4 2-6 16,0-3 3-16,-3 1-1 0,0-2-1 0,-4 2 2 15,0-2 0-15,-1-2-8 0,-4 1-1 0,-2 1 0 16,2 1-4-16,-11-9-2 0,3 4 0 15,0 5-2-15,-6-2 4 0,0-1-4 16,-2 1 0-16,-2 1-3 0,1 1 2 16,-5 2-1-16,1-2 3 0,-5 3-3 0,3 1-1 15,-1 0-1-15,-1 3 2 0,-2-3 0 0,2 1 0 16,-4 3-2-16,2 2 10 16,0-1-11-16,0 1 0 0,0 1 0 0,-4 2 2 0,-1-2-2 15,1 0 1-15,-2 0 0 16,1-1 0-16,-4-1 0 0,4 0 1 15,-5 0 1-15,3 0-1 0,4-2-1 0,-1 2 0 16,-3 0 6-16,3 0-7 0,2-2 2 16,-2 3-2-16,-1-2 1 0,0-1-1 15,-3 3 3-15,2 1-4 0,-13-5 5 16,10 3-2-16,-2 0-2 0,5 2 3 16,-6-1-1-16,5 0 0 0,-1 1 0 0,0 1 3 15,-2 0-3-15,2-1-1 0,-4 2 5 16,0 0-4-16,5-1 4 0,-3 1-5 0,2-1-2 15,0 1 3-15,2-1-1 0,0 1 0 16,2-2-1-16,0 1 2 0,0-1-2 16,-1 1-2-16,1-1 3 0,1 1-1 15,1 0-1-15,0 2 2 0,-1-4-1 0,1 2 4 16,1 0-4-16,-1-1 4 0,8 3-3 16,1 2 0-16,0-3 2 0,2 1-3 15,1 1 1-15,-3-2 0 0,2 1-1 0,-1 0 4 16,-1-1-2-16,0 4-3 0,-2-2 0 15,5-1 4-15,-6 3-4 0,-9-3 2 0,9 2 0 16,2 1-1-16,-1-1 0 0,3 0 0 16,-3 1 3-16,0-1-3 0,2 0 2 15,1 2 1-15,-1-2 3 0,7 0-5 0,-2 1 2 16,5-1-4-16,-2 0 4 0,2 0-2 16,-2 1 0-16,2 1-2 0,2-2 2 0,-1 1-2 15,3 1 2-15,-1-2 2 0,1 2-3 16,13 0-1-16,-28 0 3 0,12 0-4 0,1 2 3 15,-2-1-1-15,-4-1 0 0,0 2-2 16,4-1 2-16,-5 1 0 0,-3 0-2 16,0 1 1-16,-4-1 3 0,0-2 0 0,-9 2 0 15,6 0 3-15,3 0-1 16,-1-1-4-16,-1-1-1 0,3 0 0 0,-3 0 3 16,5 0-5-16,-3 0 4 0,0 0 1 15,2 0 0-15,5 0-3 0,-1 0-1 0,2 0 6 16,3 0-5-16,0 0 2 0,5 0 6 0,-3 0-7 15,3 2 1-15,1-2 0 16,-1 2-2-16,13-2 4 0,-17-2 0 16,17 2-4-16,-13 2 4 0,13-2-2 0,-11 0 0 15,11 0 0-15,0 0 0 0,0 0-2 0,-14-2-43 16,14 2-63-16,0 0-82 0,0 0-109 16,0 0-122-16,0 0-239 0,0 0-27 15,0 0 76-15,0 0-433 0,0 0-517 0</inkml:trace>
  <inkml:trace contextRef="#ctx0" brushRef="#br0" timeOffset="167669.71">17839 16719 3082 0,'-27'-4'41'0,"3"-4"14"0,3 3 23 0,4 2 26 0,0-2 36 0,3-1 45 0,3 3 33 15,4 1 33-15,7 2 34 0,-12-8-2 0,12 8-38 16,0 0-26-16,34-18-19 0,21 8-20 15,18 3-19-15,10-1-15 0,28 3-16 0,0 0-13 16,-19 3-16-16,-4-1-5 0,-4-1-18 16,-9 3-15-16,-8-1-10 0,-20-2-12 15,-7 3-11-15,-12 1-13 0,-5 0 0 0,-5-3-19 16,-7 6 4-16,-11-3 1 0,7 3-7 16,-7-3 1-16,0 0 1 0,-51 15-1 0,7-4 3 15,-19-2 0-15,-7 0 15 0,-8 2-14 16,-29-1 3-16,0-2-6 0,20-2 5 0,0-5-3 15,6 3 6-15,13-2 1 0,18 1 0 16,8-1 4-16,14 0 17 16,6-1 27-16,11 1-11 0,11-2 1 0,0 0-6 15,33 9-5-15,22-3 0 0,17 1-4 16,10-3-6-16,6-1-4 0,4-1-2 0,-5 0-6 0,-2-4-3 16,-4-2-4-16,-13 1 2 15,-7-2-1-15,-17 4-4 0,-11-3-2 0,-13 2-1 16,0 1-6-16,-9-1-1 15,-11 2 0-15,3-4 0 0,-3 4 0 0,-38-7 4 0,-9 2 4 16,-24 0 10-16,-14 1-14 0,-26-1 11 16,0 2 2-16,22 0 14 0,9 1 10 15,12 0-1-15,22 1 4 0,12 1 0 0,7 1 6 16,12 1-3-16,7 2-3 0,8-4 5 16,0 0-11-16,42 13-20 0,2-8-71 15,15 0-92-15,2-1-104 0,-11-3-99 0,-3 1-112 0,-1-2-139 16,-3-2-189-16,-10 1 58 15,-6-1 82-15,-6 2-472 0,-3-2-595 0</inkml:trace>
  <inkml:trace contextRef="#ctx0" brushRef="#br0" timeOffset="173209.92">13815 13969 3372 0,'-41'-5'167'0,"-4"-2"-107"0,6 3-22 0,5 1-28 0,10 1 6 0,5 1 10 0,8-1 36 0,2-3 8 0,9 5-6 16,36-17 5-16,25 1-5 0,37-2-6 15,24-5-7-15,22 1 4 0,14 0-8 16,50-5-9-16,-54 4-34 0,-8-1-20 0,-12 0-2 16,-8 0-7-16,-13 1 0 0,-14 5 1 15,-28 2 7-15,-7 3 1 0,-11-1 1 16,-10 3 1-16,-11 6 10 0,-9-3-8 0,-5 5-2 0,-4-1 2 16,-6 2 2-16,-8 2 7 15,0 0 2-15,0 0 13 0,0 0 8 0,-70 11 14 16,10-4-1-16,-9-1 8 15,-10 3-2-15,-34 5 3 0,-5-4 3 0,-4 3 2 16,-2 0 12-16,7-3 13 0,4 0 13 16,33-3 3-16,13 0-5 0,22-2-2 0,12-2-5 15,16-1-5-15,13 0-5 0,4-2-4 0,42 2-9 0,36-6-2 16,48-1-8 0,14-3-2-16,9 1-22 0,-4-6-43 0,-2 4-15 0,-10-4-1 15,-3-1 1-15,-7 1 2 16,-4-1 3-16,-8-3 6 0,-9 3 0 0,-28 2 2 0,-9 2 3 15,-14 0 10-15,-15 1-1 16,-9 4 4-16,-13 0 0 0,-10 3 4 0,-4 2 9 16,-27-5 9-16,-23 5 5 15,-26 4 2-15,-35 2 8 0,-22 1 3 0,-15 3 4 0,-12 1 4 16,-6-1 10-16,9-3 20 0,24-4 23 0,42-1 19 16,17 2 10-16,26-4-11 15,19 0-13-15,18-2-11 0,19 0-6 0,30-5-5 16,26-2-8-16,40-6-18 0,14 3-51 15,15-5-66-15,4 0-99 0,-1-4-130 16,-7 6-143-16,-15-6-192 0,-5 3-82 16,-35 3 69-16,-5 2-421 0,-12 3-540 0</inkml:trace>
  <inkml:trace contextRef="#ctx0" brushRef="#br0" timeOffset="176105.03">2134 15266 2841 0,'0'-11'-62'0,"0"11"37"0,2-10 22 0,-2 10 23 0,0-12 31 0,0 5 42 0,0 7 27 0,2-15 27 0,-2 15 20 16,-2-11 13-1,0 4 8-15,2 7-2 0,0-7-6 0,0 7-12 0,0 0-10 16,0-11-16-1,0 11-18-15,0 0-14 0,0 0-9 0,0 0 17 16,0 0 29-16,0 0 20 0,2 39 25 16,-2-12 22-16,2 13 5 0,-2 3 11 0,3-1 3 15,-1 3-8-15,-2-2 0 0,0-2-11 0,0-3-4 0,0-7-15 16,2-6-8-16,-2 1-1 16,1-5-11-16,-2-2-14 0,1-2-154 0,0-3-7 15,0-2 0-15,0-1 0 16,0 0 0-16,0-2 0 0,-2-4 0 0,2-5 0 15,0 15 0-15,0-15 0 0,-5 7 0 16,3-4 0-16,2-3 0 0,0 0 0 0,0 0-88 16,-24-14-428-16,18 3-115 15,2 0-145-15,0-5-134 0,3 2 85 16,-1-4-687-16,5-1-957 0</inkml:trace>
  <inkml:trace contextRef="#ctx0" brushRef="#br0" timeOffset="178510.19">2461 15249 3726 0,'0'0'-227'0,"0"0"42"0,0 0 27 0,5-6 31 0,-5 6 28 0,0 0 37 0,0 0 24 0,0 0 25 15,0 0 21-15,0 0 13 0,0 0 16 0,0 0 15 16,0 0 20-16,0 0 17 0,0 0 20 0,0 0 23 16,0 0 16-16,0 0 13 15,0 0 5-15,0 0 3 0,0 0-2 0,0 0-3 16,0 0-3-16,0 0-3 0,0 0-8 15,0 0-7-15,0 0-9 0,0 0-14 0,0 0-9 16,0 0-9-16,0 0-11 0,0 0-11 16,0 0-5-16,0 0-8 0,0 0-7 0,0 0-8 15,0 0-1-15,0 0 9 0,0 0-5 16,0 0 1-16,0 0-2 0,0 0 4 16,-23 22-1-16,17-11 9 0,-1-1 7 0,0 4 0 15,-2 5 7-15,2-1 0 16,3 5 3-16,1-1-3 0,-1 0 7 0,4 3 11 0,0-5 8 15,2 4 1 1,1-3-10-16,3 1-3 0,-1-4-3 0,6 0 0 0,-2-1-10 16,0-5 1-1,3-2 5-15,5 0 7 0,-1-3-10 0,0-3-2 16,7-3-7-16,2-4-5 0,9-6-47 16,2-3-23-16,-3-5 0 0,-5 0 0 0,-3 0 0 15,-2-7 0-15,-6 2 0 0,-3-6 0 16,-5-2 0-16,-5 5 0 0,-6 2 0 15,-2-3 0-15,-3-5 0 0,-5 3 0 0,1 6 0 16,-1 6 0-16,-3 3 0 0,-3 2 0 16,-2 5 0-16,1 2 0 0,-3 4 0 0,-3 2 0 15,-11 5-30-15,2 2-219 0,2 3-65 16,1-1-71-16,3 3-77 0,4 2-89 16,4-4-157-16,1-2-137 0,4 0 93 0,-2 1-573 15,4 1-781-15</inkml:trace>
  <inkml:trace contextRef="#ctx0" brushRef="#br0" timeOffset="178979.77">2062 14900 3456 0,'-34'-2'-155'0,"2"2"16"0,-11 7 29 0,4 6 31 0,-13 7 38 0,3 5 42 0,3 8 38 0,0 7 25 0,5 8 27 0,-5 19 49 16,8 8 21-16,11 9 20 0,9-15 26 16,11 1 19-16,9 3 18 0,5 0-8 0,18 18-5 15,9-8 16-15,16-9-9 16,6-4-2-16,10-8-11 0,10-8-11 0,10-11-22 0,5-11-15 15,8-10-18 1,-17-10-10-16,4-9-17 0,0-6-17 16,-3-7-3-16,13-9-15 0,-9-9-5 15,-6-4-33-15,-4-8-10 0,-21 6-5 0,-3-4-12 0,-6-4 9 0,-6-6-6 16,-5-4 0-16,2-18-16 0,-15 10-5 16,-3-6-5-16,-11-5 0 15,-9-5-4-15,-4-3-2 0,-13-17-4 0,-10 5 0 0,-9 4-6 16,-10 13 2-16,-7 9-4 15,-12 14-4-15,-10 13-24 0,9 15-29 0,-10 14-28 16,1 9-24-16,-2 9-27 16,-17 16-36-16,8 9-54 0,4 9-55 0,10 5-78 0,4 8-98 15,9-4-172-15,1 0-141 16,15-10 71-16,6-1-425 0,8 1-601 16</inkml:trace>
  <inkml:trace contextRef="#ctx0" brushRef="#br0" timeOffset="180579.97">1792 17081 3300 0,'2'-8'21'0,"-1"-3"44"0,-1 4 27 0,0 7 29 0,2-10 17 0,-2 10-7 0,0-7-12 15,0 7-24-15,0 0-6 0,0 0 20 0,0 0 50 0,2 30 22 16,-2-7 36 0,5 19 7-16,-3 2 17 0,-1 2 0 0,-1 3-5 0,2-3-5 15,2-2-5-15,0 2-4 0,1-7-10 0,-1-1-22 16,1-11-17 0,-2-2-13-16,1-4-16 0,-2-2-10 0,1-2-11 0,-3-2-14 15,2-2-8-15,0-2-8 16,-2-2-29-16,0 0-51 0,2-2-59 0,-2-7-87 15,0 0-134-15,0 0-151 0,0 0-105 16,0 0-110-16,-11-20-217 0,7 0 35 0,1-3 85 16,3-4-481-16,0-11-673 15</inkml:trace>
  <inkml:trace contextRef="#ctx0" brushRef="#br0" timeOffset="180780.17">1843 17088 3424 0,'0'0'47'0,"0"0"33"0,-17-1 10 0,17 1 30 16,0 0 39 0,0 0 29-16,-13-4 16 0,13 4 4 0,0 0-11 0,0 0-21 15,0-9-15-15,0 9-14 0,23-13-20 0,-6 1-12 0,9-6-56 32,3 4-72-32,0-4-85 0,-1-1-97 0,-1 4-90 0,-7 2-102 15,-2 5-143-15,-5 1-168 16,-3 6 77-16,-10 1-289 0,0 0-391 0</inkml:trace>
  <inkml:trace contextRef="#ctx0" brushRef="#br0" timeOffset="180980.08">1917 17404 2663 0,'-2'10'92'0,"1"-5"38"0,1-5 42 15,0 0 51-15,5 5 52 0,-5-5 26 0,0 0 10 16,18-16-17-16,-7 5-25 15,3-1-27-15,2 0-32 0,0-2-23 0,-1 2-39 0,4 0-60 16,-4 1-78 0,1 5-103-16,-5-1-138 0,1 4-116 0,-3 1-136 15,-9 2-238-15,15 5 53 0,-9 0 72 16,-2 5-246-16,0 2-328 0</inkml:trace>
  <inkml:trace contextRef="#ctx0" brushRef="#br0" timeOffset="181300.44">2323 17517 2784 0,'-4'-9'288'0,"4"9"3"0,-4-14 2 0,4 10 0 0,0 4 8 15,-3-11-15-15,3 11-22 16,-2-9-28-16,2 9-35 0,0 0-26 15,0 0-8-15,0 0 0 0,0 0 1 0,13 29-7 16,-3-9-17-16,3 5-3 16,3 3 0-16,-2-3-11 0,0 4-11 0,1-4-3 0,1 2-11 15,-5-7-14-15,0-2-10 0,-3-1-8 16,0-3-7-16,1 0-5 0,-4-3-20 16,2-2-62-16,-1 0-94 0,-3-2-95 0,1 1-117 15,0-3-107-15,-4-5-136 16,1 7-254-16,-1-7 52 0,0 0 86 0,0 0-479 15,0 0-631-15</inkml:trace>
  <inkml:trace contextRef="#ctx0" brushRef="#br0" timeOffset="181650.02">2631 17542 3407 0,'0'0'22'0,"0"0"33"0,0 0 47 16,-11 18 38-16,8-12 41 15,3 3 26-15,-2 0 9 0,2-1-7 0,0 1-17 0,2 1-6 16,1 1-8 0,3-3-4-16,2 2-10 0,3-1-8 0,2 0-14 0,3-3-13 15,1-1-12-15,0-4-16 0,0 3-7 16,-2-4-9-16,0-1-9 16,3-3-2-16,-5 1-4 0,2-2-7 0,-4 0-7 0,2-4-4 15,-4 0 6-15,-4 0-4 16,1-5-3-16,-4-2-1 0,-4-1 0 15,0 0 3-15,-4-2-15 0,-1 0-3 16,-2 4-8-16,-3-1 3 0,-1 3-14 0,1 2-2 16,-1 2-5-16,-3 4-1 0,3 1-15 15,0 2-30-15,-2 2-37 0,0 3-38 0,-1 1-52 16,1 0-62-16,0 2-68 0,5-3-74 0,3 0-78 16,1-1-127-16,6-2-190 15,0 0 77-15,0 0-467 0,0 0-621 0</inkml:trace>
  <inkml:trace contextRef="#ctx0" brushRef="#br0" timeOffset="181914.88">2994 16920 3471 0,'0'0'191'0,"0"0"20"0,-15 0 9 0,15 0 20 0,0 0 35 0,0 0 45 0,-12-3 4 0,12 3-17 0,0 0-27 0,0 0-26 0,0 0-29 16,-2-9-22-16,2 9-24 0,18-9-40 0,-6 3-77 0,0-2-99 16,1 0-117-16,-2 3-121 15,3 0-115-15,-1 0-129 0,-1-1-188 0,-3 2-61 16,1 4 90-16,-10 0-469 0,15 6-615 15</inkml:trace>
  <inkml:trace contextRef="#ctx0" brushRef="#br0" timeOffset="182101.49">3028 17116 3048 0,'-8'9'118'0,"1"-3"58"0,1-1 25 16,0 0 23-16,6-5 46 0,-7 7 45 0,7-7 52 15,0 0 20-15,-10 6 1 16,10-6-16-16,0 0-28 0,0 0-38 0,0 0-31 15,0 0-33-15,29-25-52 16,-4 8-80-16,2-2-115 0,0-1-146 16,6 1-139-16,-3-2-154 0,-1-1-201 0,-4 5-212 15,-6 2 80-15,-6 3-639 0,1 3-868 16</inkml:trace>
  <inkml:trace contextRef="#ctx0" brushRef="#br0" timeOffset="182483.05">3636 16569 4138 0,'-13'-21'89'0,"4"4"26"16,2 1 21-16,1 5 11 0,5 0 6 15,-3 1 13-15,2 1 7 0,0 3-13 16,2 6-19-16,-2-9-14 0,2 9 14 16,0 0 48-16,0 0 8 0,15 31 15 15,-6-4 3-15,0 4 20 0,-2 5-9 0,0 0-1 0,1 3 16 16,-2 1-6-16,0-2 17 0,-4-2-8 0,3-2-210 16,1-1-34-16,3-3 0 15,-1-6 0-15,0-3 0 0,-3-2 0 0,3-4 0 0,2 1 0 16,-1-4 0-16,-2-1 0 15,6 0 0-15,-4-1 0 0,2-2 0 16,3-2 0-16,-3-3 0 16,-2 1 0-16,1-3 0 0,-10-1 0 0,13 0-575 0,-13 0-292 15,9-8-83-15,-9 8 98 0,0-6-830 0,0 6-1119 16</inkml:trace>
  <inkml:trace contextRef="#ctx0" brushRef="#br0" timeOffset="182680.02">3675 16570 4829 0,'-16'-5'116'15,"2"0"54"-15,3 1 63 0,3-1 28 0,0-3 1 16,4-1-11-16,3-3-19 0,1-3-27 0,3-4-20 16,13-8-21-16,3 0-23 0,7 2-37 15,6-7-83-15,4 4-121 0,-9 8-131 16,2 0-152-16,0 7-179 0,-6 3-279 15,-4 4 55-15,-4 3 93 16,-1 5-524-16,-14-2-680 0</inkml:trace>
  <inkml:trace contextRef="#ctx0" brushRef="#br0" timeOffset="183030.14">3801 17064 3688 0,'0'0'199'0,"0"0"6"16,0 0-20-16,0 0-14 0,0 0-21 0,0 0-18 15,25-24-9-15,-15 14-16 0,-1-3-20 0,2-2-59 16,1 5-83 0,1-2-82-16,-2 0-97 0,3 3-127 15,-3 2-236-15,-5 1-48 0,2 1 69 0,-2 0-264 0,-6 5-326 16</inkml:trace>
  <inkml:trace contextRef="#ctx0" brushRef="#br0" timeOffset="183899.88">3698 17062 2186 0,'-1'-4'-2'0,"-1"-5"38"0,2 9 34 0,-2-12 27 0,2 12 37 0,-4-11 48 0,2 4 18 0,2 7 26 15,-3-10 19-15,3 10 14 0,-5-8 2 16,5 8 3-16,-2-9-10 0,2 9 0 15,-2-6-5-15,2 6-7 16,0 0-23-16,0 0-15 0,-2-11-20 0,2 11-17 16,0 0-22-16,0 0 6 0,0 0 23 0,0 0 13 0,25 22-2 15,-11-6-3-15,3 8 1 0,2 3 1 0,0-1 8 16,-2 2-4-16,5-1-9 16,-6 0-7-16,0-1-34 0,-3-5-138 0,-4-3 0 15,3-3 0-15,-3 3 0 16,-3-4 0-16,1-3 0 0,0 0 0 15,-4-4 0-15,3 2 0 0,-2-3 0 0,-1-1 0 16,-3-5 0-16,6 9 0 0,-6-9 0 0,5 7 0 16,-5-7 0-1,0 0 0-15,3 9 0 0,-3-9 0 0,4 4 0 0,-4-4 0 16,2 5 0-16,-2-5 0 0,0 0-412 0,0 0-281 16,0 0-203-16,0 0 1 0,0 0 84 15,0 0-714-15,0 0-970 0</inkml:trace>
  <inkml:trace contextRef="#ctx0" brushRef="#br0" timeOffset="184470.14">4457 17090 4544 0,'0'0'94'0,"0"0"-6"15,-2-10 2-15,2 10 17 0,0 0 33 0,0 0 35 16,0 0 23-16,4-7 4 0,-4 7-10 16,0 0-7-16,3-5-16 0,-3 5-15 15,0 0-14-15,6-9-8 0,-6 9-4 16,7-7-8-16,-3 2-5 0,-4 5-7 0,7-9 0 16,-7 9-1-16,5-10-1 0,-3 2-8 15,-2 8-3-15,2-12-6 0,-2 1-8 0,-2 1-7 16,-2-4-6-16,1 0-8 0,-6 1-3 15,2-1-1-15,-1 4 0 0,-1-2-6 16,1 4-45-16,-5 0-5 0,4 5 0 0,-5-1 0 16,1 4 0-16,13 0 0 15,-31 9 0-15,14 1 0 0,6-1 0 0,-3 1 0 16,5 2 0-16,1 0 0 0,3 0 0 16,1 2 0-16,4-1 0 0,0 1 0 0,6 2 0 0,1-1 0 15,2 3 0-15,11 4 0 0,3 0 0 16,1-5 0-16,1 2 0 15,-2 0 0-15,2 0 0 0,-5-2 0 0,-1-2 0 16,-6-1 0-16,-1 0 0 0,-1-1 0 0,-3 0 0 16,-2 0 0-16,-2-1 0 0,-2 0 0 15,0 2 0-15,-2-2 0 0,-2 1 0 16,-2 1 0-16,-4 2 0 0,-3-3 0 0,-2 1 0 16,-3 0 0-16,1-2 0 0,-6-2 0 15,-6 2 0-15,4-1 0 0,3-4 0 0,2-2 0 16,0-2 0-16,-2 0 0 0,5-1 0 15,2 0 0-15,-2-2 0 0,1-2 0 0,-1-2 0 16,3-1 0-16,3-6-756 16,2-3-261-16,5-2 103 15,4-3-958-15,2-3-1296 0</inkml:trace>
  <inkml:trace contextRef="#ctx0" brushRef="#br0" timeOffset="184700.11">4775 16652 5661 0,'-15'-1'212'0,"15"1"15"0,-16 0 19 0,16 0 5 0,-7-7-8 0,7 7-24 0,4-12-16 0,3 0-22 16,14-7-22-16,4-2-19 0,4 1-28 15,1 0-54-15,1-1-62 0,-4 2-98 16,2 0-99-16,-4 2-112 15,0 0-117-15,-4 7-134 0,-6-1-192 16,-3 3-79-16,-3 1 90 0,-5 3-603 0,-4 4-802 16</inkml:trace>
  <inkml:trace contextRef="#ctx0" brushRef="#br0" timeOffset="184899.82">4814 16399 3955 0,'-5'-7'59'0,"1"-1"56"16,4 8 52-16,-7-3 50 0,7 3 49 0,0 0 27 0,0 0 7 15,-6-4-23 1,6 4-20-16,0 0-11 0,0 0 3 0,13 24-15 0,-4-9-29 16,9 11-18-1,0 1-17-15,0 3-20 0,1-2-11 0,5 10-32 16,-1 2-55-16,-5-9-81 0,2 10-96 16,-4-9-94-16,-5 3-109 0,5 9-116 15,-7-12-136-15,0 0-228 0,2-1 17 0,-10-13 88 16,3 1-528-16,0-3-692 0</inkml:trace>
  <inkml:trace contextRef="#ctx0" brushRef="#br0" timeOffset="185220.12">5523 16081 3756 0,'-4'-9'206'0,"2"-2"32"0,-3 6-3 16,3-2-12-16,2 7-3 0,-2-9-10 15,2 9-18-15,0 0-18 0,0 0 43 0,0 0 35 16,8 23 5-16,-3-2-10 0,7 14-14 0,-3 3-16 16,6 10-13-16,1-1-17 15,-3 1-14-15,3-4-21 0,-5-8-13 0,-3 0-17 16,3-3-10-16,-2-1-22 0,-1-8-50 15,-7-4-61-15,6-2-89 0,-5-3-98 16,1 1-90-16,-1-4-110 0,0 0-88 0,0-5-132 16,-2-4-241-16,0-3 89 0,0 0 77 15,0 0-513-15,0 0-679 0</inkml:trace>
  <inkml:trace contextRef="#ctx0" brushRef="#br0" timeOffset="185388.74">5550 16104 3760 0,'-11'-5'229'0,"1"0"25"0,4 1 51 16,0 1 45-16,6 3 4 0,-5-12-24 0,7 4-31 16,1-7-32-16,9-1-29 0,1-9-34 15,7 1-97-15,2 0-110 0,5 2-120 16,1 0-128-16,-1 2-162 0,5 0-179 0,-5 7-191 16,-4 2 59-16,-6 8-571 0,-5 6-754 15</inkml:trace>
  <inkml:trace contextRef="#ctx0" brushRef="#br0" timeOffset="185544.9">5647 16411 3622 0,'-8'17'34'0,"1"-3"33"0,1-4 28 15,5-3 48-15,-1 0 58 0,2-7 51 16,-2 8 36-16,2-8-2 0,0 0-27 0,0 0-28 16,29-19-34-16,-13 6-85 0,9-7-105 15,4-3-118-15,5-6-131 0,2 0-163 16,-4-3-223-16,4 5-91 15,-9 8 72-15,-2 4-388 0,-2 3-508 0</inkml:trace>
  <inkml:trace contextRef="#ctx0" brushRef="#br0" timeOffset="185899.73">6220 16327 2629 0,'0'0'-34'0,"2"5"40"15,-2-5 29-15,0 0 46 0,8 11 63 0,-6-7 53 16,-1 3 49-1,4 4 25-15,-3-1 25 0,2 5 21 0,-4 2 7 0,0 4 4 16,0-2-6-16,-4 6-13 16,2-4-22-16,-1-2-12 0,1 0-30 0,2-2-19 0,0-3-21 15,0-2-21-15,0 0-15 0,2-2-18 0,3-4-14 16,-1 2-11-16,1-3-15 16,-5-5-32-16,15 5-32 0,-15-5-12 0,17-3-6 15,-17 3 4-15,11-11-1 16,-9 3 12-16,0-4 9 0,-6-2 20 0,-1-6 13 15,-12-7 7-15,-2 2-93 16,-4-1 0-16,-2 4 0 0,-1 1 0 0,1 2 0 16,0 4 0-16,6 1 0 15,6 4 0-15,2 2 0 0,2 0 0 0,2 2 0 0,1-2 0 16,6 1 0-16,-1-6 0 0,4-1 0 0,3 1 0 0,1-4 0 16,7 3 0-1,-1-1 0-15,3 3-523 0,2 1-495 16,3 1 84-16,-6 5 103 0,6 1-830 15,-3 4-1099-15</inkml:trace>
  <inkml:trace contextRef="#ctx0" brushRef="#br0" timeOffset="197330.42">4502 16885 390 0,'0'0'76'0,"0"0"-12"0,4-8-14 0,-4 8 8 0,0 0 1 0,4-7 3 0,-4 7 6 0,0 0-1 0,0 0 2 0,4-7 6 16,-4 7 4-16,0 0 5 0,0 0 1 15,0 0 3-15,0 0 1 0,0 0 2 0,6-7-1 16,-6 7-3-16,0 0-1 0,0 0-7 15,0 0-3-15,0 0-2 0,0-8-1 16,0 8-7-16,0 0 6 0,0 0-3 16,0 0-2-16,0 0 5 0,0 0-4 0,0 0-1 15,-2-10-2-15,2 10-3 0,0 0-6 16,0 0 2-16,0 0-4 0,-7-7-4 0,7 7-4 16,0 0-5-16,0 0-1 0,0 0-4 15,0 0-5-15,-5-6 0 0,5 6-4 0,0 0 1 16,0 0-5-16,0 0-5 15,0 0-10-15,0 0 3 0,0 0-1 0,0 0-3 16,0 0 3-16,0 0-5 0,0 0 3 16,0 0 2-16,-2 22 1 0,2-22 0 15,6 16-2-15,-5-5 6 0,4 0-3 0,-1 2 2 0,1-1-1 16,1 0-3-16,-1 0 0 16,4 2-1-16,-6-3 0 0,3 3 1 0,-1-3-2 0,-1 0 4 15,0 0-1 1,-1 0 3-16,2-2 0 0,1 2 2 0,-3-1-7 0,-1-2 5 15,2 1-2 1,-2 0 4-16,1-2-4 0,-1 1 1 0,0 1 1 0,0-2-5 16,0 1 3-16,1 0-5 15,-1-1 1-15,-1 2 4 0,1-2-2 0,0 0-7 16,0-1 2-16,0 3 5 0,1-2-7 0,-3 0 2 16,4 2 2-16,-2-3 2 0,0 1-1 15,0 0 2-15,-2-7-3 0,3 14-8 0,-3-7 6 16,3 0-2-16,-1-1 4 15,-2-6-2-15,6 10 6 0,-5-4-4 0,-1-6-1 16,2 10 1-16,-2-10 1 0,2 9 0 16,-2-9-2-16,2 7 6 0,-2-7-11 15,0 0 1-15,4 8 9 0,-4-8 5 16,0 0 3-16,1 7 1 0,-1-7 5 0,0 0-4 16,0 0 4-16,0 0 3 0,0 0-6 15,0 0-1-15,0 9-3 16,0-9-1-16,0 0-26 0,0 0-17 0,0 0-28 15,0 0-31-15,0 5-43 0,0-5-48 0,0 0-62 16,0 0-97-16,0 0-164 0,-11 9-47 16,11-9-132-16,0 0-172 0</inkml:trace>
  <inkml:trace contextRef="#ctx0" brushRef="#br0" timeOffset="200270.16">4609 17105 1727 0,'0'0'-85'0,"0"0"22"0,-1-8 20 0,1 8 15 0,0 0 20 16,0 0 13-16,-2-10 8 0,2 10 12 0,0 0 5 0,-3-9 2 15,3 9 2-15,0 0 4 0,-2-10 4 0,2 10 7 16,0 0 1-16,-2-9 4 15,2 9-6-15,0 0-8 0,0 0-2 0,0 0-9 0,0 0 6 16,0 0 9-16,0 0 8 16,0 0 4-16,0 0-1 0,10 24-2 0,-6-14 0 15,-2 2 0-15,3 1-4 16,-3-2 0-16,2 1-4 0,-2-1-4 0,1 0-2 16,-1 0-2-16,1-2-3 0,-1-1-3 0,0-1-1 15,-2-7 0-15,5 10 6 16,-5-5 5-16,0-5 9 0,0 0-9 0,2 9-2 0,-2-9-5 15,0 0-3-15,0 0-4 16,0 0 2-16,0 0-8 0,-16-31-1 0,13 19-2 16,-3-2-1-16,1 1 0 0,-1-1-3 15,1 1-1-15,-2 2-7 0,3 5 2 16,1-4 3-16,-3 3-6 0,4 1-3 16,2 6-3-16,-5-7 4 0,5 7-1 0,0 0 2 15,0 0-6-15,0 0 4 0,0 0 2 0,-4 22-1 16,4-22-2-16,2 16 3 15,0-10 2-15,0 1 0 0,0 0 0 0,-2-7-1 0,1 12-3 16,-1-12 1 0,2 8 5-16,-2-8-4 0,2 9 4 0,-2-9-1 0,2 7 0 15,-2-7 3 1,0 0-1-16,0 0 1 0,0 0-1 0,-4 9-3 16,4-9-1-16,0 0 1 0,0 0-4 0,0 0 1 0,-25-23 1 15,18 15 0-15,1-1-7 16,-2 3 7-16,2-2 2 0,1 1 0 0,5 7-8 15,-6-8 3-15,6 8-5 16,-7-3 0-16,7 3 5 0,0 0 13 0,0 0 4 16,0 22 3-16,2-10 0 0,0 0 2 15,3 3 3-15,-1 1-3 0,1-3 6 16,1 1-2-16,2-2 0 0,-4-1-3 0,3-1-2 16,-5-1 7-16,2-1-9 0,1-3-2 15,-3 2 1-15,-2-7 6 0,7 7-9 16,-7-7 7-16,0 0-7 0,0 0 6 0,0 0-9 15,13-14-2-15,-11 5-4 0,-2-1 1 16,0 1-3-16,-2-4 1 0,0 1 3 16,0 2-1-16,0-1-4 0,0 2-4 15,1 1-3-15,1 8-2 0,-4-10 1 16,4 10-4-16,0 0 3 0,0 0 10 0,0 0-9 16,0 0 4-16,0 0 3 0,0 0-2 15,4 31-3-15,-3-24-4 0,1 0 6 16,-2-7 1-16,6 11-2 0,-3-7 5 0,-3-4 1 0,4 9 0 15,-4-9 5-15,2 8 2 16,-2-8 13-16,0 0-3 0,0 0 1 16,0 0-4-16,0 0-5 0,0 0 0 0,0 0-10 15,-9-32 6-15,3 18 2 0,1 1-28 16,-4-5 6-16,4 3-4 0,-3-2 18 0,1 0-19 16,2 3 6-16,-4 0 1 0,5 5-5 15,-1 1-1-15,1 1-2 0,2 0 10 0,2 7-3 16,0 0-1-16,0 0 7 15,0 0-7-15,0 0 0 0,0 0 5 0,0 0 6 16,0 26-3-16,2-20 1 0,2 3 4 16,-2-1-2-16,1-2-6 0,-3-6 4 0,2 11-4 15,2-7 10-15,-4-4-4 16,5 9 12-16,-5-9-2 0,2 7 8 0,-2-7 1 16,0 0-7-16,0 0 2 0,0 0 14 0,0 0-22 15,0 0-4-15,0 0 4 0,0 0-1 16,0 0 2-16,-13-25 2 15,12 19-5-15,-3 0-4 0,0-4 7 0,4 10-3 16,-3-11-8-16,3 11-1 0,-6-9-7 0,6 9 8 0,-2-5-5 16,2 5 1-1,0 0 3-15,0 0 4 0,0 0-8 0,0 0 13 0,9 22-12 16,-7-15 11-16,2 0-7 0,1 2 16 0,-1-3-16 16,0 1 2-1,1 0-5-15,-5-7 8 0,7 10 3 0,-5-6-7 0,-2-4 2 16,5 8 8-16,-5-8 4 15,4 5 10-15,-4-5-1 0,0 0-3 0,0 0 4 16,0 0-6-16,0 0-3 16,0 0 13-16,4-18-24 0,-6 7 4 0,0 0 2 15,-2 0-9-15,2 1-2 0,-1-1 14 0,-1 1-12 0,2 1 15 16,0 3 6-16,2 6-14 16,-6-10-17-16,6 10 1 0,0 0-5 0,0 0 10 15,0 0-3-15,0 0 3 16,0 0 7-16,14 25-4 0,-11-17 10 0,3 5-5 15,1-1 14-15,0-3-5 0,-2 4-1 16,1-4 3-16,-1 0-5 0,1 0 0 0,1 0-1 16,-4-2-7-16,1 0 6 15,1-3-3-15,-5-4 4 0,6 13-7 0,-2-10 2 0,-4-3 11 16,3 9-2-16,-3-9-6 0,3 6 5 16,-3-6 3-16,0 0-6 0,4 9 2 15,-4-9 1-15,0 0-1 0,4 5-8 16,-4-5-1-16,0 0-2 0,0 0-6 0,1 9-1 15,-1-9 19-15,0 0-21 0,4 10 12 16,-2-3 2-16,3 0-5 16,-3 2 2-16,2 2 5 0,2-4 4 0,-2 4 4 15,0-1-1-15,1-2-1 0,1 1 8 0,-2-1-7 0,-1-2-1 16,2 1 3-16,-1-1-4 16,-4-6 1-16,5 8 9 0,-5-8-2 15,6 8 6-15,-6-8 8 0,3 7 6 16,-3-7 12-16,2 7 3 0,-2-7 9 15,0 0-2-15,4 5-2 0,-4-5 4 16,0 0-11-16,0 0-4 0,0 0-6 0,0 0-4 16,0 0-3-16,0 0-3 0,0 0-2 15,0 0-6-15,0 0-3 0,0 0-6 0,0 8 3 16,0-8-4-16,0 0-2 0,0 0-4 16,0 0-2-16,0 0-1 0,0 0 0 15,0 0 2-15,0 0-2 0,0 0 2 0,0 0-2 16,0 0 2-16,0 0 0 0,0 0-1 15,0 0 1-15,0 0 1 0,0 0-3 0,0 0 2 16,0 0 7-16,-9 9-11 16,9-9-1-16,-10 5 3 0,2-1-2 0,-1 0 1 15,0 2 0-15,-1-1-4 0,-2 0 5 0,3 0-2 16,-2 1 4-16,1-1-6 0,1-2 0 16,0 2 7-16,0-2-8 0,9-3 0 15,-15 7 3-15,8-3-3 0,7-4 0 16,-12 5 0-16,12-5 0 0,-9 5-1 0,9-5 1 15,-8 3-2-15,8-3 7 0,0 0-6 16,-10 5 0-16,10-5 1 0,0 0-1 16,0 0 1-16,-7 6 0 0,7-6 1 0,0 0 1 15,0 0 1-15,0 0 2 0,-8 3-1 0,8-3 0 16,0 0 3-16,0 0-3 0,0 0 2 16,0 0-3-16,0 0 8 0,0 0-10 15,0 0-3-15,0 0 3 0,0 0-6 16,0-23 1-16,4 12-3 0,2 0 0 0,1-2 1 15,0 1-6-15,-2-1 1 0,2 5-4 0,-1 0 7 16,-1-1-6-16,0 2 2 16,-1 1 0-16,-4 6 0 0,5-11 1 15,-3 5 2-15,-2 6-3 16,4-6 3-16,-4 6 1 0,0 0-1 0,0 0 1 0,0 0 0 16,0 0 0-16,0 0 0 0,0 0 4 15,0 0-3-15,0 0 5 0,-18 17-5 16,18-17 0-16,-5 12 4 0,3-7-2 0,2-5 0 0,-4 7 1 15,4-7 1 1,-2 7-1-16,2-7 5 0,0 0 0 0,-3 8 8 16,3-8-2-16,0 0 0 0,0 0 0 15,0 0 0-15,0 0-2 0,0 0 0 0,0 0-1 16,0 0 0-16,0 0-2 0,0-23 2 0,0 23-3 0,3-17 3 16,-3 7-2-16,0 1-2 15,2 2 0-15,-2-2 0 0,0 9-3 0,2-12-1 16,-2 12-4-16,2-10 1 15,-2 10-3-15,4-5 3 0,-4 5-1 0,0 0 4 16,0 0 0-16,0 0 0 0,0 0 4 16,0 0-2-16,23 10-1 0,-23-10 1 0,9 9 1 15,-2-6 2-15,-7-3 1 16,9 9-1-16,-6-4-2 0,-3-5 2 0,8 7-2 16,-8-7-1-16,8 6 3 0,-8-6 2 15,4 3-4-15,-4-3 1 0,0 0 1 16,7 8 0-16,-7-8 1 0,0 0 0 0,0 0-1 0,9 5 2 15,-9-5 2-15,0 0-1 16,0 0 1-16,0 0 0 0,4 4 10 0,-4-4-9 16,0 0 4-16,0 0 1 0,0 0 2 15,0 0-2-15,2 6 3 0,-2-6-10 0,0 0 3 16,5 9-4-16,-5-9 3 16,1 7 0-16,-1-7 0 0,0 8 0 0,0-8-3 15,2 8 0-15,-2-8 2 0,2 8-2 16,-2-8 1-16,0 0 0 0,4 7 0 0,-4-7-1 15,0 0 3-15,5 7 0 16,-5-7 3-16,0 0-1 0,0 0 1 16,0 0-1-16,2 7 1 0,-2-7 6 0,0 0 16 15,0 0 6-15,0 0 5 0,0 0 3 16,0 0 3-16,0 0-1 0,0 0-1 0,0 0-9 16,0 0-1-16,-5 9-6 0,5-9-5 15,0 0-3-15,-10 4-1 0,10-4-3 16,-12 8-3-16,3-2-2 0,2-1-4 0,-5 3 4 15,3-3-3-15,-1 2 1 0,0 0-1 16,1-1 1-16,3-1-2 0,-3-2 5 0,1 2-8 16,8-5 1-16,-11 6 1 15,5-2 0-15,6-4 1 0,-10 6-2 0,10-6 0 16,-6 3 2-16,6-3 1 0,0 0-5 0,-9 5 1 16,9-5-3-16,0 0-1 0,0 0 3 15,-7 5-1-15,7-5-7 0,0 0-1 0,0 0 3 16,0 0-1-16,0 0 2 15,-8 4 2-15,8-4-6 0,0 0 2 0,0 0 0 16,-10 5 1-16,10-5-2 16,-7 5 1-16,7-5 2 0,-16 9-1 0,5-2-5 0,-2-1 0 15,-1 3-19-15,-2 1-42 0,-2 3-66 16,3-4-78-16,-2 4-97 0,1-2-96 16,5-3-177-16,2 3-169 0,0-5 66 15,-2-1-396-15,4-2-551 0</inkml:trace>
  <inkml:trace contextRef="#ctx0" brushRef="#br0" timeOffset="201070.12">5338 17342 2827 0,'-13'7'-77'0,"2"0"28"0,3-4 8 0,4-1 8 0,4-2 2 0,0 0 9 0,0 0 7 0,0 0 8 0,25-16 3 0,4 1 1 0,10-7 2 15,4 1 1-15,4-3 1 16,1 1-3-16,3-2-10 0,-1 2-28 0,0 5-36 15,-5 0-43-15,-11 5-61 0,-2 1-59 16,-8 3-400-16,-10 5-135 0</inkml:trace>
  <inkml:trace contextRef="#ctx0" brushRef="#br0" timeOffset="201234.94">5589 17376 1685 0,'-39'26'-38'0,"8"-5"31"0,6-6 28 16,9-5 28-16,2 0 30 0,3-5 23 15,3-1 13-15,3-2 2 0,5-2-4 0,0 0-4 16,0 0 5-16,13-21-1 15,4 8-8-15,5-6-14 0,3-4-5 0,11-3-12 16,3 2-7-16,1-1-12 16,3-1-33-16,2 2-47 0,-2 4-53 0,5 1-73 15,-12 3-106-15,0 1-180 0,6-8-81 0,-10 8-29 16,0 3-48-16</inkml:trace>
  <inkml:trace contextRef="#ctx0" brushRef="#br0" timeOffset="204359.95">16605 14143 1765 0,'-40'-4'188'0,"2"1"-5"0,8 1-17 0,7 0-22 0,5 0 7 0,5 1 28 0,6-3 21 0,7 4-1 15,0 0-5-15,36-24-12 0,19 3-14 0,17 1-13 16,38-6-19-16,9 2-14 16,4-2-13-16,4 5-7 0,-1-3-19 0,-11 3-23 0,-6 4-22 15,-12-1-23-15,-27 7-30 16,-7 0-20-16,-7 2-14 0,-19 3 2 0,-8 0 0 0,-6 3 4 15,-9 0 2 1,-5-1 9-16,-3 3-4 0,-6 1 6 0,0 0 10 0,0 0 15 0,-52 5 15 16,-2 3 5-1,-14 2 11-15,-9 1-3 0,-32 4 17 0,-5 3 6 0,1-3 15 16,11 0 10-16,25-4 7 0,14-3 0 0,22-3-4 16,5 2-1-16,13-3-1 15,10-2-4-15,16-2-6 0,-3 0-6 0,58-4-4 16,14-5-9-16,9 2-5 0,30-6-1 15,3 1-7-15,-4 1-19 16,-6 0-32-16,-29 2-23 0,-8 2-18 0,-8 0-15 0,-13 2 2 16,-10 0 0-16,-7 1 0 0,-11 3 12 15,-2-3 3-15,-7 4 16 0,-9 0 20 0,0 0 24 16,0 0 17-16,0 0 20 0,-79 9 18 16,10-2 11-16,-13 1 11 15,-30 6 4-15,-5 0 17 0,5-4 16 0,28-1 14 0,14-2 8 16,11-2-2-16,18-2 4 0,16-2-11 0,7 1-11 15,12-2-14-15,6 0-11 16,0 0-8-16,61-10-15 0,-1 3-41 0,6-1-58 16,12-1-79-16,0 2-103 15,-4 2-141-15,-3 0-166 0,-4-1-243 0,-10 0 65 16,-14 1 82-16,-5 0-395 0,-7 1-487 16</inkml:trace>
  <inkml:trace contextRef="#ctx0" brushRef="#br0" timeOffset="208627.35">15489 17976 688 0,'0'0'10'0,"0"0"10"0,13 12 28 0,-13-5-3 0,0-7 3 0,-4 17 15 0,1-6 7 0,-5 1 16 15,3 1 16-15,-7 1 12 0,-1 1-3 0,-3-1 1 16,3 1-6-16,4-2-3 15,1-1-4-15,0-2 0 0,4 0 13 0,4-1 9 16,2 1 8-16,2-1-3 0,8 0-7 16,3 4-12-16,2-1-9 0,7 5-9 0,3-2-10 15,-2 5-9-15,0-4-5 0,-4 4-7 16,0-2 7-16,-6 0 4 0,-4-1 19 16,-1 0 21-16,-6 2 21 0,-2-1 34 0,-2 1 21 15,-5 0 9-15,-2 4-1 16,-6 2-5-16,-3-1-1 0,-2-1-13 0,-3-3-14 0,-4-2-17 15,-2-2-9 1,9-3-15-16,-4-7-9 0,9-1-12 0,-1-3-27 16,3-4-58-16,2-1-98 0,1-7-117 15,4-1-86-15,6-6-72 0,5-3-104 16,13-11-170-16,7-5-34 0,5-2 66 0,8 0-210 0,0 6-300 0</inkml:trace>
  <inkml:trace contextRef="#ctx0" brushRef="#br0" timeOffset="208934.97">15871 18180 2375 0,'4'-4'70'0,"-4"4"-6"0,9-3 10 0,-9 3 58 16,0 0 54-16,0 0 41 0,0 23 22 16,-2-15 10-16,-2 4-7 0,-1 1-16 15,3-2-16-15,2 2-21 0,0 0-12 0,0-1-17 16,2 0-19-16,0 1-14 0,5-4-12 16,-4 2-7-16,5-4-15 0,-3 0-3 0,7-3-12 15,-2-2-6-15,-10-2-8 16,0 0 8-16,36-8-9 0,-21-3-6 0,-2 3-7 0,-2-3-3 15,1 3 5 1,-2 1-2-16,-5 0-9 0,1 4-6 0,-6 3-8 16,12-7 1-16,-12 7 21 15,0 0 26-15,16 14 12 0,-9-4-7 0,-2 3-3 0,3 5-8 16,-1-1-10-16,0 4-4 0,2-1-7 16,-2 0-5-16,2 0-30 0,2-2-44 15,-2-2-66-15,0 0-76 0,-2-5-86 0,2 1-93 16,-2-2-67-16,4-1-61 15,-1-5-79-15,1 0-138 0,-1-4-33 16,-10 0 66-16,28-10-341 0,-10 5-470 0</inkml:trace>
  <inkml:trace contextRef="#ctx0" brushRef="#br0" timeOffset="209090.1">16400 18469 2759 0,'17'-2'57'0,"-6"4"63"16,3 0 50-16,-5 3 41 0,3-1 33 0,-3 4 24 16,2 2 15-16,-1-2 3 0,-2 1-4 15,1 2-14-15,-4-2-22 0,4 0-28 0,-4 1-21 16,1-1-18-16,-2 0-21 15,-1-2-13-15,-1 2-34 0,-4 2-53 16,0-1-67-16,-3 2-80 0,-4 0-122 0,-9 2-107 16,-5 3-94-16,-4 0-166 0,-2 0-170 15,2-2 63-15,4-4-407 0,9-6-562 0</inkml:trace>
  <inkml:trace contextRef="#ctx0" brushRef="#br0" timeOffset="209329.73">17304 18266 3489 0,'0'0'307'0,"0"0"10"0,0 0-6 0,0 0-2 16,-25-7 1-16,25 7-14 0,0 0-14 16,0 0-25-16,22-19-26 0,-9 13-22 15,2-1-28-15,4 0-30 0,0-2-67 0,1 4-78 16,-2-2-96-16,0 2-97 0,-4 2-106 15,0-1-90-15,-3 1-117 0,2-1-205 16,-3 1-49-16,0 2 76 0,1-2-393 0,-11 3-544 16</inkml:trace>
  <inkml:trace contextRef="#ctx0" brushRef="#br0" timeOffset="209489.84">17543 18316 2961 0,'0'0'-95'0,"0"0"-54"0,0 0-86 0,0 0-140 15,0 0-127-15,0 0-44 0,0 0-49 16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8-23T03:32:26.14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354 31 8913 0 0,'-3'-3'-8'0'0,"1"0"0"0"0,-1 0 0 0 0,0 1 0 0 0,0-1 0 0 0,0 1 0 0 0,0 0 1 0 0,0 0-1 0 0,-1 0 0 0 0,1 0 0 0 0,-1 0 0 0 0,1 1 0 0 0,-7-2 0 0 0,1 9 86 0 0,-4 9 22 0 0,0 1 0 0 0,2 0 0 0 0,0 1-1 0 0,0 0 1 0 0,2 1 0 0 0,-9 20 0 0 0,-42 127 589 0 0,20-31 3 0 0,6 2 0 0 0,-24 192 0 0 0,47-222-301 0 0,5-1 0 0 0,4 1-1 0 0,21 189 1 0 0,-10-237-228 0 0,2 0 0 0 0,3 0 0 0 0,2-1 1 0 0,3-1-1 0 0,40 84 0 0 0,-37-98-107 0 0,2-2 0 0 0,1 0 0 0 0,2-2 1 0 0,2-1-1 0 0,1-1 0 0 0,2-1 0 0 0,53 44 0 0 0,-11-21-794 0 0,2-4 0 0 0,2-3 0 0 0,100 47-1 0 0,114 30-6712 0 0,-235-108 4368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8-23T03:32:30.83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1497 1601 7457 0 0,'-194'-69'3004'0'0,"212"65"-1394"0"0,25 3-1571 0 0,555 60 574 0 0,23 2-367 0 0,-464-49-200 0 0,323 12 218 0 0,-450-24-256 0 0,160-1 5 0 0,303 37 0 0 0,-417-27-110 0 0,78-2 0 0 0,13 2-265 0 0,463 40-629 0 0,-257-34 607 0 0,-77-4 250 0 0,64 19-255 0 0,-150-10 43 0 0,269-7 0 0 0,58-24 115 0 0,-256 8 89 0 0,163-9-577 0 0,-70-2 387 0 0,-134 14 279 0 0,-2-1 25 0 0,-186-2 98 0 0,0-2 1 0 0,82-19-1 0 0,-116 19-63 0 0,0 0 0 0 0,0-2 0 0 0,-1 0 0 0 0,0 0-1 0 0,0-2 1 0 0,-1 0 0 0 0,0-1 0 0 0,0-1-1 0 0,-1 0 1 0 0,0-1 0 0 0,-1-1 0 0 0,-1 0-1 0 0,0-1 1 0 0,-1 0 0 0 0,0-1 0 0 0,-1-1 0 0 0,-1 1-1 0 0,-1-2 1 0 0,12-26 0 0 0,145-356-29 0 0,-145 350 76 0 0,-2-2-1 0 0,-2 0 0 0 0,-2 0 0 0 0,-3-2 0 0 0,-1 0 0 0 0,-4 0 0 0 0,3-82 0 0 0,-11 130-53 0 0,1 0 0 0 0,-1 0 0 0 0,-1 1-1 0 0,1-1 1 0 0,-1 0 0 0 0,1 1 0 0 0,-1-1-1 0 0,0 1 1 0 0,-1-1 0 0 0,1 1 0 0 0,-1 0-1 0 0,0 0 1 0 0,0 0 0 0 0,0 0 0 0 0,-1 1 0 0 0,1-1-1 0 0,-1 1 1 0 0,0 0 0 0 0,0 0 0 0 0,0 0-1 0 0,0 1 1 0 0,0-1 0 0 0,-9-2 0 0 0,-13-7 2 0 0,0 2 0 0 0,-1 0 1 0 0,-29-5-1 0 0,25 7 8 0 0,-215-75 228 0 0,156 49 56 0 0,-2 4-1 0 0,-186-35 1 0 0,-236 9-19 0 0,-200 21-153 0 0,449 37-125 0 0,-252-4 28 0 0,232-5-12 0 0,-288-14-6 0 0,155-13 23 0 0,-228-14 2 0 0,148 26-41 0 0,163 9-14 0 0,109 4 17 0 0,-612-28 238 0 0,69 23-115 0 0,318 28-112 0 0,180-3 11 0 0,-391 32-49 0 0,334-18 2 0 0,203-11-8 0 0,98-7 19 0 0,21-6 24 0 0,-1 0 0 0 0,1 0 0 0 0,1 1 0 0 0,-1 0 1 0 0,0 1-1 0 0,0-1 0 0 0,1 1 0 0 0,-1 0 0 0 0,1 0 0 0 0,0 1 0 0 0,0-1 0 0 0,0 1 0 0 0,1 0 0 0 0,-1 1 1 0 0,1-1-1 0 0,0 1 0 0 0,0 0 0 0 0,1 0 0 0 0,-1 0 0 0 0,1 0 0 0 0,0 1 0 0 0,0-1 0 0 0,1 1 1 0 0,0 0-1 0 0,-3 9 0 0 0,-12 66 176 0 0,3 0 1 0 0,-6 111-1 0 0,-2 26 330 0 0,18-169-374 0 0,2 0 0 0 0,2 0 0 0 0,3 1 0 0 0,1-2 0 0 0,15 61 0 0 0,-17-82-74 0 0,0-1 1 0 0,-4 48-1 0 0,0-53-8 0 0,2 0 1 0 0,0 0-1 0 0,1 0 0 0 0,1 0 1 0 0,5 23-1 0 0,-5-37-35 0 0,0-1-1 0 0,0 1 1 0 0,1-1 0 0 0,0 0 0 0 0,0 1 0 0 0,0-1-1 0 0,1-1 1 0 0,0 1 0 0 0,0 0 0 0 0,1-1-1 0 0,-1 0 1 0 0,1 0 0 0 0,0 0 0 0 0,0-1 0 0 0,1 0-1 0 0,0 0 1 0 0,-1 0 0 0 0,11 4 0 0 0,4 0 3 0 0,0-1 0 0 0,1 0 1 0 0,0-2-1 0 0,34 4 1 0 0,-45-7-13 0 0,144 19 193 0 0,-35-6-4369 0 0,-116-14 2361 0 0,4 1-2341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8-23T03:32:21.20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99 5 5941 0 0,'4'1'1570'0'0,"15"3"7255"0"0,-9-2-8562 0 0,-2-3 790 0 0,2-9-505 0 0,-19 10 149 0 0,-18 10-310 0 0,16-4-273 0 0,2 0-1 0 0,-1 1 0 0 0,1 0 0 0 0,0 1 1 0 0,1 0-1 0 0,-13 15 0 0 0,17-19-59 0 0,1 0 0 0 0,0 0 1 0 0,0 0-1 0 0,0 1 0 0 0,0-1 0 0 0,1 1 0 0 0,0 0 0 0 0,0-1 1 0 0,0 1-1 0 0,0 0 0 0 0,1 0 0 0 0,0 0 0 0 0,0 1 0 0 0,0-1 1 0 0,1 0-1 0 0,0 5 0 0 0,0-8-33 0 0,0 0 1 0 0,1-1-1 0 0,-1 1 0 0 0,1 0 0 0 0,-1-1 1 0 0,1 1-1 0 0,0-1 0 0 0,0 1 1 0 0,0-1-1 0 0,0 1 0 0 0,0-1 1 0 0,0 0-1 0 0,0 1 0 0 0,0-1 0 0 0,1 0 1 0 0,-1 0-1 0 0,0 0 0 0 0,1 0 1 0 0,-1 0-1 0 0,1 0 0 0 0,-1 0 1 0 0,1 0-1 0 0,-1-1 0 0 0,1 1 0 0 0,0-1 1 0 0,-1 1-1 0 0,1-1 0 0 0,0 0 1 0 0,-1 1-1 0 0,1-1 0 0 0,0 0 1 0 0,0 0-1 0 0,-1 0 0 0 0,1 0 0 0 0,2-1 1 0 0,5 0 21 0 0,0 0 0 0 0,1-1 1 0 0,-1 0-1 0 0,17-6 0 0 0,-20 6-16 0 0,0-1-1 0 0,0 0 0 0 0,0 0 0 0 0,0-1 1 0 0,-1 0-1 0 0,0 0 0 0 0,1 0 1 0 0,-2 0-1 0 0,1-1 0 0 0,0 0 0 0 0,-1 0 1 0 0,5-7-1 0 0,-7 10-16 0 0,-1 0 0 0 0,1 0 0 0 0,-1-1-1 0 0,0 1 1 0 0,0 0 0 0 0,0 0 0 0 0,0-1 0 0 0,0 1 0 0 0,-1 0 0 0 0,1-1-1 0 0,-1 1 1 0 0,0-1 0 0 0,1 1 0 0 0,-1-1 0 0 0,0 1 0 0 0,0-1-1 0 0,-1 1 1 0 0,1 0 0 0 0,0-1 0 0 0,-1 1 0 0 0,0-1 0 0 0,1 1 0 0 0,-1 0-1 0 0,0-1 1 0 0,0 1 0 0 0,0 0 0 0 0,-1 0 0 0 0,1 0 0 0 0,0 0 0 0 0,-1 0-1 0 0,0 0 1 0 0,-3-3 0 0 0,1 4-5 0 0,0 0 1 0 0,0 1-1 0 0,0 0 1 0 0,0 0-1 0 0,0 0 0 0 0,0 0 1 0 0,0 0-1 0 0,0 1 1 0 0,0 0-1 0 0,0 0 0 0 0,0 0 1 0 0,0 0-1 0 0,-5 3 0 0 0,7-3-3 0 0,-5 1 2 0 0,0 1 1 0 0,0 0-1 0 0,0 0 1 0 0,0 1-1 0 0,1 0 1 0 0,-1 0-1 0 0,-6 7 0 0 0,11-10-1 0 0,0 0 0 0 0,1 1 0 0 0,-1-1 0 0 0,0 1-1 0 0,1 0 1 0 0,-1-1 0 0 0,1 1 0 0 0,0 0-1 0 0,-1 0 1 0 0,1 0 0 0 0,0 0 0 0 0,0 0 0 0 0,0 0-1 0 0,1 0 1 0 0,-1 0 0 0 0,0 0 0 0 0,1 0-1 0 0,-1 0 1 0 0,1 0 0 0 0,0 1 0 0 0,0-1-1 0 0,0 0 1 0 0,0 0 0 0 0,0 1 0 0 0,0-1 0 0 0,0 0-1 0 0,2 3 1 0 0,-1-3 2 0 0,1 1 0 0 0,0-1 0 0 0,0 0 0 0 0,0 0 0 0 0,1 0 0 0 0,-1 0 0 0 0,1 0-1 0 0,-1 0 1 0 0,1 0 0 0 0,-1-1 0 0 0,1 0 0 0 0,0 1 0 0 0,0-1 0 0 0,0 0 0 0 0,-1 0 0 0 0,1 0 0 0 0,0-1 0 0 0,0 1 0 0 0,0-1 0 0 0,0 0-1 0 0,1 0 1 0 0,2 0 0 0 0,6 1 11 0 0,1-1 0 0 0,-1-1-1 0 0,1 0 1 0 0,13-3-1 0 0,-22 3 7 0 0,1 0-1 0 0,-1 0 1 0 0,0-1-1 0 0,0 1 1 0 0,1-1 0 0 0,-1 0-1 0 0,0 0 1 0 0,-1 0-1 0 0,1-1 1 0 0,0 1-1 0 0,-1-1 1 0 0,1 0-1 0 0,-1 0 1 0 0,0 0-1 0 0,0-1 1 0 0,0 1-1 0 0,0-1 1 0 0,2-3-1 0 0,-5 6-13 0 0,0 0 0 0 0,0 0 0 0 0,0-1-1 0 0,0 1 1 0 0,-1 0 0 0 0,1 0 0 0 0,0 0 0 0 0,0 0-1 0 0,-1 0 1 0 0,1 0 0 0 0,-1 0 0 0 0,1 0 0 0 0,-1 0-1 0 0,1 0 1 0 0,-1 1 0 0 0,1-1 0 0 0,-1 0 0 0 0,0 0-1 0 0,0 0 1 0 0,1 1 0 0 0,-1-1 0 0 0,0 0 0 0 0,0 1-1 0 0,0-1 1 0 0,0 1 0 0 0,0-1 0 0 0,0 1 0 0 0,0-1-1 0 0,0 1 1 0 0,0-1 0 0 0,0 1 0 0 0,0 0 0 0 0,-1 0-1 0 0,-36-8 118 0 0,26 7-126 0 0,-1 1 1 0 0,0 1-1 0 0,0 0 1 0 0,0 0-1 0 0,0 1 1 0 0,-15 5 0 0 0,-12 11-2648 0 0,26-5-2373 0 0,0 2-4438 0 0,2-5 4618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8-23T03:32:23.07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249 173 11069 0 0,'-110'-12'1647'0'0,"66"8"36"0"0,-49-10 0 0 0,92 14-1163 0 0,3 0-457 0 0,0-1 0 0 0,-1 1 1 0 0,1-1-1 0 0,0 0 0 0 0,0 1 1 0 0,0-1-1 0 0,-1 0 0 0 0,1 0 1 0 0,0 0-1 0 0,-1 0 1 0 0,3-3-1 0 0,9-4 85 0 0,21-6 96 0 0,0 2 1 0 0,0 2-1 0 0,54-10 1 0 0,112-6 239 0 0,-158 21-376 0 0,13-1-1 0 0,74-10-36 0 0,0 6-1 0 0,141 7 0 0 0,-267 3-82 0 0,-1 0 0 0 0,1 0 0 0 0,0 0 0 0 0,0 1 0 0 0,0-1 0 0 0,-1 1 0 0 0,1 0 0 0 0,0 0 0 0 0,-1 0 0 0 0,1 0 0 0 0,0 0 0 0 0,-1 0 0 0 0,1 1 0 0 0,2 1 0 0 0,-5-2 9 0 0,0-1 0 0 0,1 1 0 0 0,-1-1 0 0 0,0 0-1 0 0,0 1 1 0 0,0-1 0 0 0,0 1 0 0 0,1-1 0 0 0,-1 1-1 0 0,0-1 1 0 0,0 1 0 0 0,0-1 0 0 0,0 0 0 0 0,0 1-1 0 0,0-1 1 0 0,0 1 0 0 0,0-1 0 0 0,0 1 0 0 0,0-1-1 0 0,-1 1 1 0 0,1-1 0 0 0,0 1 0 0 0,0-1-1 0 0,0 0 1 0 0,0 1 0 0 0,-1-1 0 0 0,1 1 0 0 0,0-1-1 0 0,-1 1 1 0 0,-22 17-19 0 0,-7-3 63 0 0,-1-2 0 0 0,0-1-1 0 0,0-1 1 0 0,-48 9-1 0 0,-135 16 496 0 0,179-31-407 0 0,-11 2 118 0 0,-13 2 825 0 0,-78 2-1 0 0,135-11-703 0 0,11-2-708 0 0,22-2-934 0 0,0 2 0 0 0,1 1-1 0 0,53 4 1 0 0,100 21-9645 0 0,-152-19 6405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8-23T03:32:25.52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551 258 9865 0 0,'-1'-56'856'0'0,"8"-87"0"0"0,-4 107-145 0 0,-4 35-685 0 0,1 1 0 0 0,0-1 0 0 0,0 0 1 0 0,0 0-1 0 0,0 1 0 0 0,0-1 0 0 0,0 0 0 0 0,0 0 1 0 0,0 0-1 0 0,0 1 0 0 0,1-1 0 0 0,-1 0 0 0 0,0 0 1 0 0,0 1-1 0 0,1-1 0 0 0,-1 0 0 0 0,0 1 0 0 0,1-1 1 0 0,-1 0-1 0 0,1 1 0 0 0,-1-1 0 0 0,1 0 0 0 0,-1 1 1 0 0,1-1-1 0 0,0 1 0 0 0,-1-1 0 0 0,1 1 0 0 0,-1-1 1 0 0,1 1-1 0 0,0 0 0 0 0,0-1 0 0 0,-1 1 0 0 0,1 0 1 0 0,0 0-1 0 0,-1-1 0 0 0,1 1 0 0 0,0 0 0 0 0,0 0 1 0 0,0 0-1 0 0,-1 0 0 0 0,1 0 0 0 0,0 0 0 0 0,0 0 1 0 0,0 0-1 0 0,-1 0 0 0 0,1 0 0 0 0,0 0 1 0 0,0 1-1 0 0,-1-1 0 0 0,1 0 0 0 0,0 1 0 0 0,-1-1 1 0 0,1 0-1 0 0,0 1 0 0 0,0 0 0 0 0,37 27 570 0 0,-18-7-355 0 0,-1 1 0 0 0,-1 0 1 0 0,-1 2-1 0 0,25 45 1 0 0,44 113 477 0 0,-52-90-518 0 0,-3 2 0 0 0,-5 1 0 0 0,-4 1-1 0 0,-4 0 1 0 0,-4 2 0 0 0,-5 0 0 0 0,-4 0-1 0 0,-4 0 1 0 0,-5 1 0 0 0,-3-1-1 0 0,-5-1 1 0 0,-5 0 0 0 0,-3-1 0 0 0,-5 0-1 0 0,-68 170 1 0 0,60-196-79 0 0,-2-1-1 0 0,-69 100 1 0 0,73-126-441 0 0,-2-2 0 0 0,-1-1 0 0 0,-2-2-1 0 0,-69 56 1 0 0,81-75-434 0 0,-1-2 0 0 0,-1-1 0 0 0,0 0 0 0 0,-33 12 0 0 0,43-21-178 0 0,0-1 0 0 0,-1-1 1 0 0,1-1-1 0 0,-1 0 0 0 0,0-1 0 0 0,0-1 0 0 0,0-1 1 0 0,-31-1-1 0 0,-10-8-3329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8-23T03:32:44.02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156 174 11517 0 0,'-64'-23'-241'0'0,"-25"-9"3358"0"0,86 31-2141 0 0,10-1-571 0 0,31-6-124 0 0,0 2 0 0 0,1 1 1 0 0,59 1-1 0 0,-34 1-96 0 0,445-15 486 0 0,157-10-2445 0 0,-1616 132 2179 0 0,946-104-397 0 0,-16 4 52 0 0,14-2 29 0 0,12-2 217 0 0,141-10-179 0 0,610-64-194 0 0,-733 67 276 0 0,-24 7-200 0 0,0 0 0 0 0,1 0 0 0 0,-1 0-1 0 0,0-1 1 0 0,0 1 0 0 0,0 0 0 0 0,0 0-1 0 0,0 0 1 0 0,0 0 0 0 0,1 0-1 0 0,-1 0 1 0 0,0-1 0 0 0,0 1 0 0 0,0 0-1 0 0,0 0 1 0 0,0 0 0 0 0,0 0-1 0 0,0 0 1 0 0,0-1 0 0 0,0 1 0 0 0,0 0-1 0 0,0 0 1 0 0,0 0 0 0 0,0 0 0 0 0,0-1-1 0 0,0 1 1 0 0,0 0 0 0 0,0 0-1 0 0,0 0 1 0 0,0 0 0 0 0,0-1 0 0 0,0 1-1 0 0,0 0 1 0 0,0 0 0 0 0,0 0-1 0 0,0 0 1 0 0,0-1 0 0 0,0 1 0 0 0,0 0-1 0 0,-1 0 1 0 0,1 0 0 0 0,0 0 0 0 0,0 0-1 0 0,0-1 1 0 0,0 1 0 0 0,0 0-1 0 0,0 0 1 0 0,-1 0 0 0 0,1 0 0 0 0,0 0-1 0 0,0 0 1 0 0,0 0 0 0 0,-1 0-1 0 0,-37-13 396 0 0,-16 6-120 0 0,-1 1 0 0 0,-64 3-1 0 0,36 2-71 0 0,-261-3 797 0 0,226 5 53 0 0,505 15-1952 0 0,-13-7-2373 0 0,-372-9 3718 0 0,-70-21 321 0 0,-57 4 1174 0 0,72 12-4714 0 0,12 1-8746 0 0,95 10 7485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8-23T03:32:36.14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119 564 7197 0 0,'0'0'1627'0'0,"-4"5"-1075"0"0,-5 11-124 0 0,1-1 1 0 0,1 1 0 0 0,1 0-1 0 0,0 0 1 0 0,-4 20-1 0 0,-19 97 1902 0 0,23-100-1821 0 0,-14 53 1801 0 0,14-60 1353 0 0,-2-81-2211 0 0,14 4-1200 0 0,2 0 0 0 0,2 0 0 0 0,3 1 0 0 0,1 1 0 0 0,3 0 1 0 0,2 1-1 0 0,36-65 0 0 0,-19 44-108 0 0,57-79 1 0 0,-69 115-382 0 0,0 2 0 0 0,2 1 0 0 0,1 1 0 0 0,46-38 0 0 0,-67 62-77 0 0,1 1-1 0 0,0 0 0 0 0,0 0 1 0 0,0 0-1 0 0,0 1 1 0 0,1 0-1 0 0,-1 0 1 0 0,1 0-1 0 0,10-1 1 0 0,-15 4-18 0 0,-1 0 0 0 0,1-1 1 0 0,0 1-1 0 0,0 0 1 0 0,-1 1-1 0 0,1-1 1 0 0,0 0-1 0 0,0 1 1 0 0,-1 0-1 0 0,1-1 1 0 0,0 1-1 0 0,-1 0 1 0 0,3 2-1 0 0,-3-2-116 0 0,0 0 1 0 0,0 1-1 0 0,0-1 0 0 0,0 1 1 0 0,-1 0-1 0 0,1 0 0 0 0,0 0 1 0 0,-1 0-1 0 0,0 0 1 0 0,1 0-1 0 0,-1 0 0 0 0,0 0 1 0 0,0 0-1 0 0,0 0 0 0 0,-1 1 1 0 0,1-1-1 0 0,0 3 0 0 0,4 20-5183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8-23T03:32:36.32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31 71 11129 0 0,'-10'-7'-96'0'0,"0"0"132"0"0,5 0 240 0 0,-1-7-128 0 0,6 9 156 0 0,6-7-176 0 0,-1 5-12 0 0,5 3-76 0 0,13-1-640 0 0,-2 3-204 0 0,2 4-468 0 0,3-2-644 0 0,0 2-633 0 0,3 3-535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8-23T03:32:36.68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111 52 7569 0 0,'26'-12'1504'0'0,"-23"11"-1307"0"0,0 0 0 0 0,1 0 0 0 0,-1 0 0 0 0,1 1 0 0 0,-1 0 0 0 0,1 0 0 0 0,-1 0 0 0 0,1 0 0 0 0,-1 0 0 0 0,0 1 0 0 0,1-1 0 0 0,-1 1 0 0 0,1 0 0 0 0,-1 0 0 0 0,0 0 0 0 0,0 0 0 0 0,1 1 0 0 0,4 2 0 0 0,-4 0 9 0 0,0-1 1 0 0,1 1-1 0 0,-1 0 0 0 0,-1 0 1 0 0,1 0-1 0 0,-1 0 0 0 0,1 1 1 0 0,-1-1-1 0 0,-1 1 1 0 0,1 0-1 0 0,2 6 0 0 0,-2-3 4 0 0,0 0 1 0 0,0 0-1 0 0,-1 0 0 0 0,0 0 0 0 0,0 0 1 0 0,-1 1-1 0 0,0-1 0 0 0,-1 0 0 0 0,0 1 0 0 0,0-1 1 0 0,-1 1-1 0 0,0-1 0 0 0,0 0 0 0 0,-1 1 0 0 0,-5 14 1 0 0,1-12-42 0 0,0 0-1 0 0,-1-1 1 0 0,-1 0 0 0 0,0-1 0 0 0,0 1 0 0 0,-1-1 0 0 0,0-1 0 0 0,-17 13-1 0 0,21-17-98 0 0,0 0-1 0 0,0-1 1 0 0,0 1-1 0 0,0-1 0 0 0,-1-1 1 0 0,0 1-1 0 0,1-1 0 0 0,-1 0 1 0 0,0 0-1 0 0,0 0 0 0 0,0-1 1 0 0,0 0-1 0 0,-1 0 0 0 0,1-1 1 0 0,0 1-1 0 0,0-1 1 0 0,0-1-1 0 0,-1 1 0 0 0,-7-3 1 0 0,11 2-52 0 0,1 0 0 0 0,-1-1 0 0 0,0 0 0 0 0,1 1 1 0 0,-1-1-1 0 0,1 0 0 0 0,-1 0 0 0 0,1 0 0 0 0,0-1 0 0 0,0 1 1 0 0,0 0-1 0 0,0-1 0 0 0,0 0 0 0 0,1 1 0 0 0,-1-1 0 0 0,1 0 1 0 0,0 0-1 0 0,0 1 0 0 0,0-1 0 0 0,0 0 0 0 0,0 0 1 0 0,0-1-1 0 0,1 1 0 0 0,0 0 0 0 0,-1 0 0 0 0,1 0 0 0 0,0 0 1 0 0,1-4-1 0 0,0-7-6 0 0,0 0 0 0 0,1 0 0 0 0,1 0-1 0 0,7-23 1 0 0,-4 20-11 0 0,0-1-1 0 0,1 1 1 0 0,1 0 0 0 0,0 1-1 0 0,2 0 1 0 0,0 0-1 0 0,0 1 1 0 0,1 0-1 0 0,1 1 1 0 0,21-20-1 0 0,-30 32 0 0 0,0 0 0 0 0,1 0 0 0 0,0 0 0 0 0,-1 0 0 0 0,1 1 0 0 0,0-1 0 0 0,0 1 0 0 0,0 0 0 0 0,0 0 0 0 0,0 1 0 0 0,0-1 0 0 0,0 1 0 0 0,0 0 0 0 0,0 0 0 0 0,0 0 0 0 0,0 0 0 0 0,0 1 0 0 0,0 0 0 0 0,0 0 0 0 0,0 0 0 0 0,0 0 0 0 0,0 0 0 0 0,-1 1 0 0 0,1 0 0 0 0,0 0 0 0 0,4 3 0 0 0,10 7-132 0 0,0 0-1 0 0,0 2 0 0 0,27 28 0 0 0,-9-9-1026 0 0,-25-24 541 0 0,35 25-2606 0 0,-43-33 2713 0 0,0 0 1 0 0,0 1-1 0 0,0-1 1 0 0,0 0-1 0 0,0 0 1 0 0,0-1-1 0 0,0 1 1 0 0,0-1-1 0 0,3 1 1 0 0,-3-2 152 0 0,0 0 0 0 0,-1 1 0 0 0,1-1 0 0 0,0 0 0 0 0,-1-1 0 0 0,1 1 0 0 0,-1 0 0 0 0,0-1 0 0 0,1 1 0 0 0,-1-1 0 0 0,0 0 0 0 0,0 1 0 0 0,2-4 0 0 0,3-1-1110 0 0,10-9-1714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842.91333" units="1/cm"/>
          <inkml:channelProperty channel="Y" name="resolution" value="2949.324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8-23T02:35:20.00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10815 2824 200 0,'0'0'100'0,"0"0"-13"0,0 0-14 0,0 0 15 0,0 0-9 0,0 0-13 0,3 8 12 0,-3-8-1 16,0 0 9-16,0 0 9 16,0 0 8-16,0 0 7 0,0 0 8 0,0 0 0 15,0 0-5-15,0 0-6 0,0 0 2 16,0 0-2-16,0 0-3 0,0 0 10 0,0 0 5 16,0 0 6-16,0 0 10 15,0 0 10-15,-9-24 1 0,4 19 19 16,-1-2 2-16,-1 0 0 0,2-1-4 0,-1 2 1 15,-3-3 3-15,4 2-10 0,-6-1-3 0,2 3-9 16,0 0-11-16,1 1-14 16,-3 0-8-16,0 4-10 0,11 0-4 0,-31 0-12 15,13 4-6-15,6 0-8 0,-6 3-6 0,1 0-7 16,2 4-5-16,0 0-7 0,1 1-2 16,5 4-5-16,0-2-4 0,0-1-2 0,5 1-3 15,3-2-4-15,1 2-2 16,1 1 2-16,7-1 0 0,4 3-7 0,-1-2-2 15,7 0 0-15,0 5-6 0,5-1-8 0,0 0-4 16,0-2-26-16,1 0 0 0,-1 0 3 16,-1-3 2-16,-8-3-3 15,0 3 10-15,1-1 2 0,-3 0 5 0,-3-3 32 16,1 4 21-16,-5-2 40 0,-1-1 46 16,-1 0 54-16,-2 0 33 0,-2-1 14 15,-4 1 9-15,-1 0 1 0,-3 1-6 0,2-1-8 0,-5-3-11 16,-1 1-16-1,-1-1-20-15,-1-1-17 0,-1-1-111 0,2-2-54 16,-4 0 0-16,3-4 0 0,0-2 0 16,-4 0 0-16,3-2 0 0,0-3 0 0,0 0 0 15,3 0 0-15,1 1-177 0,5 1-166 16,-1 1-77-16,3-1-93 0,1-3-123 16,4 8-166-16,2-10 9 0,4 3 85 0,1 2-584 15,7-2-751-15</inkml:trace>
  <inkml:trace contextRef="#ctx0" brushRef="#br0" timeOffset="299.17">11094 3028 3537 0,'-1'-11'32'0,"-9"1"75"0,9 3 37 0,1 7 22 0,-6-6 7 0,6 6-13 0,-5-6-14 16,5 6-4-16,0 0 15 0,0 0 9 16,0 0-1-16,11 24-7 0,-10-12-1 15,3 8-27-15,0 2-15 0,-1 0-6 0,-3 3-12 0,0-4-8 16,0 0-11 0,0-1-37-16,0-1-28 0,-1-1-34 0,1-5-41 15,-2-1-45-15,2-1-49 0,-2-3-54 16,2-1-79-16,0-7-82 0,0 7-91 0,0-7-114 15,0 0-56-15,0 0 48 0,0 0-305 16,4-31-370-16</inkml:trace>
  <inkml:trace contextRef="#ctx0" brushRef="#br0" timeOffset="448.98">11094 2805 2462 0,'-1'-16'67'15,"-5"4"63"-15,2 2 48 0,3 2 32 0,-5 0 9 16,4 2-15-16,2 6-27 0,-3-7-29 15,3 7-48-15,0 0-52 0,0 0-75 0,0 0-91 16,0 0-103-16,0 0-139 0,0 0-204 0,23 22 32 16,-10-11-190-16,1 4-213 0</inkml:trace>
  <inkml:trace contextRef="#ctx0" brushRef="#br0" timeOffset="1048.95">11252 3019 2144 0,'0'0'150'15,"-12"7"50"-15,12-7 25 0,-10 5 17 0,10-5 19 16,-3 9 15-16,0-3-20 16,1 1 2-16,2-7-4 0,0 20-15 0,0-9-17 15,2 3-17-15,1 0-17 0,-2-1-15 16,-1 1-18-16,2-2-6 0,0 3-23 0,-2-4-8 16,2 1-11-16,-2-2-13 15,2 1-2-15,0-3-12 0,-2-1-3 0,0-7-6 16,2 12-4-16,-2-12 8 0,1 11-4 15,-1-11-11-15,0 0-1 0,0 0-18 16,0 0 1-16,0 0-14 0,0 0 3 0,4-34-3 16,2 18-1-16,-3-5-12 0,6 2-2 15,-4-1 0-15,4 2 1 0,-3 3-12 0,0 1-2 16,0 1-6-16,1 6-9 0,-1 0-2 16,1 4-6-16,-7 3-18 0,14-4-10 0,-14 4-14 15,0 0-12-15,27 10-14 16,-20-4-7-16,3 2-12 0,-2 0 3 0,-3 3 13 15,1 1 6-15,-1 1 11 0,-1 0 17 0,-2-2 21 0,-2 2 14 16,0-3 6-16,0 2 6 16,2-3 1-16,-2-3 11 0,0-6 15 0,4 13 11 15,-4-13 3-15,2 4-3 16,-2-4-2-16,0 0-1 0,0 0-8 16,11-17 1-16,-5 5-7 0,5-3-10 15,1-2-8-15,1 0-2 0,6-4 3 16,-4 5-1-16,-3 4 2 0,-1 1 0 0,-2 6-2 15,4 1 4-15,-6 2 6 0,-7 2 3 0,19 2 2 16,-19-2 2-16,15 12-6 0,-8-2 3 0,2 0 1 16,-4 1-2-16,1 2 1 0,-1 3 0 15,-1-2 5-15,3 1 2 0,-6 2-4 16,1-1 16-16,-2-3 2 0,0 3 6 16,0-2-7-16,0-3-3 0,0-2-33 0,-2 2-48 15,2-3-66-15,2 1-77 0,-2-4-93 16,0-5-90-16,2 7-120 0,-2-7-190 0,0 0 58 15,0 0-444-15,0 0-554 0</inkml:trace>
  <inkml:trace contextRef="#ctx0" brushRef="#br0" timeOffset="1284.24">11844 3038 2965 0,'0'0'39'0,"0"0"80"0,0 0 59 0,0 0 39 0,0 0 25 0,0 0 13 0,-9 24 1 16,9-10-10-16,-1 1-28 0,1 3-19 0,-2 0-24 15,0 1-7-15,0 1-54 0,0-2-45 16,0-1-42-16,2 2-44 0,-2-2-40 0,1-2-51 16,-1-1-43-16,0-2-43 0,0-2-38 15,2-2-50-15,0 0-79 0,-2-3-80 16,2-5-87-16,0 0-22 0,0 0-323 0,0 0-356 15</inkml:trace>
  <inkml:trace contextRef="#ctx0" brushRef="#br0" timeOffset="1454.26">11887 2838 2398 0,'-4'-14'71'0,"3"3"66"0,-3 3 48 0,0-2 33 15,1 3 26-15,3 7 4 0,-3-11-8 16,-1 7-23-16,4 4-23 0,-2-9-23 15,2 9-45-15,-2-9-54 0,2 9-74 0,0 0-81 0,0 0-97 16,0 0-118-16,0 0-200 0,14-2-96 0,-14 2 50 16,8 16-246-16,-3-7-278 15</inkml:trace>
  <inkml:trace contextRef="#ctx0" brushRef="#br0" timeOffset="1784.15">12148 2671 2490 0,'-11'-17'226'0,"3"3"37"0,-1 4 29 0,2 0 19 0,4 3 8 16,-1 1-17-1,4 6-35-15,-4-8-34 0,4 8-16 0,0 0 16 16,0 0 13-16,-9 36 0 15,9-12-7-15,-2 16 1 0,2 1-10 0,-2 7-12 0,2 12-21 16,0 2-8-16,-2-1-17 0,0 1-18 0,0-6-15 16,0 0-13-16,-2-12-13 15,1-5-10-15,-1-1-13 0,0-5-11 16,1-6-19-16,3-4-26 0,-2-6-29 0,0-3-25 16,2-3-51-16,-3 1-44 0,3-3-52 0,3-2-59 0,-3-7-73 15,6 6-99 1,-6-6-120-16,0 0-146 0,0 0-137 15,26-14 65-15,-13-1-631 0,3 3-820 0</inkml:trace>
  <inkml:trace contextRef="#ctx0" brushRef="#br0" timeOffset="2179.05">12355 3046 3853 0,'0'0'86'0,"-20"2"62"16,20-2 37-16,-14 7 23 0,7-1 23 0,1-1 1 16,3 3 2-16,-7 2-11 0,4 1-17 15,0 3-19-15,1-1-19 0,1 1-18 0,1 1-20 16,2 1-9-16,-1-3-14 0,2 1-6 16,0-2-24-16,2 2-24 0,-1-2-25 0,2-1-20 15,3-2-30-15,-1 0-26 16,3-2-21-16,-1-2-19 0,3-1-22 0,-1-1-11 15,1-3-1-15,-10 0 19 0,17-3 6 0,-17 3 10 16,22-9 11-16,-15 2 22 16,2-2 20-16,-2-6 29 0,4-2 25 0,-8-4 24 0,-1-1 23 15,2-2 19-15,-4-2 6 16,-2 2 3-16,-2-1 5 0,1 0-10 0,-6 3-11 16,2 3-9-16,1 2-14 0,-5 5-18 15,3 2-23-15,-1 3-39 0,0 4-44 0,-2 1-50 16,11 2-65-16,-18 3-73 15,11 1-78-15,-2 1-91 0,6 0-115 0,-1 0-165 0,2 0 64 16,2-5-467-16,7 7-578 0</inkml:trace>
  <inkml:trace contextRef="#ctx0" brushRef="#br0" timeOffset="2749.01">12615 3268 2984 0,'-14'0'45'0,"14"0"42"0,-16 2 17 0,16-2 10 0,-14 3 6 0,14-3 13 0,0 0-7 0,-11 2-11 0,11-2-16 16,0 0 0-16,-8 7-16 0,8-7-12 15,0 0 0-15,0 0-15 0,0 0-1 0,0 0-9 16,0 0-14-16,15 10-20 15,-15-10-16-15,0 0-24 0,19-2-9 0,-19 2-3 16,0 0-15-16,21-8-2 0,-15 4-5 0,2-3 6 16,-5 0 7-16,3-3 14 0,-2-1 16 15,-3-5 14-15,-1-3 15 0,0-4 15 16,-3-2 16-16,-3-10 18 0,1 1-11 16,-6 2 15-16,2 1 9 0,0 3 12 15,2 8 3-15,-4 4-9 0,4 6-10 16,0 4-5-16,-5 2-11 0,2 4 0 15,10 0-11-15,-23 5-1 0,14 0-8 0,4 0-2 0,-1 2-4 0,2 0-6 16,4-7 0 0,8 12-5-16,-1-7-3 0,4-1-21 0,7 0-29 15,1-4-10-15,1-3-4 0,5 0-8 16,2-1 6-16,-2 3 10 0,0-3-1 0,-5 2 25 16,-2 2 11-16,0-1 10 0,0 4 15 15,-2-1 12-15,-2 5 13 0,-1 3 3 0,1 2 3 16,1 11-7-16,-3-3 0 15,-5-1-2-15,1 3-5 0,-1 7 0 0,0-3-7 16,-4-2-4-16,-1 2-6 0,0-4-21 0,0-1-19 0,0-3-13 16,0 0-45-16,-2-1-34 15,0-2-46-15,1-3-48 0,-1 0-59 0,0-4-87 16,0 1-124-16,0-2-90 0,0-7 39 16,0 11-233-16,0-11-255 0</inkml:trace>
  <inkml:trace contextRef="#ctx0" brushRef="#br0" timeOffset="3139.34">12405 3198 1940 0,'0'0'-28'0,"0"-11"54"0,0 11 39 0,0-7 32 0,0 7 27 0,2-6 16 0,-2 6 14 0,0 0 4 15,2-12 8-15,-2 12-4 0,2-6 13 16,-2 6-12-16,0 0 13 0,0 0 7 0,0 0-3 15,18 13-12-15,-15-4-14 16,3 4-15-16,1 1-16 0,0-1-12 0,6 3-34 16,-2 0-47-16,2 2-50 0,-1-4-50 15,-1-1-46-15,1-2-42 0,-1-1-24 0,-2 0-16 16,1-2-19-16,-1-2-22 0,-1-2-58 16,-3-2-72-16,2 2-114 0,-7-4 3 0,9 1-151 15,-9-1-128-15</inkml:trace>
  <inkml:trace contextRef="#ctx0" brushRef="#br0" timeOffset="4340.13">13426 2438 1966 0,'-2'-17'154'0,"2"6"29"0,-1 0 18 0,-1 2 18 0,0 0-1 0,2 9-7 0,-2-8-19 15,2 8-20-15,0 0-7 0,0 0 8 0,-12 25 3 16,6 7-2-16,-1 7 7 16,0 16-6-16,0 4 2 0,2 7 0 0,1 2 5 0,0 3-30 15,2-1-7 1,1 0-12-16,-1-4-13 0,2-5-12 0,0-13-10 0,0-3-7 15,-4-4-8-15,4-3-7 0,0-11-11 0,0-4-2 16,-2-5-9-16,2-4 0 16,0-2-3-16,0-2-3 0,0-3 1 0,0-7-3 15,2 8-5-15,-2-8-9 0,0 0-2 16,0 0-3-16,0 0-8 0,4-30-2 16,-2 6-2-16,-1 0 1 0,5-10-4 15,-1 1-6-15,1-1 0 0,2 8 0 0,-2 5-4 16,-1 4-2-16,5 2 0 15,-4 3 3-15,2 0-6 0,1 7-2 0,3-1 12 0,1 4-16 0,1 4-4 16,2 2-13-16,5 6-7 0,3 5-2 16,-4 6 3-16,-3 1 1 0,-4-2 7 15,-3-2 6-15,-4 3 13 16,-4-4 22-16,-2 2 24 0,-2 0 19 0,-3 1 37 16,-4 1 13-16,-2 5 7 0,-3-4 2 0,5-5-10 0,-4-1-11 15,5-3-8 1,-3-3-7-16,1 1-6 0,-2-3-11 0,1-2-29 0,-1-3-41 15,5-1-41-15,7-2-58 0,-19-2-50 0,19 2-59 16,-15-12-70-16,7 1-83 16,1-2-88-16,3-1-106 0,4-2-150 15,2 1-28-15,2-3 68 0,5-1-476 16,2 2-613-16</inkml:trace>
  <inkml:trace contextRef="#ctx0" brushRef="#br0" timeOffset="4758.89">13900 3156 3036 0,'7'2'-59'0,"-7"-2"57"0,9 8 36 0,-9-8 30 0,9 4 18 0,-2 0 15 0,-7-4 18 0,14 6-4 16,-6-4-3-16,-1 1-5 0,-7-3-8 0,18 4-20 15,-18-4-1-15,16 2-10 0,-16-2-4 16,18-2 1-16,-18 2-11 0,17-5-2 15,-7-1-11-15,-3 0 8 0,-1 0-6 16,-1-2 4-16,0-1 10 0,-3 1 22 0,-2-2 18 16,0-2 10-16,-4 2 11 0,-1-1-6 15,2 1 0-15,-5 0-5 0,1 5-8 0,-2 1-11 16,-4 2-7-16,13 2-6 0,-26 2-4 16,9 2-5-16,1 1-3 0,0 8-4 0,0 1-2 15,3 1-5-15,-3 10-1 0,9-3-5 16,1-2-5-16,5 3 1 0,2-5 2 15,3 4-8-15,2 1 0 0,3 6-6 0,7-3 0 16,-3-3-3-16,2 2 0 0,0-8-2 16,-3-1-3-16,1-5-8 0,-1 0-10 0,1-4-13 15,-2 1-12-15,1-4-17 0,1-1-34 16,-2-3-45-16,-11 0-68 0,27-5-84 16,-11-2-87-16,-5-2-114 0,4-1-134 0,-4 0-53 15,3-4 59-15,5-8-343 16,-5 1-425-16</inkml:trace>
  <inkml:trace contextRef="#ctx0" brushRef="#br0" timeOffset="5239.12">14432 2462 2952 0,'-2'-7'223'0,"2"0"7"0,0 7-25 0,0 0-11 0,0 0 24 0,0 0 22 0,0 28 5 0,0-4-6 0,0 15-2 0,2 4-34 0,-2 3-1 16,4 13-17-1,-2 0-14-15,0 0-15 0,-2 5-11 0,0-3-13 0,-4-3-7 16,4-11-11-16,-4 9-12 16,1-15-11-16,0-3 0 0,-3-2-18 0,3-8-5 0,-1-6 3 15,2-3-8 1,-2-6-6-16,2-1-4 0,2 1 0 0,0-5-2 0,-1-1-3 15,1-7-3-15,-2 7-12 0,2-7-4 0,0 0-5 0,0 0-4 16,0 0-9 0,7-39-11-16,-1 20-18 0,5-9-11 15,1 0-7-15,-3 6 0 0,0 5-5 0,1 4 3 16,-2 0 2-16,-1 2 5 0,3 4-1 16,-2 1 3-16,-1 2 3 0,-7 4 6 15,18 3 5-15,-18-3 1 0,16 15 3 0,-6-3-9 0,0 2-6 16,-3 3-1-16,0 0-7 15,-1 2 2-15,1 2 8 0,-4-1 0 0,-1 2 4 16,2-1 0-16,-2-2 5 0,-2-2-1 0,1 0-16 0,-1-3-26 16,2-1-35-1,0-1-50-15,-2-1-47 0,2-4-71 16,0-1-84-16,-2-6-98 0,5 6-129 16,-5-6-141-16,0 0 72 0,0 0-460 0,20-19-572 15</inkml:trace>
  <inkml:trace contextRef="#ctx0" brushRef="#br0" timeOffset="5702.32">14861 3117 2846 0,'2'-5'-87'0,"-2"5"41"0,0-11 30 0,0 11 30 0,0-10 24 0,0 10 21 0,0-9 18 15,0 9 14-15,0 0 9 0,0-11-1 0,0 11 3 16,0 0 4-16,0 0 10 16,0 0 15-16,0 0 2 0,-18 29 14 15,13-9-9-15,-5 1-2 0,0 7 0 16,5 2-3-16,-5 1-8 0,7-5-8 15,-2-4-6-15,3-4-12 0,4 2-9 0,1-1-7 0,1-4-7 0,-3-1-9 16,5 0-3-16,1-3-7 16,3-2 3-16,-4-2-15 0,3-1 2 15,2-5-9-15,-11-1 0 0,23-1-5 16,-9-7-8-16,-1 0 0 0,0-1-5 0,3-3 3 0,-5-3-2 16,1 0-5-16,-5 1-1 15,4-7 4-15,-7 0 5 0,0-3 1 16,-1 1-3-16,-1 2-4 0,-4 2-6 0,-3 2-14 15,1 2-32-15,1 2-35 0,-7 5-48 16,3 3-50-16,-5 3-59 0,12 2-59 16,-17 0-97-16,5 4-149 0,-1 4-121 15,6-1 43-15,-1 2-341 0,0-1-430 0</inkml:trace>
  <inkml:trace contextRef="#ctx0" brushRef="#br0" timeOffset="5909.05">14965 3163 2471 0,'0'0'16'0,"0"0"66"0,0 0 48 15,0 0 29-15,0 0 19 0,0 0 8 0,0 0-15 16,0 0-11-16,-2 31-11 16,4-20-19-16,0 0-20 0,0 1-42 0,3-1-66 15,-3 0-68-15,7 2-58 0,-6 1-64 0,1-4-87 16,2-2-118-16,-3 3-143 0,3-4 36 15,-1-1-157-15,0-1-152 0</inkml:trace>
  <inkml:trace contextRef="#ctx0" brushRef="#br0" timeOffset="6258.99">15125 3180 1933 0,'0'0'147'0,"-4"-6"45"0,4 6 10 0,0 0 14 0,0 0 31 16,0 0 18-16,0 0 4 0,0 0-6 16,0 0-23-16,0 0-18 0,4 31-27 15,2-22-16-15,-3 2-15 0,8 3-20 16,-6-4-12-16,2 2-16 0,-1 0-12 0,2 0-15 0,-2-2-12 16,-1-1-7-1,1-2-8-15,-1 1-8 0,-1-3-2 0,3 1-2 0,-7-6-1 16,9 7 4-1,-9-7-2-15,0 0 0 0,17-3 2 0,-17 3 0 0,15-13 10 16,-7 3 15-16,0-6 2 0,1-2-3 0,0-11-7 0,2-5-12 16,0 0-6-1,-6 0-16-15,3 1-36 0,-5 8-46 0,4 4-47 0,-5 5-61 16,-1 3-67-16,1 3-92 16,2-1-87-16,-2 5-99 0,1 1-133 0,-3 5-39 0,4-6 59 15,-4 6-363 1,0 0-453-16</inkml:trace>
  <inkml:trace contextRef="#ctx0" brushRef="#br0" timeOffset="6489">15617 3004 2609 0,'0'0'36'0,"0"0"62"0,0 0 42 0,0 0 30 0,0 0 21 0,0 0 15 16,-38 10-6-1,34 0-14-15,-2 4-16 0,0 5-20 0,0 5-12 0,3-2-18 16,-1 2-18-16,-1 0-46 0,-1 7-44 16,-1-3-55-16,4-4-48 0,1-2-58 15,-2 0-53-15,2-5-45 0,1 1-66 16,1-5-62-16,-2-1-75 0,0-4-65 16,0-1-233-16,2-7-239 0</inkml:trace>
  <inkml:trace contextRef="#ctx0" brushRef="#br0" timeOffset="6638.98">15666 2786 2144 0,'-1'-9'88'0,"-3"5"15"16,4 4-6-16,-7-7-12 0,7 7-12 0,0 0-47 16,0 0-67-16,0 0-100 15,0 0-137-15,0 0-200 0,0 0-93 16,0 0-72-16</inkml:trace>
  <inkml:trace contextRef="#ctx0" brushRef="#br0" timeOffset="6989.25">15880 3048 1619 0,'-10'9'154'0,"-1"1"61"16,1-1 35-16,0 1 9 0,3 0 19 15,-2 3 7-15,1-3-7 0,2 5-13 0,-2-3-19 16,5 2-25-16,-1-4-22 0,2 2-19 16,2-1-17-16,0-3-16 0,6 3-17 15,-5-2-11-15,7 0-10 0,0-2-18 0,1 0-23 16,1-3-33-16,2-2-25 0,1 0-26 16,-13-2-22-16,26-3-8 0,-11 0 0 0,-1 0 9 15,-3-5 4-15,3 1 2 0,-5-1 12 16,0-4 7-16,1-5 16 0,-4-2 17 15,0 2 6-15,-4-4 0 0,-1 0-3 0,-2 1-4 16,-5 0-4-16,4 2-9 16,-4 3-18-16,-2 3-29 0,1 1-35 0,-2 3-50 0,-2 3-49 15,2 1-66-15,9 4-79 0,-19 0-129 16,8 4-172-16,0 1 38 0,-1 2-287 16,2 3-353-16</inkml:trace>
  <inkml:trace contextRef="#ctx0" brushRef="#br0" timeOffset="7510.5">16148 3317 2504 0,'-6'4'102'0,"6"-4"24"0,0 0 6 0,-7 7 4 16,7-7-15-16,0 0 1 15,0 0-4-15,0 0-16 0,0 0-3 0,0 0-9 0,0 0-19 16,0 0-15-16,0 0-11 0,40-11-8 16,-30 7-3-16,-3-2-6 0,2-1 2 15,-1 1 1-15,0-4-3 16,-1 1 11-16,-1-5 11 0,-2 1 4 0,-3-7 11 16,1 0 8-16,-2-4 2 0,0-2-8 15,-2 0 1-15,1 3-5 0,-1-2-15 0,-4 2-1 16,3 2-8-16,-1 5-3 0,-3 3-11 0,4 2-2 15,-5 5-10-15,-1 2-8 0,2 2-14 0,7 2-9 16,0 0-19-16,-22 0-3 16,22 0-10-16,0 0 0 0,0 0 0 15,0 0-11-15,0 0-6 0,0 0-13 0,0 0 1 16,46-8 3-16,-27 5 10 0,1 1 10 16,0 0 21-16,-3 2 25 0,0 2 25 15,2 0 41-15,-6 2 27 0,7 7 22 0,-6 3 18 16,0 1 13-16,1 8 6 0,-1 2 0 15,-3 1-8-15,-1-2-10 0,-4-2-13 0,-2-5-13 16,-1 5-6-16,-1-3-10 0,2-4-7 0,-2 3-6 16,-1-4-8-16,1-1-6 15,-2-2-7-15,2-3-26 0,-2 2-40 16,0-3-63-16,0-7-79 0,0 11-111 0,0-11-123 16,2 5-176-16,-2-5-117 0,0 0 75 0,0 0-408 15,0 0-494-15</inkml:trace>
  <inkml:trace contextRef="#ctx0" brushRef="#br0" timeOffset="8758.95">17329 2676 2743 0,'8'-25'46'0,"-5"2"60"0,-1 5 51 0,0 2 43 0,-2 2 44 0,0 3 31 0,0-2 16 15,0 5 11-15,0-1-22 0,0 9-26 16,-4-11-18-16,4 11-31 0,0 0-8 16,-14 23-14-16,2 9 3 0,-3 15-8 15,-3 4-2-15,5 9-8 16,-1 0-12-16,5 8-9 0,0-2-14 0,1-1-13 15,-2-1-9-15,7-3-16 0,-5-4-8 0,7-14-11 16,-6-2-14-16,3-5-11 0,-1-3-8 0,1-9-6 16,2-3 0-16,0-6 1 0,1-3-2 15,-1-2 0-15,-2-2-6 0,2-2-10 0,2-6-19 16,-6 5-6-16,6-5-11 16,0 0 0-16,-21-14-23 0,11 4-24 0,-1-6-8 15,-5-9-3-15,-2-2 0 0,0-1-10 16,2-4-1-16,-4 2-1 0,4 3 4 15,-2 5 2-15,5 4 4 0,1 3 5 0,3 3 3 16,2 1-3-16,-2 3-10 0,4 1-11 16,-1-2-20-16,4 4-12 0,2 5 0 0,10-9 1 0,3 1-3 15,18-4-13-15,5-1-18 16,14-8-29-16,4 1-25 0,7-5-19 0,18-9-16 16,-2 0 10-16,4-4 23 15,-7-2 23-15,-5-4 33 0,-18 6 29 0,-7 2 37 0,-6-2 46 16,-6 1 54-1,-7 1 56-15,-8 6 49 0,-3 0 35 0,-7 6 20 0,1 3 23 16,-5 1 17-16,2 3 19 0,-1 4 11 0,-4 1 12 0,0 2-1 16,1 2-9-16,-2 1-21 15,1 7-18-15,-9-4-26 0,9 4-9 0,-26 28-17 0,5-2-11 16,-6 15-12 0,2 5-10-16,-3 2-10 0,-1 5-11 0,5 2-7 0,-1-2-8 15,2-1-6-15,4-2-7 16,0 0-10-16,2-5-5 0,6-9-1 15,0-3-6-15,0-6 3 0,2-2-6 0,5-9-10 16,-1-2 3-16,-2-2-7 0,6-3 7 16,-1 0 14-16,-2-1 10 0,4-8-15 0,-2 8-45 0,2-8 0 15,0 0 0 1,0 0 0-16,0 0 0 0,20-29 0 0,-9 14 0 0,3-1 0 0,-2 3 0 16,0-1 0-1,1 4 0-15,-3 3 0 0,-1 0 0 16,-1 4 0-16,-8 3 0 0,19 2 0 15,-7 3 0-15,-1 3 0 0,0 1 0 0,-3 3 0 0,3 3 0 16,-2-3 0-16,2 3 0 0,-6-1 0 16,4 1 0-16,-3-2 0 0,-1 1 0 15,0-3 0-15,-1 0 0 0,0-1 0 16,-4-1 0-16,1 1-138 0,-1-3-203 0,0 1-90 16,0 1-109-16,0-2-134 0,0-7-179 0,-3 9 65 15,1-5 91-15,2-4-571 16,0 0-729-16</inkml:trace>
  <inkml:trace contextRef="#ctx0" brushRef="#br0" timeOffset="9258.89">17933 3194 3519 0,'0'0'63'0,"0"0"56"0,0 0 31 0,0 0 18 0,0 0 21 0,0 0 3 0,0 0-9 0,0 0-16 0,0 0-11 16,0 0-12-16,-4 11-12 15,4-11-11-15,0 0-12 0,0 0-11 0,16 1-10 0,-16-1-7 16,0 0-9-16,12 2-4 16,-12-2-6-16,0 0-5 0,0 0-6 0,0 0 0 15,18-7-7-15,-18 7 0 0,4-10-5 0,-2 3-5 16,-4-2-4-16,2-3 2 16,-6-2-4-16,4-3-7 0,-4-2 0 15,-2-1-5-15,1 0-3 0,0 0 2 0,-3 2-7 16,2 4 4-16,1 0-6 0,1 2-2 0,0 2-5 15,0 3-8-15,3 0-4 0,3 7-13 0,-10-7-6 16,10 7-7-16,0 0 2 0,-5-3 0 16,5 3 5-16,0 0 3 0,0 0 1 15,0 0 9-15,22-5 6 0,-10 3-3 0,5-2 4 16,-2 2 1-16,2-2 4 0,0 1 1 0,0 1 1 16,-1 4 3-16,-1-2 2 15,0 2 7-15,2 3-3 0,-1 1 4 0,-2 4-5 16,2 3 4-16,-1 0-2 15,-1 3 1-15,2 4 0 0,0 2-1 0,-3-1 0 16,1 5 2-16,-3-4 2 0,-2-3-6 0,-1-2 0 0,2 0 2 16,-7-3-5-16,5 0-17 15,-4-4-32-15,2-2-42 16,-2 3-50-16,-1-4-68 0,1-2-92 0,-4-5-112 16,7 5-152-16,-7-5-132 0,0 0 67 15,16-10-392-15,-16 10-495 0</inkml:trace>
  <inkml:trace contextRef="#ctx0" brushRef="#br0" timeOffset="9593.27">18481 3011 2874 0,'0'0'58'0,"0"0"51"0,0 0 35 0,0 0 17 0,-27 15 32 0,24-4 20 0,-3-2 5 0,1 6 1 0,-4 0-10 16,8 2-17-1,-3-1-22-15,0 2-17 0,2 0-15 0,2-3-15 0,-2 0-12 16,4-3-10-16,0 0-12 0,2 2-13 0,0-4-19 16,2-1-16-16,1 0-11 15,3-4-16-15,-1-2-15 16,1-2-17-16,-10-1-13 0,27-1-16 0,-14-4 2 16,3 0 17-16,-4-2 4 0,1-2 1 0,-1 0 5 0,-1-2 6 15,0-1 9 1,-2-5 12-16,-4-1 14 0,-1 1 4 0,0 0 3 15,-2-2 3-15,-2-2-5 0,0 0-4 16,-4-3-4-16,-2 3-13 0,5 4-24 0,-3 1-34 16,-2 3-54-16,0 2-85 0,-2 2-97 15,3 4-105-15,-1 4-137 0,6 1-127 0,-15 0 51 16,5 5-352-16,1 2-434 0</inkml:trace>
  <inkml:trace contextRef="#ctx0" brushRef="#br0" timeOffset="9989.31">18887 2992 2704 0,'0'0'97'15,"-6"-12"45"-15,6 12 22 16,-5-7 6-16,5 7 7 0,0 0-3 0,-6-5 0 0,6 5 0 15,0 0 5-15,0 0-1 0,-8 19-4 16,8-11-8-16,-2 3-5 0,0 0-11 16,2 3-8-16,0 0-12 0,2 0-9 15,0 0-10-15,1-1-11 0,0-3-6 16,-1 3-10-16,2-3-2 0,1-1-8 0,1-1-7 16,1-1-4-16,4-2-15 0,0-4-26 15,-11-1-26-15,25-3-13 0,-11-2-12 0,6-4-2 16,-6 1 3-16,0-4 7 15,-1 0 2-15,1-2-2 0,-3-3 3 0,-1-1 2 0,0-2 0 16,-5-2-1-16,4-7 3 16,-5 3-14-16,-1 4-28 0,-1 3-32 0,0 2-63 15,-2 3-33-15,0 4-51 0,0 4-56 16,-2 2-61-16,2 4-81 0,0 0-133 16,-18 1-43-16,18-1 56 0,-11 14-238 0,7-6-279 0</inkml:trace>
  <inkml:trace contextRef="#ctx0" brushRef="#br0" timeOffset="10879.27">19240 2914 2227 0,'0'0'67'0,"0"0"39"16,0 0 33-16,13 4 33 0,-13-4 17 0,0 0 21 0,3 12-6 16,-1-5-17-1,2 1-19-15,-1 3-13 0,0 1-17 0,-3-2-15 0,2 0-17 16,0 1-19-16,2 1-16 15,-2-2-18-15,-1-3-15 0,1 0-23 0,0 0-5 16,-2-7-10-16,8 9 2 0,-8-9 0 0,8 6 0 16,-8-6-4-16,0 0 2 15,0 0 4-15,0 0 0 0,24-9 2 16,-19 5 15-16,-5 4 16 0,9-13 7 16,-6 6 37-16,1 2 30 0,-4 5 19 0,8-7 14 0,-8 7-5 15,0 0-2-15,0 0-8 16,0 0 14-16,0 0 25 0,0 25 17 15,-6-3 11-15,0 12 15 0,-1 7 1 0,3 2-11 0,-2 8-15 0,-2-8-22 16,1 9-15-16,0-1-15 0,-5-1-11 16,1-2-11-16,-5-2-15 0,-1-3-15 15,0-2-8-15,0-8-12 0,0-2-14 16,-2-4-5-16,2-3-6 0,-3-2-5 16,5-6-7-16,4-5-6 0,-3-5-11 15,5-1-16-15,0-1-11 0,9-4-8 0,-19-2-7 0,19 2-16 16,-20-16 2-1,15 4-9-15,-1-3-28 0,4-5-16 0,2-3-21 0,6-11-18 16,5-2-20-16,1-2-19 0,11-10-23 16,3-2-22-16,6 1-15 0,12-16-16 15,5 1 30-15,7-2 20 0,1-3 13 16,8 0-2-16,1-5-1 0,-3-1 20 0,-2-1 18 16,-5-1 31-16,-8 5 24 0,-11 1 40 0,-10 16 26 15,-8-2 45-15,-4 5 27 16,-7 9 30-16,-5 4 28 0,-3 8 24 15,0 7 12-15,0 5 6 0,-3 6-13 0,-3 2-14 16,-1 4-11-16,-3 5-3 0,10 2 0 16,-31 13 0-16,7 9 8 0,-3 12 4 15,1 9 1-15,1 8 9 0,2 6 3 0,-1 3 3 16,0 5 3-16,7 0-17 0,-2 0-7 16,4-1-5-16,2-2-10 0,3 0-7 0,2-4-5 15,5-15-13-15,1-2-11 0,2-10-8 16,0-5-9-16,2-4-7 0,-2-5-4 0,3-2-6 15,1-4 4-15,1-2-6 0,4-6 5 16,-9-3-12-16,16-2-1 0,0-3-4 16,1-7 0-16,4-7-23 0,2-4 1 0,0 4 5 15,-2-2 7-15,-8 3 15 0,0 7-2 16,-3 2 7-16,-4 0 4 0,1 4 9 16,-3 1 10-16,-4 4 15 0,0 0 25 0,0 0 8 15,15 18 2-15,-13-9 1 0,2 2-12 16,-4 1-11-16,4 0-9 0,0 3-13 0,-1-4-17 15,1-1-17-15,2 1-18 0,-4-3-5 16,1 0 3-16,2-1-9 0,-1-1 6 16,-4-6 2-16,5 7-15 0,-5-7-25 0,0 0-67 0,13 1-63 15,-13-1-74-15,0 0-93 16,18-8-120-16,-13 4-152 0,2-3-218 0,-3 3 76 16,5-2 77-16,-4-1-564 0,-5 7-713 15</inkml:trace>
  <inkml:trace contextRef="#ctx0" brushRef="#br0" timeOffset="11489.4">20176 2933 3220 0,'0'0'-103'0,"0"0"45"0,0 0 40 0,0 0 38 0,0 0 45 0,-21 21 33 0,12-5 37 0,0 2 24 0,-3 10-5 15,3-6 11-15,3-1 1 0,0 1-5 0,5-5-6 16,-1 1-9-16,4-2-10 16,-1 1-8-16,5-3-8 0,3-2-8 0,3-2-10 0,1-1-9 15,7-5-8 1,-4-3-8-16,5-1-9 0,6-1-3 0,-2-4-10 16,8-6-1-16,-7-1-4 0,2-2-3 15,-9 3-4-15,-3-3 4 0,-1 2 0 0,-6-2-2 0,-1 0-2 16,-2-1 4-1,-4-2-2-15,-2-2 2 0,-4 0-7 0,0-3-6 16,-8-7-5-16,1 7-4 0,2 4-12 16,-1 4-8-16,-3 1-35 0,1 4-39 0,-1 6-53 15,-2 5-48-15,0 1-64 16,-7 4-79-16,-2 8-104 0,1 0-155 0,0 4-106 16,7-3 53-16,2-4-374 0,6-2-475 15</inkml:trace>
  <inkml:trace contextRef="#ctx0" brushRef="#br0" timeOffset="12244.47">20443 3311 2611 0,'0'6'33'0,"0"-6"49"16,2 7 31-16,-2-7 22 0,0 0 27 0,0 0 7 16,0 0-3-16,0 0 2 0,0 0-16 15,22-25-8-15,-17 11-15 0,4-1-5 0,1-5-9 16,0 2-5-16,1-9 2 0,2-4-7 15,2 0-4-15,-3-1-7 0,1 2-10 16,-3-1-5-16,-3 7-9 0,1 5-8 0,-2 4-3 16,-2 3-5-16,-1 2-9 0,-1-1 1 15,2 2-6-15,0 3-8 0,-3-1-7 16,-1 7-3-16,0 0-6 0,0 0 0 16,0 0 1-16,0 0-7 0,0 0 2 0,0 0-2 0,-1 38-3 15,1-21 1-15,1 2-6 16,1-2 3-16,5 5-8 0,-4-1-14 0,5-3-15 0,-3-4-10 15,7 2-27-15,1-3-13 0,2 0-12 16,4-7-10-16,-3-1-8 0,3-3-5 16,-4-2 2-16,4-3 8 0,4-6 12 0,-4 2 7 15,12-7 9-15,-4 0 8 16,-2-4 12-16,-1 1 21 0,-9 0 18 0,0 3 22 0,-3 0 22 16,-5 0 18-16,3 3 14 15,-5 3 11-15,1-2 19 0,-2 3 6 0,-2 3-4 0,-2 4-13 16,0 0-6-1,0 0-7-15,0 0-6 0,0 0-6 0,0 0-8 0,-8 21-5 16,6-10-4-16,0 1-3 0,0 2-5 0,2-1-8 16,0 1-10-16,2 0-11 0,2 1-15 15,2-1-16-15,2-2-14 16,-1-2-15-16,2-3-14 0,3-2-18 16,-1-1-2-16,5-6-19 0,4-3-10 0,4-4-15 15,6-6-19-15,2-6-13 0,6-8-15 16,1-2-8-16,-3-8-9 0,0-5-8 0,-2-6 17 15,-1-7 21-15,5-18 18 0,-6-6 24 0,-3-5 10 0,-6-1 30 16,-6-6 35-16,-8 18 29 16,-1 4 33-16,-6 4 38 0,-4 7 33 15,-2 16 26-15,-1 7 25 0,-3 12 6 16,0 6 1-16,-1 7 5 0,-2 5 6 0,-5 7 5 0,-5 11 22 16,-14 18 17-1,5 10 7-15,1 10-5 0,5 7-2 0,5 9-2 16,4 7 1-16,5 24-13 15,10-13 1-15,4 18-7 0,9-2-14 0,4-5-14 16,8-3-12-16,6-5-12 0,-3-9-14 0,1-20-31 0,-2-4-51 0,1-7-53 16,1-4-63-16,-9-15-64 15,3-3-42-15,0-7-36 16,-6-7-47-16,1-6-54 0,-6-6-61 0,2-3-96 16,-1-4-110-16,-3-9 57 0,3-10-258 15,-2-3-295-15</inkml:trace>
  <inkml:trace contextRef="#ctx0" brushRef="#br0" timeOffset="12409.19">21477 2831 2312 0,'-9'1'63'0,"9"-1"30"0,-9 7 31 0,9-7 28 0,0 0 21 0,5 12 11 0,-5-12-9 0,23 7-17 0,-8-7-14 0,8 0-26 16,8 0-48-16,8-3-76 15,6-1-96-15,-2 1-122 0,5-1-173 0,-2 3-174 0,-14-1 61 16,-5 4-156-1,-4 1-160-15</inkml:trace>
  <inkml:trace contextRef="#ctx0" brushRef="#br0" timeOffset="15515.34">11108 6181 1631 0,'0'0'275'0,"0"0"-40"0,0-7-10 0,0 7-14 0,0 0-13 0,0 0-16 0,-1-7-13 0,1 7-27 0,0 0-6 16,0 0-14-16,0 0-6 16,0 0 4-16,0 0 4 0,0 0 2 0,0 0-6 0,0 0 3 15,0 0 2-15,0 0-5 16,0 0 0-16,0 0 4 0,-2 21-3 0,2-21 6 16,0 0-1-16,7 7 8 15,-1-6-2-15,3 1-5 0,3-2-3 0,4 2-19 16,6-4-6-16,5-1-19 0,10-4 2 15,-1 0-12-15,2 0-13 0,-1 0-10 0,-3 0-14 16,-1-3-4-16,-10 7-5 0,-5-1-4 0,0 3-6 16,-5-1-5-16,-4-2-5 0,1 4-8 15,-1-1-14-15,-9 1-18 0,13-2-27 0,-13 2-31 16,12-2-42 0,-12 2-76-16,8-2-80 0,-8 2-77 0,0 0-99 0,0 0-120 15,0 0-56-15,0 0 47 0,0 0-351 16,-22 16-427-16</inkml:trace>
  <inkml:trace contextRef="#ctx0" brushRef="#br0" timeOffset="15834.9">11270 6341 2624 0,'-6'3'62'0,"6"-3"60"15,-7 5 37-15,7-5 29 0,0 0 22 16,0 0 14-16,-12 4 14 0,12-4 0 15,0 0-3-15,0 0-12 0,0 0 18 0,0 0-9 0,0 0-17 16,0 0-9-16,40-3-24 0,-15-1-24 16,13-3-17-16,0-2-13 0,4 1-10 15,-2-1-11-15,-1 2-9 0,-7 1-10 0,-5 2-9 16,-9 1-8-16,0-1-8 0,-5 3 2 16,0-1-12-16,-3 0-1 0,-10 2 2 0,14-3 4 15,-14 3-16-15,13-2 2 16,-13 2-15-16,0 0-2 0,12-4-20 0,-12 4-45 0,6-2-47 15,-6 2-82-15,0 0-102 0,0 0-148 16,0 0-187-16,0 0-178 0,0 0 63 0,0 0 88 16,0 0-515-16,0 0-613 0</inkml:trace>
  <inkml:trace contextRef="#ctx0" brushRef="#br0" timeOffset="21169.29">24845 4242 2711 0,'2'7'274'0,"-2"-7"-75"0,0 0-17 0,0 0-18 0,4 7 1 0,-4-7-5 0,0 0-2 0,0 0-3 0,0 0 8 16,0 0 7-16,0 0-1 16,0 0-5-16,0 0-6 0,0 0-5 0,0 0 7 15,21-4 1-15,-21 4-6 0,0 0-9 0,26-3-5 16,-12 3-18-16,-1-3-14 0,3 3-14 15,2 0-8-15,1-1-11 0,5 1-3 16,1-2-28-16,5 1-2 0,10-3-7 0,-2 0 0 0,-1-1-4 16,2-3 0-16,1 1-8 15,-2 0-1-15,0-1-4 0,-1 0 0 0,1-3-6 16,-1-1 1-16,-1 0-3 0,-1 0 3 16,2 2-4-16,-5 1 0 0,-2 1-2 15,-4 1 1-15,-1 0-2 0,2 2 1 16,-4-2-2-16,0 0 1 0,10-3-6 0,-8 3 6 15,0 1-4-15,-2-2-3 0,1 1 2 0,-1-1 5 16,-3 1-2-16,-1 0 1 16,2 0 7-16,-4-1-8 0,3 2-4 0,-6-1 3 0,2 1-4 15,3-3 3-15,0 1-2 16,-2-1-3-16,0 1 4 0,4-3 3 0,-2 3-4 0,0-3 0 16,3 1-4-1,3-2 21-15,0 1-20 0,-5 2-2 0,-2-2 5 0,2 2 0 16,-3 1 1-16,2 0-6 15,-4-3 17-15,2 4-11 0,-1-3 3 0,-2 0 0 16,0 1-5-16,-1-1 0 0,3 0-1 0,-1-1-3 0,1-1 8 16,0 0-6-16,2 0-2 15,-2 0 4-15,4 1-3 0,5-4 8 0,0 0-9 0,-5 5 3 16,-3 0-1 0,0-1 5-16,2 3-6 0,-4-3 2 0,1 3-1 0,-3-1 2 15,3 2 3 1,-3-1-4-16,0-3 1 0,4 0 1 0,-3 2 0 0,-1-3 0 0,4 2-1 15,-2-2 1 1,3-1-1-16,-2 2-6 0,7-6 7 0,2-1-4 0,-3 5 4 16,-4 1-5-16,5-4 5 15,4-1-11-15,-9 3 6 0,4 4 0 0,-5 1 0 16,2-4 1-16,8-3 4 0,-8 5-3 0,-1 1 1 16,0-1 3-16,0-1-1 15,-2 0 1-15,2 0 2 0,-2-2 2 0,2 2-4 0,2-6 1 16,0 3 14-16,1-3-13 15,-3-1 0-15,5 2 8 0,1-2-12 0,0 2 1 0,-5 3 1 16,4-3-2-16,-4 3 2 0,-2 2-3 16,1 0 5-16,-4 0-3 0,4 1-3 15,-3 0 4-15,-3 2-1 0,1 0 5 0,-2-1-6 16,1 2 5-16,-1-3 9 0,1 1 1 16,-1 0-3-16,0-2-5 0,-1 1 5 0,1-2-2 15,-2 1-3-15,5-2 17 16,-3 1-16-16,1-2-2 0,0 3-5 0,0-3-2 15,1 2 1-15,-1-1 2 0,-1 0-2 0,5-1 1 16,-1-2-4-16,4-1-2 0,3-2 3 16,-2 1 3-16,3-2-4 0,-2 1-1 0,2 0 1 15,0 2 2 1,-2-1-1-16,-5 2 5 0,-4 4-3 0,1 0 8 16,3 0 2-16,-7 1 9 0,3 0 10 15,-2 0-10-15,-1-2 10 0,0 0-2 0,1-1-3 16,-1 3-3-16,1-5 2 0,2-1-4 15,-1 2-2-15,3-2-8 0,0-6 5 16,4 4-12-16,-5 1 0 0,0 5-3 0,-1-2 9 16,1 1-1-16,-1-1-2 0,-1 1-1 15,-2 3-1-15,-1 0 10 0,2 1 3 0,-1 0 12 16,1-1 1-16,-3-2 3 0,3 2-3 16,-3 0-4-16,1 0 0 0,2 0-7 0,-3 0 5 15,0 2-7-15,2-1-1 0,-4 3 5 16,3 1 4-16,-5-1-6 0,3 3-3 15,-2-2 6-15,-2 2-5 0,4 1 2 0,-6 4 2 16,4-8 2-16,-4 8 2 0,3-7-4 0,-3 7 1 16,6-5 0-16,-6 5-6 15,2-6-1-15,-2 6 2 0,0 0-7 0,2-5-9 16,-2 5-37-16,0 0-44 0,0 0-56 0,0 0-40 16,0 0-75-16,0-7-120 0,0 7-117 15,0 0-131-15,-23 2-236 0,2 5 74 0,-13 7 87 16,-16 10-499-16,-9 6-658 15</inkml:trace>
  <inkml:trace contextRef="#ctx0" brushRef="#br0" timeOffset="22571.8">26058 3750 3050 0,'4'-7'-129'0,"-4"7"42"0,0 0 32 0,4-7 39 0,-4 7 27 0,0 0 28 0,2-9 19 0,-2 9 20 0,0 0 13 15,0 0 14-15,1-8 9 0,-1 8 0 16,0 0 1-16,0 0 2 0,0 0-10 16,0 0-3-16,0 0-5 0,0 0-12 0,0 0-8 15,0 0-12-15,0 0 5 0,0 0 16 16,0 0 5-16,-5 31 3 0,1-14 9 15,2 7 1-15,-3 8-4 0,3 4-3 0,-4 1 1 16,5 2-12-16,-6-1 13 0,2 1-2 0,3-5-5 16,0-3-2-16,0-6-13 0,0-3-6 0,0-2-1 15,2-2-3-15,-1-5-6 0,1 1-6 16,-2-3-3-16,2 0-4 0,0-3 6 16,0 2 7-16,0-3 17 0,0-7 14 0,0 10 17 15,0-10-7-15,0 0-19 16,0 0-4-16,0 0-13 0,0 0-6 15,0 0-4-15,0-28-30 0,2 9-8 0,-1-5 4 16,3-10-7-16,0-4-6 0,-1-1 1 0,4-1-2 16,-2 3-3-16,1 0 1 15,1 3-5-15,-5 7 4 0,4 4 15 0,-4 5-19 0,-1-1 17 16,2 2-18-16,-1 3 3 16,0 2 3-16,-2 0 1 0,2 4 7 0,-2-2 1 15,2 4-10-15,-2-1-7 0,0 0 1 0,0 7-6 16,0 0 2-16,0 0-4 0,0 0 7 15,0 0 8-15,0 0 4 0,2 36 7 0,-6-14 13 16,2 6-4-16,0 7 6 0,-3 3 0 16,4 1 3-16,-1-2-4 0,0-6-1 15,0 3 2-15,0-6-12 0,2-5 4 0,-2-4-3 16,2-1-3-16,0-5 6 0,0 2-5 16,0-4 0-16,0-3 1 0,0 1 17 0,0 0 12 15,0-9 16-15,0 10 17 16,0-10-3-16,0 0-7 0,0 0-2 15,0 0-15-15,0 0-6 0,0 0-24 0,10-35-27 16,-6 12 0-16,6-12 0 0,-3-3 0 0,0-1 0 16,2-3 0-16,-2 0 0 0,0 3 0 0,-1 4 0 15,-1 8 0-15,-2 6 0 16,1 4 0-16,0 3 0 0,-3 3 0 0,-1 0 0 16,0 4 0-16,0 7 0 0,0 0 0 15,0 0 0-15,0 0 0 0,0 0 0 0,-24 18 0 16,14-1 0-16,-4 7 0 15,2 5 0-15,-1 0 0 0,2 2 0 0,-2 1 0 16,1 3 0-16,5-2 0 0,-2-3 0 0,1-4 0 0,2-4 0 16,0-1 0-16,5-4 0 15,-3-2 0-15,0 1 0 0,2-5 0 0,1 2 0 16,-3-3 0-16,2-2 0 16,-3-1 0-16,3 2 0 0,2-9 0 0,0 13 0 0,0-13 0 15,-3 6 0 1,3-6 0-16,0 0 0 0,-6 5-139 0,6-5-83 0,0 0-75 15,0 0-102-15,0 0-108 0,0 0-132 0,-23-10-195 0,16 5 62 16,-1-1 81 0,3 1-564-16,-5-2-717 0</inkml:trace>
  <inkml:trace contextRef="#ctx0" brushRef="#br0" timeOffset="24989.4">27371 2860 3406 0,'0'0'-45'0,"0"0"25"0,-2-9 16 0,2 9 10 0,0 0 10 0,0 0-5 0,0 0 27 15,0 0 39-15,0 0 26 0,-5 31 22 0,2-8 6 16,-4 9 9-16,1 8-7 15,-1 2 13-15,-4 8 7 0,4 1 6 0,2-9-8 16,-1-1-2-16,-1 0 7 0,0-5-14 0,3 0-8 16,1-8-9-16,-1-5-13 0,0-1-10 15,1-4-10-15,1-1-9 0,0-3-4 0,-2-1-8 16,1-2-3-16,3-3 8 16,0 0 27-16,0-1 25 0,0-7 16 0,-1 9-5 15,1-9-18-15,0 0-16 0,0 0-10 16,0 0-8-16,-4-28-5 0,4 7-12 15,4-13-11-15,-3-6 0 0,4-3-11 0,3-12-12 0,-1 0-4 16,-2 0-3-16,8 3-5 16,-8 12-7-16,-1 0 2 0,-1 7-9 0,1 5 5 15,-2 7 4-15,0 5-6 16,0 3-1-16,-2 1-1 0,1 3-14 0,-1 4 1 0,0 5 2 16,0 0-2-16,0 0-1 15,0 0 1-15,-11 24 9 0,10-7-2 0,-3 5 3 0,-2 13-3 16,6-1 12-1,-1 4-4-15,-1-2 1 0,2-4-3 0,0-6 2 0,0 0 3 16,2-2-5-16,-2-4 0 0,1 0 1 0,-1-4-4 0,0-2 8 16,0-2-2-1,0-2 11-15,0-1 16 0,0-1 21 0,0 1 20 0,0-9 21 16,2 9 1 0,-2-9-91-16,0 0-13 0,0 0 0 0,0 0 0 0,4-35 0 0,-2 12 0 15,1-13 0 1,7-4 0-16,2-10 0 0,-1 0 0 0,-2 13 0 15,-1 3 0-15,0 8 0 0,-3 7 0 16,1 5 0-16,-3 2 0 0,2 3 0 0,-3 7 0 0,-2 2 0 16,0 0 0-16,0 0 0 0,-8 27 0 15,4-8 0-15,-2 3 0 0,-1 12 0 16,1 2 0-16,-4 2 0 0,7-2 0 0,-3-2 0 16,1-1 0-16,1-8 0 15,0 0 0-15,-1-6 0 0,4 1 0 0,-1-5 0 16,0 3 0-16,0-5 0 15,0-1 0-15,0 0 0 0,2-2 0 0,-1-1 0 0,1 0 0 16,-2-3 0-16,2-6 0 0,-2 12 0 0,2-12 0 16,-2 11 0-16,2-11 0 0,-4 7 0 15,4-7 0-15,0 0 0 0,-1 8-321 16,1-8-122-16,-7 2-151 0,7-2-186 16,0 0-75-16,0 0 79 0,-17-15-728 0,12 8-950 15</inkml:trace>
  <inkml:trace contextRef="#ctx0" brushRef="#br0" timeOffset="26344.93">28383 1785 3759 0,'0'0'-227'0,"5"-7"52"0,-5 7 48 0,4-5 46 0,-4 5 50 0,4-9 30 0,-4 9 29 0,0 0 25 16,1-8 31-16,-1 8 20 0,0 0 8 15,0-8 16-15,0 8 13 0,0 0 5 16,0 0-4-16,0-10-9 0,0 10-6 0,0 0-11 16,0 0-12-1,0 0-13-15,0 0-13 0,6-7-12 0,-6 7-11 0,0 0 3 0,0 0-2 16,-2 25 3-1,0-8 6-15,-1 6-2 0,-1 15-3 0,-3 4 11 16,-4 12 1-16,4 3-3 0,-4 1 3 0,1 2-8 0,2-1-5 16,-3-1-3-1,1-2-4-15,1-4-6 0,3-9-3 0,1-6-2 0,-3-1-4 16,2-4-2 0,0-7-2-16,5-6-2 0,-3-3-1 0,2-5 0 15,-2 0-2-15,4-2 10 0,0-1 27 16,0-8 19-16,-2 8 0 0,2-8-11 0,0 0-7 15,0 0-3-15,0 0-12 0,4-30-11 0,0 11-1 0,0-14-11 16,-1-4-6-16,3-6-10 16,-2-16-8-16,4 1-16 0,-3-2-5 0,3 0-4 15,-1 5-2-15,1 2 4 0,-2 12 1 16,0 3 4-16,-1 5 1 0,-3 8 4 0,2 6 2 16,-4 2 7-1,2 3 2-15,-2 4 0 0,2-2-4 0,-2 3-4 16,2 2-3-16,-2 2-3 0,0 5-1 15,0 0 6-15,0 0 5 0,0 0-4 16,-8 21 9-16,0 1 24 0,3 11 1 0,-8 14 14 0,1 10 22 16,1 2 7-16,-1-1-3 15,1 3 0-15,1 1-4 0,3-2-3 0,1-1-9 16,2-5 5-16,2-9-6 0,-2-4-7 16,4-2-3-16,0-9-5 0,-1-6 9 15,1-4-11-15,-2-1-1 0,2-2-2 0,0-3-5 16,-2-2 1-16,2-2 1 0,0-1 5 15,0 0-9-15,0-9 3 0,-2 10-4 0,2-10-31 16,0 0-49-16,0 0-57 0,0 0-68 16,0 0-95-16,0 0-114 0,-6-30-141 15,5 15-190-15,-2-4-88 0,-1-3 80 0,-1 0-564 16,1-1-751-16</inkml:trace>
  <inkml:trace contextRef="#ctx0" brushRef="#br0" timeOffset="27159.14">28394 2044 3152 0,'0'0'-203'0,"0"0"42"0,0 0 38 0,0 0 34 0,0 0 28 0,0 0 28 0,0 0 18 0,0 0 14 0,0 0 14 16,0 0 11-16,0 0 13 16,0 0 8-16,0 0 6 0,0 0 10 0,0 0 5 15,0 0 13-15,0 0-3 0,21 1 12 16,-21-1 2-16,15-5-3 0,-3 2 2 15,-1-3 3-15,2 2 11 0,4-2-8 0,5-2-4 0,-4-3 6 16,9-2 4-16,2-1 1 0,-3-3 3 16,-1 0 3-16,1-2-4 0,-3-2-5 15,2 0-1-15,-2-6-4 0,6-7-4 16,-7 7-2-16,-1-3-7 0,1 1-8 0,3-6-9 16,-1-3-8-16,-5 10-6 15,2-3-2-15,0 2-7 0,-2 3-6 0,0-1-2 0,0 0-5 16,-2 6-5-16,2-1-5 15,-2-1 1-15,3 1-1 0,-7 5-3 0,0 0 3 16,2-6-7-16,3 0 3 0,-1 4-2 0,0-6-1 16,-2 0 1-16,2 3 0 15,4-2-4-15,-6 1-2 0,2 4 0 0,-5 5 2 0,-3 1 16 16,2 1 8-16,0 1 11 16,-4 2 7-16,0-4 6 0,2 7 8 15,-4-3 3-15,1 2 9 0,-3 0 5 16,3 3 4-16,0-4 2 0,-5 5 2 0,4-2-4 15,-5 5-3-15,7-9-6 16,-7 9-4-16,4-7-13 0,-4 7-2 0,6-6-9 16,-6 6-7-16,0 0-3 0,3-4-3 15,-3 4-6-15,0 0 0 0,4-5-1 16,-4 5-8-16,0 0-3 0,0 0-5 0,5-7-5 16,-5 7-17-16,0 0-35 0,0 0-51 15,0 0-62-15,0 0-79 0,0 0-67 0,0 0-62 16,0 0-71-16,0 0-112 0,0 0-207 15,-22 13 54-15,10-10-416 0,-8 5-588 16</inkml:trace>
  <inkml:trace contextRef="#ctx0" brushRef="#br0" timeOffset="30899.38">26011 4536 2963 0,'0'0'-22'0,"0"0"42"0,0 0 36 0,0 0 40 0,0 0 44 0,-17-4 26 0,17 4 22 15,0 0 13-15,-13-2 3 0,13 2 0 0,0 0 2 16,0 0-4-16,-14-1 7 0,14 1-2 0,0 0 6 16,0 0 6-16,0 0 1 15,-7-4 5-15,7 4-2 0,0 0-15 0,0 0-8 16,-8-9-9-16,8 9-10 0,-2-7-5 16,2 7-15-16,-4-10-15 0,2 3-10 0,2 7-13 15,0-13-12-15,0 3-10 16,0 10-12-16,5-13-12 0,-5 6-8 0,0 7-11 15,5-12-34-15,-1 6-24 0,-1 0 0 16,-3 6 0-16,13-7 0 0,-2 7 0 0,-11 0 0 16,20 2 0-16,-8 3 0 0,1 2 0 0,-1 2 0 0,1 5 0 15,-4-1 0-15,3 6 0 16,-5 0 0-16,-3 0 0 0,-2-1 0 0,-2 3 0 16,-6 3 0-16,-3 5 0 15,-3-1 0-15,-3 1 0 0,0-3 0 0,-4-2 0 16,-2 0 0-16,0-2 0 15,0-3 0-15,6-2 0 0,2-5 0 0,1-1 0 0,2-3 0 16,3-2 0-16,0 1 0 0,-2 0 0 16,6-1 0-16,3-6 0 0,-6 7 0 15,6-7 0-15,0 0 0 0,0 0 0 0,0 0 0 16,20 6 0-16,-6-6 0 0,8-2 0 16,3 1 0-16,2-2 0 0,14-3 0 15,-3 3 0-15,0-1 0 0,-6 1 0 16,-5-1 0-16,-2 3 0 0,-4-1 0 0,-4-2 0 0,-2 4 0 15,-2-1 0-15,1-1 0 16,-14 2 0-16,17-2 0 0,-17 2 0 0,15-1 0 0,-15 1 0 16,11-2 0-16,-11 2 0 0,12-1 0 0,-12 1 0 15,0 0 0-15,0 0 0 16,13-2 0-16,-13 2 0 0,0 0 0 0,8-2 0 16,-8 2 0-16,0 0 0 0,0 0 0 15,0 0-249-15,0 0-691 16,0 0 3-16,0 0 86 0,-33 7-922 0,33-7-1204 15</inkml:trace>
  <inkml:trace contextRef="#ctx0" brushRef="#br0" timeOffset="32479.38">27294 3746 4603 0,'0'0'-156'0,"-18"0"48"0,18 0 44 0,0 0 48 0,-14-8 44 0,10 2 35 0,4 6 27 15,-3-8 17-15,3 8 1 16,-6-10-4-16,6 10-10 0,0-11-4 0,0 11-10 16,6-12-10-16,-3 6-9 0,-3 6-4 15,10-11-8-15,-2 8-6 0,-1-1-2 0,-7 4-1 16,20 0-3-16,-20 0-4 15,16 2 4-15,-5 2-5 0,0-1 0 0,-2 2-1 16,0-1 4-16,-1 2-3 0,0-1 12 0,-3 2 8 16,1 2 14-16,-1 0 7 0,-3-3 8 15,3 3 3-15,-5 0 15 0,-5 1-4 0,3 1 5 16,-1 0-4-16,-5 0 7 16,5-1-8-16,-5 0-2 0,3 0-4 0,-4-1-7 15,6-1-5-15,-3-1-5 0,3 0-8 16,-1-1 1-16,4-6-5 0,-6 11-15 15,3-6-3-15,3-5-2 0,0 11-1 0,0-2-6 16,0-9 1-16,5 16-4 0,-1-5 1 16,1 2-4-16,1 1-27 0,-1 2 5 0,-1-3 4 15,6 5-1-15,-2-3-1 0,-6-1 12 16,-1 1 17-16,3 1 19 0,-4-4 13 0,-4 5 12 16,1 0 11-16,-5-3 8 15,0 3 5-15,-3-2-58 0,-2-1-46 0,-5-1 0 16,4-2 0-16,-4-1 0 0,-1-2 0 15,0-1 0-15,2-1 0 0,0-3 0 0,-1-1 0 0,4-1 0 16,-2-1 0-16,1-1 0 16,1-1 0-16,1-1 0 0,1 1 0 0,-1 0 0 15,4 0 0-15,-3-1-446 0,5 1-151 0,7 2-152 16,-18-6-132-16,13 5 74 16,5 1-795-16,-11-4-1043 0</inkml:trace>
  <inkml:trace contextRef="#ctx0" brushRef="#br0" timeOffset="34253.08">28750 3806 4013 0,'0'-7'-200'0,"0"7"49"16,0 0 38-16,0-10 40 0,0 10 41 0,0-8 38 0,0 8 33 0,-2-9 40 0,2 9 25 0,0 0 19 15,0-10 19-15,0 10 3 0,0 0 1 16,-2-7-8-16,2 7-17 0,0 0-10 16,0 0-5-16,0 0 20 0,-9 29 10 0,3-7-7 15,-5 11-5-15,-1 5-6 16,1-1-4-16,-1 11 9 0,-1 1-3 0,4-12-12 15,-2 1-5-15,6-4-12 0,-1 1-7 16,3-8-7-16,-1-5-6 0,0-3-3 16,2-4-9-16,1-1 2 0,-2-2 27 15,3-3 29-15,-2-1 31 0,2-1 21 0,0-7 9 16,0 0-18-16,0 0-18 0,0 0-12 16,0 0-14-16,0 0-13 0,-6-38-12 0,8 15-20 15,2-13-10-15,2-2-6 0,2-13-7 16,3-5-5-16,3 2-6 0,1-3-19 0,0-3-18 15,4 3 0-15,-2 2 0 0,2 4 0 16,2 3 0-16,-2 3 0 0,-2 13 0 0,-1 1 0 16,-1 3 0-16,2 3 0 0,-4 7-94 15,-1 3-42-15,1 3-44 0,-2 4-40 16,1 1-41-16,3 0-34 0,-3 3-63 16,-1 3-67-16,2 2-69 0,-3 3-83 0,-3-1-152 15,-3 4 26-15,-2 0-562 0,-2 3-725 16</inkml:trace>
  <inkml:trace contextRef="#ctx0" brushRef="#br0" timeOffset="34499.19">28552 3914 3447 0,'-15'9'-35'0,"3"-2"39"0,5 0 39 0,-3-4 37 0,10-3 46 0,-8 3 47 0,8-3 17 0,0 0 7 16,0 0-4-16,0 0-19 0,0 0-13 15,0 0-15-15,0 0-8 0,0 0-16 0,0 0-14 16,50-8 0-16,-32 4-16 0,-2-1-29 0,2 2-33 16,2-4-35-16,-1 4-53 0,1-3-51 15,-4 1-62-15,2-1-82 0,-1 2-80 16,-4-1-135-16,2 0-186 0,1 0 52 16,-5 1-387-16,0-1-465 0</inkml:trace>
  <inkml:trace contextRef="#ctx0" brushRef="#br0" timeOffset="34819.19">29325 3470 2864 0,'0'0'49'15,"-4"-4"-2"-15,4 4 9 0,0 0 23 0,0 0 32 16,-26 15 22-16,2 5 18 0,4 6 13 0,-9 11 20 16,1 6 10-16,1 2 7 15,-2 3-1-15,6 0-8 0,3 3-3 0,2-1-26 0,4-3-12 16,2 3-13 0,2-11-15-16,3-1-12 0,3 0-11 0,3-10-12 0,-1-4-7 0,2-5-8 15,0 2-26 1,0-8-28-16,2 1-40 0,-2 0-47 0,1-4-47 0,3-3-67 15,0 0-79 1,3-4-95-16,0-1-121 0,-7-2-186 0,22-9 43 0,-7-1 58 16,6-10-317-16,2-2-361 0</inkml:trace>
  <inkml:trace contextRef="#ctx0" brushRef="#br0" timeOffset="35169.26">29308 3788 2522 0,'0'0'82'0,"-3"-11"27"16,3 11 5-16,2-9 18 0,-2 9 12 0,9-12-2 0,-4 6 14 16,6 1-13-1,1 1 4-15,-1 2 2 0,7 1-8 0,-1 1-6 16,2 1-12-16,-2 1-10 16,2 3-8-16,-3 2-6 0,-3 2 5 0,-2 1 20 0,-1 2 20 15,-3 2 16-15,-5 1 21 16,-4-1 28-16,1 3 23 0,-11 0 20 0,-1 9 6 15,-4-4 5-15,-4 0-1 0,5-4-8 16,5-5-12-16,0-1-17 0,2-1-18 0,2-3-18 16,3 1-20-16,-1-4-16 0,3 2-146 15,2-7-7-15,-4 9 0 0,4-9 0 16,8 8 0-16,-8-8 0 0,13 5 0 0,-3-3 0 16,-10-2 0-16,22 0 0 0,-22 0 0 15,30-6 0-15,-8 0-61 0,-1-1-307 0,-1 0-89 16,9-7-95-16,-2 0-125 0,-2-8-177 15,0 3 77-15,0-3-735 0,-1-4-957 0</inkml:trace>
  <inkml:trace contextRef="#ctx0" brushRef="#br0" timeOffset="35469.56">29917 3369 4382 0,'0'0'-14'0,"-11"-5"9"0,11 5 13 0,0 0 24 16,0 0 47-16,0 0 39 16,0 0 24-16,2 22 2 0,3-7-4 0,4 6-4 0,0 12-9 15,2 1-13-15,-4 4-7 16,4 3-6-16,-8 2 2 0,1-2 0 0,-8 2 6 16,3 0-6-16,-12 8 9 15,1-3-1-15,-3 0 2 0,-6-7 9 0,-1 0 0 16,4-10-2-16,-2-2-8 0,3-1-10 15,-2-2-7-15,6-8-19 0,1-3-6 0,3-2-21 16,1-5-44-16,-1-1-62 0,-1-1-82 0,5-1-98 0,-2-2-126 16,7-3-137-16,-11 0-157 15,11 0-113-15,-7-12 63 0,5 5-588 16,2-1-754-16</inkml:trace>
  <inkml:trace contextRef="#ctx0" brushRef="#br0" timeOffset="35888.15">30641 3521 3646 0,'6'-11'59'0,"-4"2"53"15,2 2 20-15,-4 7 13 0,1-9 8 0,-1 9 0 16,0 0-3-16,0 0 4 0,0 0 21 15,0 0 25-15,0 0 6 0,-28 42 15 16,6-15-6-16,-9 7 22 0,-5 2 12 0,-1 2 4 16,-1-2 1-16,2 0-7 0,4-4-8 15,0-2-11-15,7-4-11 0,3-4-10 0,8-3-11 16,4-3-53-16,0-4-143 16,5-3 0-16,3 2 0 0,2-3 0 0,3-1 0 0,7 1 0 15,5-2 0-15,7-1 0 16,3-1 0-16,16-1 0 0,-7-1 0 0,8-2 0 15,0 0 0-15,-9 2 0 0,-6-2 0 16,-5 0 0-16,-1 1 0 0,-6-2 0 16,-1 2 0-16,-1-1 0 0,-13 0 0 0,21 0 0 0,-21 0 0 15,16 0 0-15,-9 2 0 16,-7-2-12-16,0 0-325 0,13 0-88 0,-13 0-112 0,0 0-137 16,0 0-187-1,0 0 71-15,0 0 89 0,0 0-610 0,0 0-768 16</inkml:trace>
  <inkml:trace contextRef="#ctx0" brushRef="#br0" timeOffset="37002.94">31228 3664 3670 0,'-4'-5'18'0,"4"5"15"0,0 0 13 0,0 0 35 0,0 0 36 0,-32 17 31 0,23-2 32 15,-7 11 15-15,3 2 12 16,1 4-3-16,3-1-6 0,0 3-2 0,0-1-2 15,4-1-16-15,-3 1-9 16,5-7 2-16,-1-5-3 0,0-3-6 0,2-2 4 16,-2 1-10-16,2-5 1 0,0-3 4 15,0-1 6-15,0 0 12 0,2-8 16 0,-1 9 0 16,1-9-11-16,0 0-15 0,0 0-42 0,0 0-127 16,0 0 0-16,-13-29 0 0,13 10 0 15,3-14 0-15,5-4 0 0,7-13 0 0,2-5 0 16,3-1 0-16,4-6 0 15,11-15 0-15,1 3 0 0,-6 19 0 0,-1 2 0 16,-1 7 0-16,-4 3 0 0,0 14 0 16,-7 3 0-16,2 5 0 0,-7 4 0 15,-1 5 0-15,-2 6-188 0,1 2-104 0,-3 4-53 0,-7 0-54 16,20 7-58-16,-13 0-71 16,1 3-101-16,-7 0-164 0,1 2 61 0,-2 4-570 15,-2 4-760-15</inkml:trace>
  <inkml:trace contextRef="#ctx0" brushRef="#br0" timeOffset="37219.23">31185 3688 3371 0,'-23'7'-7'0,"1"-1"48"15,6 2 26-15,-2-3 34 0,3-2 47 16,1 1 47-16,3-1 32 0,-1-2 29 0,12-1 17 16,-13 6 13-16,13-6-4 0,-11 1-28 15,11-1-24-15,0 0-20 0,0 0-23 0,0 0-22 16,0 0-19-16,0 0-58 15,42-1-68-15,-15-1-70 0,12-2-79 0,3 1-95 0,1 0-110 16,4-2-125-16,-1-4-178 0,7 0-104 16,-2-2 74-16,-1-8-455 0,-1 2-591 15</inkml:trace>
  <inkml:trace contextRef="#ctx0" brushRef="#br0" timeOffset="37469.39">31919 3210 3091 0,'-9'-7'-19'0,"-2"5"19"16,11 2 27-16,-23 4 37 0,8 3 61 16,-10 11 43-16,-2 6 28 0,-3 10 29 15,-1 6 30-15,1 5 16 0,1 2 5 16,0 5 5-16,3 3-14 16,2 0-24-16,8 0-25 0,-2-3-11 0,5 2-22 15,1-3-24-15,5-10-24 0,1 3-16 0,5-5-16 16,-1-3-51-16,2-5-60 15,2-7-54-15,-1-2-65 0,1-3-53 0,2-2-77 0,2-2-64 16,2-4-84-16,1-5-115 0,2-2-184 0,3-2 39 16,-1-2 66-16,3-2-366 15,2-3-442-15</inkml:trace>
  <inkml:trace contextRef="#ctx0" brushRef="#br0" timeOffset="37940.87">31962 3667 2577 0,'7'-6'-16'0,"0"-1"27"15,2 3 13-15,-9 4 17 0,14-8 14 0,-4 6 8 16,-10 2 10-16,17 0 5 0,-17 0-2 15,22 0 0-15,-13 3-10 0,-9-3 13 16,19 7-4-16,-10-3 21 0,-1 1 20 16,-5 0 1-16,-3-5 5 0,8 12 9 15,-8-4 14-15,0-8 2 0,-2 12 9 0,-4-3 0 16,-1 0-4-16,2-1 2 0,-8 2-2 16,6-1-1-16,0-2-11 0,1 1-5 0,1-1 0 15,0-2-5-15,5-5-11 0,-6 9-11 16,6-9 1-16,-1 11 5 0,1-5-2 15,0-6-13-15,3 14-9 0,1-5-4 0,3 1 4 16,-4 0 4-16,1 2-1 0,1 0-7 16,-1 4-2-16,0-1 1 0,-2 2-13 0,-1-3 13 15,-2 3-3-15,-1 0-7 0,-2-1-2 16,0-1 3-16,-1 0-4 0,-1 1-4 16,0-4-5-16,-2 2-5 0,3-2-4 15,-2-2-7-15,-1-3-6 0,-4 1-5 0,1-3-33 16,1-1-56-16,-3-2-66 0,13-2-69 15,-25-2-83-15,12-3-92 0,1-4-92 0,3-1-99 16,5-5-141-16,4-5-89 0,2-14 71 0,7-3-543 16,14-13-716-16</inkml:trace>
  <inkml:trace contextRef="#ctx0" brushRef="#br0" timeOffset="38169.22">32415 3371 3312 0,'11'-9'-8'0,"2"0"69"16,-3 5 66-16,1 0 50 0,-1 3 43 15,-10 1 25-15,21 1 17 0,-10 4 17 0,3 6 3 0,-3 4 6 16,7 12-3-16,-7 6 2 0,-4 5 0 16,-3 6-10-16,-4 4-23 0,-6 10-18 0,-7 5-24 15,-6-2-17-15,-12 16-26 16,-7-7-15-16,-1-4-16 0,5-15-11 0,-5-2-12 16,-1-5-17-16,2-3-27 0,-2-3-32 15,3-6-56-15,1-3-71 0,6-8-93 0,-1-2-83 16,5-4-106-16,-1 1-114 15,3-8-141-15,4 0-199 0,3-3 29 0,2-1 78 16,-1 0-584-16,3-4-758 0</inkml:trace>
  <inkml:trace contextRef="#ctx0" brushRef="#br0" timeOffset="38559.29">29040 4576 3700 0,'-29'2'9'0,"8"0"1"16,4-2 0-16,5 0 22 0,12 0 38 0,-13-2 14 16,13 2-1-16,0 0 4 15,34-14-1-15,22 4-3 0,14-1-4 0,37-2-10 16,21-1-6-16,14-2-7 15,19 3-9-15,11 3-9 0,57-3-5 0,3 5 2 0,-45 7-6 16,57 2-5-16,-59 1-5 0,-1 0 1 0,-3 1 9 16,-13 2 28-16,-11 0 25 15,-17-3 23-15,-14 2 6 0,-35-3 12 0,-14-1 15 0,-12 2 22 16,-22-2 5-16,-11 0 24 16,-5 2 7-16,-8-4-6 0,-4 4-10 0,1-2-18 15,-5-2-18-15,-4 0-13 16,-7 2-37-16,16-3-69 0,-12 1-99 0,-4 2-112 15,5-6-121-15,-5 6-154 0,2-6-230 16,-2 6-104-16,0 0 82 0,-3-14-586 16,3 14-758-16</inkml:trace>
  <inkml:trace contextRef="#ctx0" brushRef="#br0" timeOffset="43663.39">20331 5067 3281 0,'0'0'-148'0,"0"0"41"0,0 0 38 0,0 0 28 0,-2-9 22 0,2 9 26 0,0 0 18 0,0 0 22 15,0 0 20-15,0 0 13 0,0 0 23 0,0 0 14 16,-2-12 9-16,2 12 7 0,0 0 3 16,0 0 3-16,2-7 6 0,-2 7-3 15,0 0 5-15,0 0-6 0,0 0-10 0,0 0-7 16,0 0-14-16,-6-8-8 15,6 8-9-15,0 0-8 0,0 0-16 0,0 0-1 0,0 0-7 16,0 0-3-16,0 0-6 0,0 0-8 16,6 27 0-16,-4-21-7 0,0 2-1 0,1-1-4 15,-1-1-1-15,5 0-3 0,-7-6 11 16,11 12 9-16,-6-7 7 0,3-2 5 16,2-1-5-16,-10-2 1 0,27-2-4 15,-11-1-5-15,7-3-4 0,0-2-7 0,12-6-3 16,-3 1-6-16,-2-2-1 0,3-3 0 15,-5 1-7-15,-3 0 4 0,-1-1-10 16,-1 2 6-16,-3 2-4 0,-5 2 4 0,-3 2 4 16,-3 1 7-16,-4 0-2 0,3 2-2 0,-3 2-9 15,4 0 2-15,-6 0 0 0,-3 5-12 16,10-9-9-16,-10 9 4 0,5-7-31 0,-5 7-23 16,8-3-35-16,-8 3-41 15,0 0-46-15,13-3-58 0,-13 3-64 0,0 0-58 16,0 0-73-16,0 0-114 15,0 0-119-15,-5 17 54 0,-3-12-398 0,-4 4-479 16</inkml:trace>
  <inkml:trace contextRef="#ctx0" brushRef="#br0" timeOffset="44179.37">20487 5242 2680 0,'0'0'-47'0,"0"0"34"0,-17 1 26 0,17-1 29 0,0 0 21 0,0 0 18 0,0 0 12 0,0 0 13 0,0 0 7 0,0 0 5 0,0 0 13 15,0 0 16-15,0 0 7 0,0 0 16 16,0 0-1-16,19-11-13 0,-4 5-15 15,12-11-11-15,4 3-7 0,1-2-15 16,2 1-12-16,0-2-7 0,-1 0-11 0,-3 1-7 16,1 1-9-16,-8 5-7 0,-7 0 14 15,-2 1 3-15,-1 2 4 0,-4 2-1 16,4 1 2-16,-6-1-16 0,-2 2 1 0,3-1-10 16,-2 1-5-16,-6 3-7 0,10-5-9 15,-10 5-3-15,7-2-8 0,-7 2-16 0,0 0-47 16,7-5-61-16,-7 5-63 15,0 0-92-15,0 0-89 0,0 0-128 0,0 0-191 0,0 0 37 16,0 0 74-16,0 0-326 0,0 0-365 16</inkml:trace>
  <inkml:trace contextRef="#ctx0" brushRef="#br0" timeOffset="45499.34">21981 5070 2316 0,'0'0'-37'16,"-9"-6"11"-16,9 6 9 0,0 0 23 0,0 0 15 0,0 0 12 0,0 0 6 0,0 0-4 0,0 0 2 0,0 0 39 0,0 0 22 16,0 0 26-16,0 0 41 0,0 0 36 0,0 0 25 15,0 0 0-15,20-6-9 16,-3 1-20-16,0-2-17 0,6-2-18 0,9-4-15 0,-1-3-14 16,1 1-14-16,1-1-11 15,-1 3-14-15,0-3-6 0,1 3-11 0,-7-2-8 16,-3 2-4-16,-6 5-3 15,-1 1-6-15,-5 0-4 0,1 2-8 0,-5-1-6 0,2 3-3 16,-1 0-11-16,-2-1-4 0,-6 4-8 16,11-5-40-16,-11 5-42 0,6-2-54 0,-6 2-66 15,0 0-62-15,0 0-49 0,0 0-89 16,0 0-145-16,0 0-72 0,0 0 53 16,-17 17-287-16,7-10-325 0</inkml:trace>
  <inkml:trace contextRef="#ctx0" brushRef="#br0" timeOffset="45829.47">22105 5300 2266 0,'-11'5'54'0,"6"0"26"0,-1 0 22 0,6-5 35 16,-5 5 40-16,5-5 31 15,0 0 26-15,0 0-2 0,0 0-3 0,0 0-13 16,23-15-21-16,-5 3-18 0,13-2-18 0,1-3-15 16,12-3-15-16,-4-1-12 0,-4 5-12 15,-2 1-11-15,-3 2-9 0,-3-1-8 0,-6 5-7 16,-8 0-7-16,0 3-7 0,-3 1-7 16,-1 1-4-16,0 1-3 0,-3-1-10 15,-1 2-5-15,-6 2-3 0,10-1-4 16,-10 1-4-16,0 0-35 0,9-4-45 0,-9 4-32 15,0 0-58-15,0 0-65 0,0 0-62 16,0 0-82-16,0 0-112 0,-17 18-158 0,6-11 48 16,-5 2-358-16,-8 9-422 0</inkml:trace>
  <inkml:trace contextRef="#ctx0" brushRef="#br0" timeOffset="47449.32">20807 5305 2412 0,'0'0'-39'0,"0"0"31"0,13 0 25 0,-13 0 22 0,0 0 18 0,0 0 17 0,0 0 14 0,0 0 13 16,0 0 0-16,0 0-5 0,0 0 6 0,0 0 8 0,0 0-3 15,0 0 8-15,0 0 6 16,0 0 4-16,-30-8-14 0,30 8 0 0,-11-4 3 16,2 2-3-16,9 2-7 0,-16-5-2 0,7 1 0 0,-3 1-9 15,1 0-7 1,-3 0-2-16,1 0-8 0,-5-1-8 0,3 0-4 0,-2 2-8 16,-2-1-3-16,0 1-6 15,1 0-5-15,-2 1-4 0,-1-1 0 0,2 0-4 0,-2 1-4 16,0-1-2-1,2 2-1-15,-2-2 3 0,4 2 0 0,0 0 2 0,-1 0-3 0,4 0-3 16,-2 2-2-16,-1-2-2 0,2 2-3 0,0-1 0 16,-3 3-2-16,2-1 0 15,-2 1-3-15,2-1 0 0,-4 1-1 0,2 0-1 16,2-1 2-16,-2 2-1 16,2-2-2-16,-2 2 6 0,3-2 10 15,0 3-2-15,4-3-2 0,-3 1-1 0,-1 1-5 16,3 0 2-16,-3 0-3 0,1 2-1 15,3-2-1-15,-2 2-1 0,-1 0 1 0,3-1-5 16,-3 3 1-16,2 0-3 0,-1-1 0 16,-1 1 1-16,1-1 0 0,1 0-2 15,-1 2 0-15,-3 1-2 0,5-2 2 0,0 3-1 16,-3 0-2-16,-1 0 4 0,3 2-3 16,-1-2 1-16,2 1-1 0,-1 2 0 0,3 0-2 15,4-1 0-15,-6 3-1 0,4-4 5 16,1 3-3-16,3-2-1 0,-3 2 22 15,3 0 7-15,-2 1-2 0,3 0-2 0,0 0-5 16,0 1 0-16,2-1 1 0,0 0 6 0,2 0 5 16,-2 2-3-16,4-2-1 15,-2 2-4-15,2-3 0 0,0 2-2 0,2-1 1 0,-5 1 11 16,7-3 5-16,-3 5 0 16,6-2-7-16,-2 0 11 0,2-2 1 0,-1 3 8 15,7 7-6-15,0-4 4 0,0 0-2 16,0 1-10-16,-2-7-3 0,1 0 2 0,-3-3 3 15,1 1 6-15,0 0 1 16,0-4 10-16,3 2 0 0,1-1 2 0,-2-3-1 16,5 1-9-16,10 1 4 0,-4-3-6 0,7 2-6 0,2-4-3 15,0-2-5-15,5 1-2 16,-2-1-1-16,3-1-4 0,0-2-2 0,-2 0-1 16,0-2-5-16,-10 0 1 15,1 1 8-15,-4-3 11 0,-3 2 15 0,0-1 7 0,1-2 13 16,-5-1 2-16,1-1 0 15,0-1-37-15,0 0-40 0,4-6 0 0,1-2 0 0,-1 1 0 16,-3 0 0-16,-2-1 0 0,1-3 0 16,-1 3 0-16,0 0 0 0,-4 2 0 15,-3 0 0-15,-1 1 0 0,0-3 0 0,0 4 0 16,-3 0 0-16,-3 1 0 16,3 0 0-16,1-1 0 0,-5 0 0 0,4 0 0 15,0-1 0-15,-4 2 0 0,6-1 0 16,-4-2 0-16,-2 2 0 0,5-2 0 0,-5 1 0 15,2-3 0-15,0 0 0 0,-3-4 0 0,-1 0 0 0,-1-5 0 16,-2 0 0 0,-3-11 0-16,-3 0 0 0,-1-1 0 0,-11-9 0 0,3 2 0 15,-4-1 0-15,-4 5 0 16,0 2 0-16,1 10 0 0,-3 3 0 0,-2 6 0 16,-4 0 0-16,5 2 0 15,-7 6 0-15,6 6 0 0,1 0 0 0,2 4 0 0,-1 1 0 16,0 1 0-16,-2 1 0 15,4 1 0-15,1 2 0 0,0 0-203 0,5 1-297 0,0-1-97 16,3 2-121-16,0-1-136 16,3 1 78-16,-1-2-769 0,0 2-989 0</inkml:trace>
  <inkml:trace contextRef="#ctx0" brushRef="#br0" timeOffset="48628.96">22379 5521 3915 0,'0'0'-194'0,"5"-4"44"0,-5 4 41 0,6-4 35 0,-6 4 27 0,7-8 21 0,-1 3 20 0,-1 2 8 0,-2-2 20 0,3-1 14 16,-3 2 20-16,-3 4 16 15,8-7 5-15,-5 2 5 0,-3 5 6 0,2-7-4 16,-2 7 3-16,-2-9-15 0,2 9-2 16,-5-8-10-16,-1 4 17 0,6 4-12 0,-11-8 7 15,1 2-9-15,3 1-3 16,-2 0 3-16,-3 0 0 0,-1-2-4 0,2 1-5 0,-5 2-7 15,1-1-7-15,-1-1-3 0,2 1-5 0,-6 2 2 16,4 1-5-16,-4-1-1 16,3 1-5-16,-6 2-2 0,4-2-2 15,0 2 0-15,-2 2-3 0,-4 2 0 16,0-3 0-16,4 3-4 0,1 2 0 0,-3 1-1 16,1 1-2-16,2 2 3 0,-7 3-2 15,2 1-4-15,0 1 3 0,1 1 1 16,7-2-7-16,-1 1 3 0,2 5-2 15,-2 3 0-15,3-4 4 0,3-2-2 0,3 2 0 0,2 0-6 16,-2 1 4-16,0 0 1 0,4 1-1 0,-1 0 2 0,2 3 10 16,0 0 16-1,2 0 0-15,-2 0-3 0,4 2 1 16,0 1 7-16,0-1 2 0,0 3-4 16,4-4 3-16,-2 10 10 0,1-6 1 0,2 2 1 0,1-5-10 0,-1-6 17 15,4 7-2 1,5 1 8-16,-3-6 4 0,-1-3-4 0,5 5 8 0,-2-5 29 15,9 0 9-15,-5-4-3 0,5 3-11 0,7-3-2 16,-2 1-5-16,-1-5-9 0,1-2-1 16,-4-2-14-16,4-4 6 0,-1 2-14 15,1-3 6-15,1 1-7 0,-1-3 5 16,4 0 0-16,5-3-4 0,-4 1 6 0,6-3-4 16,-1 0 2-16,-3-2 2 0,-3 1-2 15,3-1 8-15,-7 2 9 0,3-4-1 0,-3 0 0 16,1-2 4-16,-4 0 5 15,3-3 3-15,-4 2-48 0,-3 4-40 0,-4-4 0 16,7-5 0-16,-1-2 0 0,-4 0 0 16,2-2 0-16,-6 2 0 0,6-4 0 15,-5-4 0-15,0 2 0 0,0-3 0 0,-1-4 0 16,-7-1 0-16,4-4 0 0,-2-1 0 16,-2-4 0-16,-1 2 0 0,-5-3 0 15,1 2 0-15,-4 1 0 0,-1 2 0 16,-5 4 0-16,-4-2 0 0,-1 3 0 0,-10-6 0 15,5 10 0-15,-13-4 0 0,1 2 0 16,-7 4 0-16,-3 3 0 0,-1 2 0 0,-7 7 0 16,8 2 0-16,-3 7 0 0,-4 1 0 15,4 5 0-15,-3 1 0 0,2 3 0 16,2 4 0-16,2 4 0 0,2 0-442 0,-4 7-126 16,6-2-87-16,1 0-143 0,7 2-11 15,-1-2 86-15,5 0-704 0,8-1-878 16</inkml:trace>
  <inkml:trace contextRef="#ctx0" brushRef="#br0" timeOffset="50049.19">27222 6061 3589 0,'-23'-11'-178'0,"3"3"37"0,1 0 27 0,-3 1 27 0,2 0 34 0,-1 0 29 0,-2 0 35 0,-10-3 21 15,8 2 16-15,0 3 14 0,1-3 16 16,-2 5-3-16,-1-2 7 0,4 1 6 0,-2 1-1 15,6-1-6-15,2 1-4 0,2 2-4 0,3-1-8 16,3 2-11-16,9 0-1 0,-15-2 7 16,15 2-1-16,0 0 8 0,0 0-7 0,36 10-5 15,7-5-9-15,22 2 1 16,10 4-9-16,10-1 1 0,28 2 0 16,5-2-10-16,6 0-1 0,5 5-2 0,2-4-1 15,3 3-8-15,1-2 4 0,-2 1-8 0,1-4 4 16,-3 3-6-16,-3 0 5 0,-1-2-6 15,-5 2-3-15,-6-3 1 0,-1-1 3 16,-25-2-3-16,16 0-3 0,-20 0 0 0,0-3 5 16,-5 1-4-16,-4-1-1 0,-3 1 2 15,-6-1-2-15,-1-2-1 0,-2 5-1 0,-2-5 0 16,-2 3-2-16,-12-1-5 16,1 1 8-16,0-1-7 0,-1 1 8 0,-1-1-4 0,-3 0 1 0,1-1-2 15,-3 2 0 1,6-1 2-16,-1 0-4 0,2-1-3 0,2-2 5 0,11 4 1 15,-14-3-1-15,4-1 0 16,-3 2-1-16,3-2-2 0,-1 2 0 0,-1-2 4 16,10 2-5-16,0 2-8 0,0-3 9 15,2 1-5-15,-10-1 3 0,10 0 0 0,-1 3-2 16,4-1 3-16,-3-1-1 0,-12 1 0 0,10 1-6 16,0 0 7-16,-2 1 2 15,-13-2-1-15,-3-1-3 0,-1 1 5 0,-10-1-5 0,-5-1 6 16,-4 1 2-16,-3-2-3 15,-8 1 6-15,6-1 11 0,-7 0 4 0,0 0 9 16,-11 0 8-16,20 3 5 0,-13-3 3 0,-7 0-5 16,16 0 8-16,-16 0 4 0,13 1 0 15,-13-1-2-15,14 0-4 0,-14 0-8 16,11 0-1-16,-11 0-2 0,9 2-4 16,-9-2-3-16,0 0-1 0,0 0-7 0,16 0-3 15,-16 0-7-15,0 0-56 16,11 0-62-16,-11 0-93 0,0 0-129 0,0 0-147 15,3-7-178-15,-3 7 51 0,0 0-409 0,-20-15-488 0</inkml:trace>
  <inkml:trace contextRef="#ctx0" brushRef="#br0" timeOffset="51436.35">21003 6273 2682 0,'-2'6'-35'0,"-1"-1"16"0,3-5 22 0,-2 7 26 0,2-7 39 0,0 0 42 0,0 0 43 0,7 5 20 16,-7-5 4-16,22-5-7 0,-8 0-14 0,6-2-19 15,0 0-13-15,3 0-10 16,0 1-11-16,0-1-14 0,-4 0-4 0,-2 0-11 15,-4 3-7-15,1 1-5 0,-3-3-7 0,-2 5-5 16,2-1-6-16,-6-2-3 0,-5 4-8 16,11-1-4-16,-11 1-2 0,0 0-1 0,0 0-7 15,0 0 0-15,0 0-5 0,0 0 5 0,0 0-6 16,-22 14 0-16,14-9-2 16,-1 0 0-16,-3-1 3 0,0 1-6 0,7-2-1 0,-2 0-2 15,-1 0 3-15,8-3 2 16,-8 2 0-16,8-2 10 0,0 0 11 0,0 0-3 15,0 0-4-15,0 0 0 0,0 0-2 0,0 0-3 0,30-13 1 16,-14 8-7-16,-5 0 1 16,1 1-2-16,-1 1 2 0,-2-1-6 15,-1 4-3-15,-8 0-2 0,12-3 4 16,-12 3-2-16,0 0-3 0,0 0 1 0,0 0 2 0,0 0 1 16,0 0-2-1,0 0-1-15,0 0 0 0,0 0-2 0,-21 12-1 16,21-12-3-16,-10 3-20 0,10-3-54 15,0 0-76-15,-7 6-76 0,7-6-73 0,0 0-104 16,0 0-161-16,0 0-16 0,0 0 60 16,0 0-306-16,0 0-316 0</inkml:trace>
  <inkml:trace contextRef="#ctx0" brushRef="#br0" timeOffset="57209.14">24131 2486 2294 0,'-8'5'-7'0,"8"-5"15"0,-9 4 19 0,9-4 17 0,-13 1 19 0,13-1 21 0,-12 0 14 0,12 0 5 0,-13 0 12 16,13 0 5-16,-14-1 16 15,14 1 7-15,-7-4-12 0,7 4-17 0,-4-9-16 16,4 9 2-16,0 0-13 15,11-16-5-15,-3 9-15 0,3 1-10 0,-1 3-3 16,0-1-5-16,3 1-9 0,-4 3-3 16,5 0-1-16,1 5 0 0,0 2-6 15,0 5-3-15,-1 3-2 0,-5 5-4 0,-1 2-4 16,-8 2 5-16,-8 10 8 0,-5 0 12 16,-8 7 28-16,-4-3 11 0,-4-2 8 0,-1-3 10 15,7-6 8-15,-1-1 1 16,3-4 14-16,-1-3-8 0,9-3 2 0,1-5-1 15,5 0 8-15,2-4 12 0,1 0 19 16,-2-3 17-16,6-4 12 0,-2 9-4 16,2-9-13-16,0 0-16 0,17 9-10 0,-5-8-20 0,3-1-6 15,4 0-14-15,3-1-7 16,1 1-10-16,2-2-14 0,2-1-5 0,0 1-5 16,-7 0-11-16,2 2-5 0,-5-2 0 15,-2 1-10-15,-1 1-8 0,-14 0-12 0,18-2-34 16,-18 2-41-16,20 0-39 15,-20 0-38-15,9 0-53 0,-9 0-58 0,0 0-71 16,13 3-92-16,-13-3-99 0,0 0-126 0,0 0-126 16,0 0 75-16,10-3-555 0,-10 3-705 15</inkml:trace>
  <inkml:trace contextRef="#ctx0" brushRef="#br0" timeOffset="58394.3">25217 2553 3404 0,'0'0'-64'0,"-2"-12"26"0,2 12 20 0,6-14 26 0,-1 7 17 0,4-1 20 0,3-2 6 0,5 1 12 0,-3 2-11 16,2 3-6-16,2 0 4 0,-5 7-9 0,3 0-5 16,-2 2-1-16,0 8-1 0,-3 2 1 15,0 6 31-15,-6 1 20 0,-10 3 23 0,0 10 25 16,-8 1 16-16,-10 7 8 0,-2-4 12 16,-6-2 5-16,5-2 4 0,2-7 2 15,2-3-1-15,3-5 5 0,6-2 0 16,2-6 10-16,3-2 11 0,4-1 7 0,0 0 4 15,4-9-14-15,6 9-17 0,4-5-18 16,5-2-18-16,2 1-15 0,5-3-16 16,5-2-19-16,2-1-34 0,7-2-45 0,-2-1-67 15,-5 0-94-15,-4 4-85 0,-4-3-91 16,-3 2-113-16,0-1-106 0,-2 1-140 0,-7 1-111 16,-2 0 75-16,-7 2-608 0,6-3-777 15</inkml:trace>
  <inkml:trace contextRef="#ctx0" brushRef="#br0" timeOffset="68399.36">26190 3844 1129 0,'0'0'377'0,"6"5"-154"0,-6-5-68 15,4 4-22-15,-4-4-2 0,0 0 0 0,0 0 0 0,0 0-8 0,0 0 0 0,9 4 6 0,-9-4 6 16,0 0-7-16,0 0 3 0,0 0-9 15,0 0-10-15,0 0-10 0,0 0-7 16,0 0-16-16,21-2-7 0,-21 2-4 0,0 0-10 16,13-4-2-16,-13 4-4 0,0 0-4 15,9-3-6-15,-9 3 5 0,0 0 9 0,7-6-8 16,-7 6-4-16,0 0-5 0,0 0-6 16,0 0-3-16,0 0-3 0,0 0-8 15,0 0 3-15,-44 15-2 0,29-4-4 0,-3 0 7 16,3 1-10-16,3-3 8 0,1 0-11 15,4-2 1-15,-1 0 5 0,2 0-1 16,1 0 15-16,5-7 16 0,-2 9 9 0,2-9 9 0,0 0 4 16,9 10-4-16,-9-10-6 15,16 0-7-15,-16 0-3 0,23-6-3 0,-10 1 5 16,-4 2 16-16,5-4 10 16,-5 2 1-16,0-4-5 0,0 2-3 0,-4 0 0 0,1-1-3 15,-5 0-7-15,1 1-4 16,-2-2-6-16,0 9-6 0,-3-14-2 0,-3 8-4 15,1 0-1-15,5 6-9 0,-18-5 0 0,9 3-4 0,9 2 1 16,-20 0-6 0,20 0 2-16,-19 2-2 0,19-2-7 0,-17 4 2 0,17-4-5 15,-14 3 1-15,14-3-5 16,-11 2-6-16,6 0-41 0,5-2-47 0,0 0-59 16,-11 4-72-16,11-4-88 15,-9 5-92-15,9-5-125 0,-5 5-164 0,-1-1 67 16,6-4-444-16,-5 6-539 0</inkml:trace>
  <inkml:trace contextRef="#ctx0" brushRef="#br0" timeOffset="71657.41">25960 3160 2953 0,'1'-7'-40'0,"-1"2"24"0,0 5 3 0,0 0 0 0,0 0 1 0,0 0 1 0,0 0 17 0,0 0 22 0,0 0 11 16,-17 22 5-16,11-10-6 0,1 2-5 16,-1 0 1-16,3-4 2 0,-1 2-8 0,-3 0 1 15,5-2 26-15,-1 2-3 16,1-3-5-16,-2 0-1 0,4-3-5 0,0-6 18 15,-2 14 19-15,2-14 38 16,0 9 17-16,0-9 0 0,0 0-9 0,0 0-17 16,0 0-11-16,0 0-11 0,10-29-9 15,0 11-6-15,1-9-13 0,4 0-3 0,0-1-7 16,5 2-6-16,-5 0-2 0,-2 7-6 0,6-1-3 16,-7 8 0-16,-1 0-8 0,-4 0 0 15,1 5-7-15,2 2-1 0,-6 2-1 16,-4 3-3-16,11-4 0 0,-11 4 0 15,0 0 0-15,0 0-4 0,0 0 2 0,21 10-4 16,-19-7 0-16,-2-3 2 0,4 10 0 0,-4-10-2 16,1 8 0-16,-1-8-2 15,6 9 3-15,-6-9-4 0,4 4 6 0,-4-4 2 16,0 0 0-16,0 0-2 16,0 0-2-16,0 0 1 0,0 0-6 15,25-11 0-15,-18 6 1 0,-1-2-1 0,4-2 1 16,-3 4 0-16,0-2-2 0,5 2-1 15,-6 0-6-15,-6 5 4 0,16-2 0 0,-16 2-3 16,0 0 7-16,24 9-7 0,-16-4 6 16,-2 3 0-16,-5 1-1 0,5 3 4 0,-4-3-5 15,1-1 4-15,1 1-2 0,0 1 0 16,-1 1 3-16,-1-3-3 0,-1 0 1 0,-1-1-40 16,0-7-42-16,2 16-46 0,-2-11-37 15,0-5-42-15,0 10-45 0,0-10-74 16,-2 4-98-16,2-4-148 0,0 0 35 15,0 0-233-15,0 0-259 0</inkml:trace>
  <inkml:trace contextRef="#ctx0" brushRef="#br0" timeOffset="72007.53">26797 2766 2059 0,'10'-11'15'0,"-2"6"30"0,-2 0 32 0,-5 3 5 0,-1 2-4 0,0 0-10 0,0 0-5 0,0 0-7 0,0 0 2 16,0 0 16-16,-17 24 11 0,4-9 7 15,-8 6 8-15,-1 1 9 0,-2-1-2 16,1 2-13-16,4-1-9 0,2-5-4 16,3-2-7-16,7-3-2 0,0-2-8 15,-3 2 7-15,7-3 4 0,-2 0 13 0,1-3 17 0,4-6 7 16,4 13 0-16,-4-13-6 15,10 8-13-15,1-6-8 0,2 1-8 0,5-1-5 16,1 0-10-16,2-4-9 0,-2 2-6 0,0-2-2 16,-2 1-10-16,-1 1-10 15,-3-2-15-15,-2 0-18 0,-11 2-29 0,17-3-43 0,-17 3-51 16,15-1-50-16,-15 1-67 16,0 0-93-16,0 0-124 0,8-3-142 0,-8 3 57 15,0 0-220-15,0 0-259 16</inkml:trace>
  <inkml:trace contextRef="#ctx0" brushRef="#br0" timeOffset="72599.09">26647 3169 2125 0,'-8'3'4'0,"8"-3"23"0,0 0 25 0,-12 3 26 0,12-3 25 0,0 0 13 0,0 0 8 0,0 0 15 16,0 0 8-16,0 0-7 0,0 0-8 0,0 0-4 15,0 0-17-15,0 0-30 16,25-15 9-16,-5 10-5 0,3-1-15 0,7-4 3 15,-5 3-19-15,-3 0-7 0,2 1-3 16,-5 0-7-16,-2 2-44 0,-3-2-26 0,-3 3-38 0,-2-1-44 16,-3 3-50-16,2-3-70 0,-8 4-92 15,3-5-184-15,-3 5 2 0,0 0 56 16,0 0-85-16,-3-10-41 0</inkml:trace>
  <inkml:trace contextRef="#ctx0" brushRef="#br0" timeOffset="73189.31">26964 2827 1633 0,'0'-8'67'0,"2"-1"15"16,-1-1 13-16,5-1 19 0,1-3 17 16,-1-2 17-16,1 0 6 0,5 1 7 15,-2-1-3-15,-1 4-13 0,1 2-12 0,1 1-12 16,1 1-7-16,-5 5-3 0,5 1-4 0,-12 2-16 16,17 2-6-16,-17-2 2 15,17 6-9-15,-7 1-1 0,-5 0-9 0,3 2-8 0,-3-1-4 16,1 1 2-1,0 0-9-15,-2 1-4 0,2 0-6 0,-5 0-7 0,1 1 2 16,2-4-6-16,-2-2 0 0,0 3 0 0,-2-8 32 16,3 10 35-16,-3-10 28 15,5 4 0-15,-5-4-7 0,0 0-11 0,0 0-10 0,17-18-11 16,-12 9-7 0,5-4-6-16,0 1 3 0,-3 1-5 0,0-1-4 0,4 3-6 15,-6 0-3 1,1 4-9-16,-3 1-7 0,-3 4-4 0,9-4 1 15,-9 4 0-15,0 0-2 0,0 0-3 16,24 10-4-16,-21-7 3 0,6 0-4 0,-9-3-1 0,14 9 1 16,-6-5 23-16,-8-4 10 0,14 5 20 15,-5-5-13-15,-9 0-7 0,27-3-1 16,-13-5-4-16,6 0-7 0,-1-2-8 0,-2-4-5 16,4-5-4-16,-6 4-2 15,-1-3-8-15,-3 1-1 0,1 0-6 0,-5-2-5 0,1-1-43 16,-5-2-39-1,3 0-56-15,-1 1-55 0,-5 2-59 0,1 7-69 0,1 0-76 0,-4 3-95 16,2 2-148-16,-4 4-65 0,4 3 61 0,-10-3-373 16,10 3-482-16</inkml:trace>
  <inkml:trace contextRef="#ctx0" brushRef="#br0" timeOffset="73809.3">27375 2006 2655 0,'-20'-26'-119'0,"0"1"8"0,-12-4 18 0,-11 2 9 0,-4 8 14 0,-10 1 12 0,-11 6 26 0,-9 3 14 16,-7 6 5-16,-24 7 9 0,-7 9 5 0,1 4 11 15,-7 10 11-15,2 9 7 16,-9 11 15-16,-36 25 11 0,8 6 8 15,8 10 6-15,5 6 3 0,13 6-2 16,35-16-7-16,5 5-2 0,9 4-5 0,14 0-3 0,16 1-4 16,13-4-3-16,22-17 12 0,14-7-5 15,13 1-8-15,23 9-3 0,13-8 5 16,14-8-9-16,15-7 2 0,20-7-8 0,13-13-4 16,15-5-3-16,10-7-1 15,8-6-4-15,11-10 2 0,-1-4-5 0,3-6-1 0,1-6-1 16,-8-8-7-1,-1-5 0-15,-10-11 1 0,-8-6 3 0,-7-9 0 0,-14-8 4 16,-13-9 9-16,-9-8 4 0,-13-9 4 0,-12-9-3 16,-14-6-7-16,-11-9-11 0,-16-4-1 15,-13-1 3-15,-20 2-9 0,-17 3 0 0,-15 7-2 16,-22 6-4-16,-15 15-1 16,-15 10 6-16,-18 22-5 0,-10 13-6 0,-10 18 3 0,-10 14-6 15,0 11 1 1,-2 12-10-16,3 11-51 0,1 9-52 0,-26 23-59 15,47-9-94-15,13 0-195 0,15 2-43 16,17 0-161-16,14-5-167 0</inkml:trace>
  <inkml:trace contextRef="#ctx0" brushRef="#br0" timeOffset="74761.05">27556 4511 1965 0,'4'-11'26'0,"-4"11"21"0,1-6 13 0,-1 6-1 0,0 0-6 0,0 0-1 0,0 0 32 0,0 0 25 0,0 0 17 16,-9 36-6-1,-1-7-7-15,-5 2-6 0,6 0-17 0,-3 1-2 0,-1-1-7 16,1 2-11-16,1-4-7 0,4-4-5 0,3-2-10 16,-3-1 2-16,2-1 3 15,1-4-16-15,1 0-8 0,1-3-16 0,-2-2-70 0,2 0-68 16,-2-1-68 0,4-5-98-16,-1 0-155 0,1-6-48 0,0 0-185 15,0 0-173-15</inkml:trace>
  <inkml:trace contextRef="#ctx0" brushRef="#br0" timeOffset="74969.5">27615 4489 2038 0,'4'-12'68'0,"-2"3"28"0,-1 2 4 0,-1 2-8 0,0 5-11 16,0 0-3-16,0 0 6 15,0 0 18-15,0 0-2 0,0 23-8 0,-1-10-7 16,1 11-5-16,0 2-3 15,0 0-13-15,0 13-4 0,1-1 0 0,1-9-5 16,2 8-9-16,0-2-5 0,-3-6-20 16,1-2-58-16,2-2-53 0,-4-2-70 0,-4 0-80 15,2-1-99-15,-5-1-147 0,0-2 25 16,-5-2-120-16,-3-3-81 0</inkml:trace>
  <inkml:trace contextRef="#ctx0" brushRef="#br0" timeOffset="75159.17">27246 4825 1809 0,'-11'-7'91'16,"6"3"1"-16,-3 3 10 0,8 1 1 15,-7-4-8-15,7 4-7 0,0 0-10 16,-14 0-7-16,14 0 0 0,0 0-5 0,0 0-1 16,-4 11-8-16,4-11-3 0,0 0-4 15,13 12-30-15,-4-7-64 0,2 0-78 0,1 0-115 16,4 0-188-16,6 0-22 15,1 1-110-15,-1-1-59 0</inkml:trace>
  <inkml:trace contextRef="#ctx0" brushRef="#br0" timeOffset="75339.35">27906 4852 1664 0,'4'-3'142'0,"-2"-1"19"0,-2 4-14 15,0 0 7-15,0 0 4 0,0 0 9 16,0 0-3-16,-53 12-12 0,32-3-13 0,-10 3-11 15,1 2-18-15,-1 1-3 0,4-1-14 16,1 1-9-16,5-1-6 0,4-4-62 16,1 1-79-16,5-3-99 0,-2 0-135 0,1 2-221 0,5-5 8 15,-3 1 62-15,2 0-119 16,1-2-68-16</inkml:trace>
  <inkml:trace contextRef="#ctx0" brushRef="#br0" timeOffset="86889.37">8500 7366 771 0,'4'-7'351'0,"-4"7"-69"0,2-5-27 0,-2 5-24 0,2-7-6 0,-2 7-12 0,0 0-13 16,3-12-12-16,-3 12 8 0,0 0 3 0,0-8-5 0,0 8-8 15,0 0-12 1,0 0-15-16,0-9-13 0,0 9-10 0,0 0-15 0,0 0-11 15,0 0-11-15,0 0-10 16,0 0 3-16,-14 15 6 0,5-5 8 0,-4 6 14 0,-5 6-1 16,0 4-1-16,-1 3 1 0,1 0 4 0,-9 6-4 15,0-3 0-15,6-3-9 16,0-5-12-16,4-1-8 0,2-6-12 0,3-2-4 16,1-4-11-16,4-1-5 0,-2-1-5 15,4-2-3-15,-1-1-4 0,3-1-5 0,-3 0-4 16,0 1-6-16,6-6-2 0,-8 7-3 15,8-7-5-15,-7 3-16 16,7-3-39-16,0 0-35 0,0 0-38 0,0 0-43 16,-22-8-38-16,21 0-35 0,-3 1-45 0,2-1-26 15,2-2-23-15,0-2-9 16,2-2 2-16,-2-1 21 0,4-1 19 0,-3-1 27 0,-1 2 28 16,2-3 49-16,-2 0 33 15,0 0 38-15,0 1 43 0,0-2 35 0,-2 1 27 16,2-1 34-16,-1 0 21 0,1 3 20 15,0-2 17-15,-2 0 30 0,2 3 27 0,-2 1 10 16,2 1 4-16,2-1 8 0,0 2-4 16,-1 0-14-16,-1 3-14 0,4-1-16 0,-1 3-10 15,2 2-12-15,1 2-8 0,-6 3-8 16,0 0-8-16,25 7-5 0,-14 1-3 16,5 6-6-16,4 8-5 0,3 2-5 0,-2 5-5 15,2 1-4-15,2 5-2 0,-1 3-6 16,-6-6 0-16,-1-4-4 0,-2-1-4 15,-4-2-1-15,1-3-3 0,-2-3 0 0,-5-6 0 16,3 1-8-16,-5 0 3 0,1-4-3 0,3-2 2 16,-6-3 0-16,1 3 4 0,2-3-1 15,-4-5 8-15,4 5-2 0,-4-5-1 0,0 0-1 16,0 0-5-16,0 0-3 16,-16-19 1-16,10 7-5 0,-3-7 1 0,-7-12-3 0,5-1 1 15,0-5-5 1,-5-7-2-16,5 0 1 0,-1 8-5 0,-1 2 3 15,2 1 0-15,-1 1 5 0,3 10 6 16,0 4 12-16,1 0 9 0,0 7 11 0,1-2 0 0,1 5-3 16,3 0-7-16,-4 3-1 0,7 5 0 0,-7-2 6 15,7 2 1-15,-8 11 7 16,3-2-2-16,5 5 0 0,0 4-3 16,5 5-1-16,-1 11-2 0,3 1-5 15,0 0-4-15,0 0-3 0,3 1 2 0,-3-2-4 16,3 0-4-16,-3-3-4 0,1-5-1 15,-3-7 1-15,2 0-9 0,-2-2 2 0,-1-1 0 0,-2-5 2 16,0 2-7-16,1-5-2 0,-3-2 2 16,0 3-1-16,0-9 0 0,0 9-6 15,0-9 1-15,-7 5-1 0,7-5-1 0,0 0 3 16,-21-12-1-16,10 1 0 0,-5 0-2 16,3-5 0-16,-6-4 4 15,2 3-3-15,5 2 2 0,-1 3 14 0,4 1 16 16,1 2 10-16,0 1 11 0,5 2-9 0,-1-1 1 15,0 3-7-15,4 4-2 16,2-12-1-16,4 6-8 0,1-2 0 0,7 0-1 16,2-1 0-16,7 0-1 0,8-5-8 0,-1 3-1 0,-1-2-10 15,2 2-38-15,-6-5-30 16,-7 10-38-16,0 0-52 0,-6 1-62 16,-1 1-84-16,-6 3-88 0,1-3-99 0,-6 4-148 15,0 0-48-15,0 0 67 0,0 0-461 16,0 0-550-16</inkml:trace>
  <inkml:trace contextRef="#ctx0" brushRef="#br0" timeOffset="90339.21">17849 8967 2837 0,'0'-6'-82'0,"-1"-1"33"0,1-2 36 0,-3 1 22 0,3-1 24 0,0 0 5 0,0 1 13 15,0-1 19-15,0 1 17 0,0-1 0 0,0 2 36 16,0-2 3-16,0 3 11 0,0 6 4 16,0-10 1-16,0 10-2 0,-2-11-12 15,2 11-7-15,-2-9-13 0,2 9-6 16,-2-6-13-16,2 6-9 0,-2-5-8 0,2 5-6 15,0 0-6-15,0 0-7 0,0-9-6 16,0 9-6-16,0 0-1 0,0 0 0 0,0 0-6 16,-13 22 15-16,10-8-3 15,-4 3-2-15,2 4-2 0,-4 13 14 0,-3 6 7 16,0 13 0-16,1 3 18 0,-3 8-4 16,2 6-6-16,-8 19-4 0,4 0-4 0,-6 1-5 15,11-20-7-15,-5 0-5 0,5 2-3 16,-2-5-3-16,3 0-3 0,-1-7-2 15,1-3 2-15,4-14 26 0,1-3 3 0,-2-3 5 16,-1-3-1-16,4-8-8 0,-4-4-2 16,4-5-3-16,3-2-4 0,-3 1-10 0,0-4 3 15,2-2-6-15,2 2 4 0,-1-5-7 16,-1 2-1-16,2-9-3 0,-5 12 22 0,5-12 2 16,-2 10 6-16,0-5-5 0,2-5 6 15,0 0 2-15,-1 11-1 0,1-11-6 16,-2 5-11-16,2-5-2 0,0 0 6 0,-4 8-3 15,4-8-2-15,0 0-12 0,-4 7-2 0,4-7 0 16,0 0-4-16,0 0-4 0,0 0-1 16,0 0-1-16,0 8-3 0,0-8-4 0,0 0-4 15,0 0 4-15,0 0 0 0,10 9-7 16,-2-6 11-16,3 1-2 0,8 1-1 0,7-2 3 16,15 2-1-16,8-1-2 15,20 1 1-15,11-1-6 0,5-1-4 0,25 1-4 16,3-1 3-16,4 0-1 15,-28 1 0-15,4-3-2 0,-5-1-1 0,-3 2-3 0,-3 0 5 16,-7 0 3-16,-3-1-4 0,-7 3 0 0,-15-2-4 16,-7-1 1-16,-1-1-10 0,-14 3 10 15,-3-3 2-15,-5 1 3 0,-5-1-2 0,-2 1-2 16,0 1-2-16,-2-2 1 0,0 2 2 16,-11-2-1-16,13 0 4 0,-13 0-13 15,13 2 10-15,-13-2 0 0,10 0 1 16,-10 0-4-16,0 0 0 0,13 0 0 15,-13 0 5-15,0 0-33 0,0 0-54 0,13-2-69 0,-13 2-66 16,0 0-77-16,6-4-115 16,-6 4-131-16,0-6-171 0,0 6-80 0,-6-13 74 0,-1 5-683 15,-1-2-852-15</inkml:trace>
  <inkml:trace contextRef="#ctx0" brushRef="#br0" timeOffset="91759.33">17950 9139 3606 0,'0'0'-152'0,"0"0"39"0,0 0 35 0,0 0 29 0,0 0 28 0,0 0 22 0,0 0 23 0,0 0 5 15,0 0 10 1,0 0 4-16,0 0 0 0,0 0 4 0,0 0-3 0,0 0 0 15,0 0-6-15,0 0-5 0,0 0-1 16,0 0-4-16,0 0 0 0,0 0 0 0,0 0 1 16,0 0 25-16,9 17 1 0,-3-12 0 15,-2 1-12-15,0-2-2 0,4 3-1 16,-3 2 15-16,4-2 10 0,2 2-7 0,-2 1-3 16,0-1-8-16,1 2 0 15,-1-1-7-15,2 3 22 0,2-1 3 0,-4-2-9 0,0 2-1 16,-2 0-4-16,5-2-3 15,-2 2-6-15,-1 1 17 0,-1-4 6 0,1 2-3 0,-1 1-5 16,0-2-8-16,1 1-3 0,1 0-4 16,-1 1-1-16,-1-1 2 0,1-1 9 15,2 1-1-15,-2 2-4 0,0-1-7 0,-2 0-2 16,5 0-5-16,0 2-5 16,-3-3 1-16,-2 3-4 0,1-2-2 0,4 0 0 15,-5 2-3-15,3 2 3 0,-1-4 18 16,-1 1 0-16,-1-1-4 0,1 2-5 15,2-2-5-15,-3 0 1 0,0 0-4 0,4 0-1 16,-6 0-3-16,4 0 0 0,0 0-4 16,-4 0 1-16,3-1-3 0,-1 2-2 0,0-4-2 0,-2 2 1 15,2-2-1-15,-3-1-3 16,3 2 1-16,1 1-2 0,-2-1-1 0,2 1-1 16,-5-1 0-16,5-1 2 0,-3 3 0 15,4-4-1-15,-4 1-3 0,1 1 1 0,-3 1 1 16,3-4-3-16,1 4 1 15,-4-2-1-15,3 1 1 0,-3-2 1 0,1 3-1 16,2-4-1-16,-3 3 4 0,4 0-2 0,-3 1 3 16,-1 2-3-16,3-2-2 0,-3-1 2 15,1-1-3-15,3 1 0 0,-4 0 1 0,3 1 1 0,-2-3-4 16,-1 2 4 0,1-1 1-16,1 0-2 0,-1 0-2 15,3 0 0-15,-5 0 3 0,1-2-3 0,1 1 2 16,0-2 1-16,-3 2 0 0,3-1-2 0,0 0 0 0,-4-1 1 15,2 1 2-15,0-1-3 0,0 1 4 16,0-2-4-16,2 2 0 0,-4-7 4 16,2 6-7-16,-2-6 7 0,2 9-4 0,-2-9 4 15,1 7-4-15,-1-7 3 16,2 7 0-16,-2-7-1 0,2 5-1 0,-2-5-3 16,4 6 1-16,-4-6 2 0,2 7-1 15,-2-7-1-15,1 6 0 0,-1-6 3 0,0 0 1 16,4 7 0-16,-4-7 2 0,0 0-5 15,0 5 20-15,0-5 12 16,0 0-1-16,0 0 0 0,0 0-2 0,0 0 2 0,0 0-3 0,0 0-3 16,0 0-5-1,0 0-1-15,0 0 2 0,0 0-3 0,0 0-8 16,0 0-15-16,0 0-65 0,0 0-75 16,0 0-118-16,0 0-119 0,0 0-149 0,-13-26-187 15,8 15 48-15,1 0 73 0,-4-1-461 16,-3-3-529-16</inkml:trace>
  <inkml:trace contextRef="#ctx0" brushRef="#br0" timeOffset="93245">18370 9281 2659 0,'9'-7'-138'0,"-6"4"37"0,-1-2 40 0,-2 5 24 0,11-6 26 0,-9 2 17 0,5 0 20 0,-7 4 17 0,0 0 16 0,7-7 5 16,-7 7 10-16,6-5 3 0,-6 5 0 0,0 0 0 15,3-3 2-15,-3 3-4 0,0 0-4 0,0 0 0 16,0 0 1 0,0 0 10-16,0 0 4 0,-14 20 5 0,2-8 7 15,-1 2 5-15,-9 7 8 0,1-1-1 16,3 2-3-16,-5-3-12 0,-1 4 2 0,4-3 1 16,1 0-6-16,1-6-9 0,5-3-6 15,2-1-7-15,1 1-9 0,3-5-9 0,-1 1 0 16,3-2-5-16,-4 0 16 15,6 1 4-15,3-6 10 0,-10 7 9 0,10-7 1 0,-7 3 7 16,7-3-6-16,0 0-10 0,0 0-10 16,0 0-9-16,0 0-3 0,0 0-8 0,-2-18-4 15,8 8-5-15,1-1-5 0,7-5-5 16,4-6-4-16,2-3-5 0,3 3-1 16,-1-2-1-16,1 2-3 0,2 0-2 15,-4 1 0-15,-2 6 2 0,-5 1-3 0,-1 3-3 16,-4 1 1-16,-1 3 1 0,0 1-2 0,-3-1-2 15,1 2 3-15,-3-1-2 16,-3 6-6-16,9-6 2 0,-9 6 0 0,3-3-3 0,-3 3 1 16,0 0 1-16,0 0-2 0,0 0 4 15,-13 15 3-15,3-5 2 0,-4 4 6 16,-6 6 4-16,-1 3 11 0,-6-1 0 0,0 3 13 16,-9 5-1-16,2 1-3 0,2-2 8 15,-2-2 1-15,7-5 2 0,4-1-8 0,1-4-2 16,2-1-1-16,4-5-7 15,5 0-1-15,2-3-1 0,0 1-13 0,1-2-1 16,0-2 1-16,4 0-3 0,-1 0 3 0,-1-1-5 16,6-4 0-16,-6 3 7 15,6-3-9-15,0 0 5 0,0 0 0 0,0 0-9 0,0 0 2 16,6-21 0-16,4 10-4 16,3-7-1-16,10-4 2 0,-4-1-3 0,3 0-3 15,3-1 1-15,-4 4 0 0,1-3 1 16,-6 8 0-16,-2 3 3 0,-5 3 2 0,-1 1-5 15,-1 1-1-15,1 0-2 0,-4 1-1 16,2 3 0-16,-6 3 0 0,5-5 0 16,-5 5 2-16,0 0 4 0,0 0 2 0,0 0-2 0,-15 17 1 15,3-6 0-15,0 2 7 16,-10 8-4-16,3-1-2 0,-3 0 0 16,0 2 3-16,3-2-3 0,2-2 1 15,5-5-3-15,1-3 0 0,0 1-1 0,1-3 6 0,5 1-5 16,-1-3 1-16,0 0-3 15,3-3-3-15,-1 2 3 0,4-5 4 0,-8 5-2 16,8-5 2-16,-6 4-9 0,6-4-1 16,0 0-38-16,0 0-43 0,0 0-53 0,0 0-60 15,0 0-79-15,0 0-84 16,0 0-81-16,0 0-93 0,10-19-165 0,-10 19 34 16,11-5 81-16,-1 0-428 0,0 1-488 0</inkml:trace>
  <inkml:trace contextRef="#ctx0" brushRef="#br0" timeOffset="94029.18">18614 9252 2640 0,'0'-5'-47'0,"0"5"38"0,5-9 38 0,-5 9 27 0,4-6 26 0,-4 6 20 0,2-6 16 15,-2 6-2-15,0 0 3 0,0 0-4 16,0 0-8-16,0 0 30 0,0 0 2 0,0 0-13 15,0 0 7-15,0 0-9 0,0 21 1 16,-2-14-10-16,0 2-9 0,2-1-7 0,-2 0-9 16,-1 1 7-16,3-2-5 0,-2 2 6 15,0-1-4-15,2-1 2 0,-1 0-4 0,-1-2 4 16,2-5 0-16,0 9 1 0,0-9 13 16,-2 8 15-16,2-8 8 0,0 0 0 0,0 0-14 15,0 0-15-15,0 0-10 0,0 0-18 16,0 0-1-16,4-36-6 0,4 23-10 0,-2-3-6 15,1 2-9-15,-2-1-6 0,1 3-1 16,0 3-8-16,-2-2 4 0,2 7-6 0,-3-4-1 16,5 2-6-16,-3 3 2 0,-5 3 2 15,16-4-7-15,-9 4 6 0,-7 0-8 16,23 7-3-16,-11 0-10 0,-2 0 10 16,3 0-2-16,-4 3 0 0,1-2 1 0,-1 3-6 15,1-2 1-15,-5-1-1 0,2-1-1 16,-4-2 2-16,3 2-3 0,-3-2 8 0,1-1-7 0,-4-4 2 15,8 6 27 1,-8-6 15-16,0 0-4 0,0 0-17 0,0 0 9 0,15-13-4 16,-9 2-5-16,-1-2 0 0,1-1-6 0,0 2-15 15,0 2 1-15,-1 0 12 0,3 2-4 16,-4 4-7-16,0-2 8 0,4 3-1 0,-8 3-11 16,11 0 10-16,-11 0-2 0,15 5 8 15,-4-1-2-15,-1 0-6 0,0 1 0 0,-1 1-1 16,2-3 13-16,1 1 7 15,-3-1 11-15,2-1 9 16,2-2 3-16,-13 0-6 0,24-4-8 0,-11-3 2 0,2 0-7 16,3 1-7-16,-4-8-1 0,2 0-3 15,0-2-2-15,-3 0-5 0,-2-1 1 0,-1-2-6 16,-1 0-26-16,-1-2-37 0,-1 2-50 16,0 0-51-16,-4 4-64 0,-1 3-85 0,0 5-111 15,-4 2-69-15,2 5-76 16,0 0-157-16,0 0-32 0,-29 21 83 0,10 1-590 15,2 7-713-15</inkml:trace>
  <inkml:trace contextRef="#ctx0" brushRef="#br0" timeOffset="94659.03">18537 9740 3072 0,'0'0'-161'0,"3"-4"40"0,-3 4 32 0,6-4 32 0,-6 4 32 0,5-4 24 0,-5 4 27 16,9-8 14-16,-5 5 19 15,-4 3 12-15,5-7 15 0,1 4 13 0,-6 3 9 16,5-6 1-16,-5 6-1 0,7-3-5 16,-7 3-8-16,0 0-3 0,0 0-7 15,5-5-4-15,-5 5-2 0,0 0 9 0,0 0 5 16,0 0 3-16,-16 17-4 16,5-10 5-16,-3 5 8 0,-8 4 4 0,-3 4-5 15,-3 0 6-15,-1 3 4 0,-1-3 0 16,-3-1-4-16,-1 9-2 0,7-10-7 0,2 0-6 0,4-5-9 15,6-1-12-15,4-3-6 16,-1-1-6-16,5-1-7 0,-2-2-3 0,0 3-4 16,4-5-5-16,-1 0 0 0,6-3 1 15,-7 5-5-15,7-5-7 0,-8 3-1 0,8-3-5 16,0 0-7-16,-8 3-4 0,8-3-15 16,0 0-41-16,0 0-45 0,0 0-58 15,0 0-69-15,0 0-76 0,0 0-82 16,0 0-110-16,0 0-155 0,0 0 17 0,0 0 59 15,23-11-356-15,-15 10-396 0</inkml:trace>
  <inkml:trace contextRef="#ctx0" brushRef="#br0" timeOffset="95292.08">18792 9832 2652 0,'2'-6'54'0,"-2"6"35"0,0-12 33 0,1 4 39 0,-1 1 12 0,2-2 14 0,0 1 2 0,5 0 1 15,-6-1-17-15,1 2-3 0,4 0-14 0,-3 0-17 16,-1 2-13-16,4 2-14 15,-6 3-10-15,10-5-7 0,-10 5 6 0,0 0-4 0,18 3 7 16,-18-3-4-16,13 9 5 16,-8-5-6-16,2 5-6 0,-1-2 4 0,0 2-1 15,-2-2-5-15,2 1 8 0,-3 0-2 16,1 0-7-16,0-1 4 0,-2-1-9 0,-2-6-6 16,3 10-1-16,-3-10-7 0,4 9 9 15,-4-9 2-15,5 7 4 0,-5-7 14 16,0 0 4-16,3 3-4 0,-3-3-10 0,0 0-13 15,0 0-5-15,13-15-7 0,-5 6-9 0,-3-1-8 16,5-2-2-16,0 3-7 0,-3 1 0 16,1 1-9-16,0 0-6 0,-3 4-1 15,3-1-3-15,-8 4-3 0,15-3 0 0,-15 3-3 16,15 2 1-16,-7-1-3 0,4 5 0 0,-1-3 3 16,-1 2-6-16,-3 2 8 15,2-2-7-15,1 0-3 0,-4 0 3 0,2-1-2 16,-5 0 1-16,5-1 2 15,-8-3 16-15,12 6 15 0,-12-6 11 0,9 4 14 16,-9-4 5-16,0 0-72 0,16-2 0 0,-16 2 0 16,14-6 0-16,-4 1 0 0,0-3 0 15,1 0 0-15,-2-3 0 0,3-6 0 0,-3-1 0 16,4-8 0-16,-1 5 0 16,-3 3 0-16,-1 3 0 0,-3 2 0 0,0 3 0 0,-1-1 0 15,-2 6-40-15,-2 0-316 16,0 5-93-16,0 0-81 0,0 0-119 0,0 0-193 0,0 0 81 15,0 0 89-15,0 0-652 0,-24 14-780 16</inkml:trace>
  <inkml:trace contextRef="#ctx0" brushRef="#br0" timeOffset="97099.19">18662 9210 3305 0,'0'0'-156'0,"0"0"42"0,0 0 36 0,0 0 27 0,0 0 19 0,0 0 23 0,0 0 14 0,0 0 12 16,0 0 3-16,-1-9 5 0,1 9 4 0,0 0-2 15,0 0 10-15,0 0-2 0,0 0 8 16,0 0-3-16,0 0-3 0,0 0-10 0,0 0 4 16,0 0-4-16,0 0 32 15,0 0 5-15,0 0 16 0,0 25 6 16,-4-14 13-16,-4 2-7 0,0 3-9 15,3-1-8-15,-3 3-4 0,1 0 8 0,-2 3-4 0,2-2-8 16,2-1-6-16,-3 0 10 0,4-3-7 0,-2-1-3 16,2-2-7-16,2-2-5 15,1 1-3-15,-3-3-6 0,2-1 8 0,0-1 13 16,2-6 13-16,-2 9 9 16,2-9 6-16,0 5 5 0,0-5-7 0,0 0-11 0,0 0-9 15,0 0-6-15,0 0-4 16,0 0-4-16,0 0-9 0,2-23-1 0,0 14-6 15,2-2-6-15,-2 0-1 0,-1-5-8 0,3 1 1 0,3-1-2 16,-4-2-4-16,3 0 0 16,-1 0-2-16,1 4-3 0,-1-3 3 0,4 1-9 0,-5 2 1 15,-1 1 1 1,3 2 0-16,-1 1 0 0,1 2 0 16,-2-2-4-16,-2 2 0 0,4 0 1 0,-2 1-3 15,1 0-2-15,1 2 0 0,-3-2 0 0,6 2 0 0,-6-1 0 16,5 2-2-16,-5 0 1 15,-3 4 4-15,12-6-3 0,-4 4-1 0,-8 2 2 16,7-4-1-16,-7 4 1 16,11-4-2-16,-11 4 1 0,10 0 0 0,-10 0-4 15,0 0 5-15,0 0-1 0,19 2 1 16,-19-2-1-16,8 6-1 0,-8-6 2 0,9 5 1 16,-7 0 0-16,4 0 0 0,-2-1-1 0,-3 2 2 15,3 3 5-15,1-2-5 16,-3 3 1-16,-1-1 1 0,1 0-1 0,0 2 2 15,-2-1-1-15,4 1 1 0,-4-2 0 0,2-1-5 0,-1 0 6 16,-1 1-2-16,2 0-1 16,0-2 2-16,-2-1-2 0,2-1-1 15,0 1 3-15,-2-6-3 16,2 10-1-16,-2-10 6 0,2 7 5 0,-2-7 1 0,0 6 3 16,0-6-6-16,1 7 3 0,-1-7-3 15,0 0-6-15,0 6 1 0,0-6 1 0,0 0 2 16,0 0-4-16,0 8 1 15,0-8 2-15,0 0 0 0,0 0-5 0,0 0 1 0,0 7 4 16,0-7-3-16,0 0 18 0,0 0 5 16,0 0 13-16,0 0 1 0,0 0 7 0,0 0 7 15,0 0-5-15,0 0 4 0,0 0-10 16,0 0 0-16,0 0-11 0,11-17-11 0,-10 10 6 16,3-2 0-16,2-1-2 15,-1-4-3-15,2 1-8 0,-4-1 1 0,3 0-4 16,1-3-2-16,-1 3 0 0,2 3-2 15,-2-2 2-15,-1 1-2 0,1 4-2 0,-3-1-4 16,1 2 9-16,3-1-9 0,-4 2-8 16,1 0 7-16,2 1 1 0,-5-2-6 0,3 3 7 15,-4 4-4-15,7-8 1 0,0 5 3 16,-1-2 2-16,-6 5-9 0,7-2 5 16,-7 2 0-16,0 0-2 0,0 0 3 15,18 5 2-15,-15-2 5 0,1 2 11 0,0 2-3 16,-3 2-6-16,1 0 10 0,0 2 2 15,0 0-5-15,0-1-3 0,0 4 1 0,-2-2 0 16,1 0-3-16,-1 1 2 0,0 1-3 16,2-4 1-16,-2 3 18 0,2-3 0 0,3-2 0 15,-5 2-5-15,2-3-3 0,-2 2 1 16,2-2-1-16,-2-1 5 0,0-6 4 16,1 9-2-16,-1-9-6 0,0 9 5 0,0-9-9 0,2 9-4 15,-2-9 0-15,0 4-14 16,0-4 15-16,0 0-3 0,2 7-2 0,-2-7 2 15,0 0-5-15,0 0-3 0,0 0-7 16,2 6-39-16,-2-6-53 0,0 0-53 0,0 0-68 16,0 0-84-16,0 0-101 0,0 0-93 15,-6 6-108-15,6-6-156 0,-12 11 67 0,7-1-630 16,-6 6-776-16</inkml:trace>
  <inkml:trace contextRef="#ctx0" brushRef="#br0" timeOffset="98432.33">18792 9810 3340 0,'0'0'-166'0,"0"0"51"0,0 0 29 0,0 0 27 0,0 0 21 0,0 0 16 0,0 0 15 0,0 0 17 15,0 0 12-15,0 0 12 0,0 0 15 16,0 0 17-16,0 0 9 0,0 0 19 0,0 0 17 0,0 0 1 16,0 0 26-16,9-4 3 15,-9 4 3-15,0 0-1 0,0 0-12 0,6-3-9 0,-6 3-11 16,0 0-7-16,0 0 4 16,2-8 1-16,-2 8-10 0,0 0-7 15,0 0-9-15,4-6-9 0,-4 6-5 16,0 0-9-16,4-6-7 0,-4 6-5 0,0 0-8 15,5-4-1-15,-5 4-3 0,6-4-7 0,-6 4-3 0,0 0-6 16,0 0 1-16,0 0-3 16,12-1-2-16,-12 1-2 0,0 0-2 15,0 0-2-15,0 0 3 0,13 6-5 16,-13-6 1-16,3 7 2 0,-3-7-3 16,6 7-1-16,-3-2 0 0,0 1 4 0,-1 0-2 0,0-1-1 15,2 0 0-15,-4 2-1 0,2 0 2 16,-2-7 4-16,1 12 0 0,-1-5 2 15,2 0-1-15,0-2 4 0,-2-5-4 16,0 12 1-16,2-7-3 0,-2-5 1 0,2 10 1 16,-2-4 1-16,0-6-3 0,2 8 3 15,-2-8 1-15,0 6-2 0,0-6-1 16,2 10 1-16,-2-10-2 0,0 5 2 0,0-5-3 16,0 0 1-16,0 7-1 0,0-7-1 15,0 0-3-15,0 0 3 0,1 8 2 16,-1-8 0-16,0 0 12 0,0 0 5 0,0 0 3 15,0 0 4-15,0 0 4 0,0 0 7 16,0 0-5-16,0 0-10 0,0 0 2 0,0 0-7 16,14-17-1-16,-8 6-1 0,-3 3-6 0,1-2-1 15,3 1 0-15,-4 1-5 0,1-3-3 16,3 4-1-16,-5-1 1 0,4 3-1 16,-3-2-1-16,1 2 0 0,1 0-2 15,-5 5-2-15,5-9 0 0,-1 4-2 0,0 1 2 16,-4 4-3-16,5-8 3 15,-1 5-2-15,-4 3 2 0,8-8-2 0,-8 8-1 0,8-3-3 0,-8 3 0 16,5-5 2-16,-5 5 4 0,0 0-3 16,9-4 4-16,-9 4 10 0,0 0 3 15,0 0 1-15,0 0-7 0,16 7 5 0,-16-7-5 16,9 5 1-16,-7 1-2 16,4-2 2-16,-2 1-4 0,2-1 4 0,0 1-5 15,-3 1-1-15,3 1 0 0,-3-2 1 16,4 0-4-16,-2 2 27 0,-5-7-3 0,8 11 5 15,-4-7 5-15,-4-4 2 0,5 9-8 16,-1-4-1-16,-4-5 3 0,3 7-10 16,-3-7 1-16,7 5-5 0,-7-5 0 0,4 5-2 15,-4-5-3-15,0 0 6 0,3 7-8 16,-3-7 1-16,0 0-8 0,0 0 10 16,4 6-11-16,-4-6 0 0,0 0-5 0,0 0 0 15,0 0-38-15,0 0-50 0,0 0-61 16,0 0-72-16,0 0-107 0,0 0-121 15,0 0-144-15,-11 4-168 0,11-4 66 0,-14 1 83 16,14-1-501-16,-17 2-583 0</inkml:trace>
  <inkml:trace contextRef="#ctx0" brushRef="#br0" timeOffset="99569.3">19405 9339 2854 0,'-5'1'-62'0,"5"-1"41"0,-10 4 38 0,10-4 33 0,-10 4 35 0,10-4 24 0,-5 3 25 0,5-3 6 0,0 0 2 0,-10 2 6 0,10-2 12 16,0 0-5-16,0 0-9 16,0 0-11-16,0 0-17 0,0 0-14 0,21-15-9 15,-11 10-8-15,-1 0-12 0,0-1-5 16,2-1-5-16,-4 4-9 0,-2-1-1 0,-1 1-7 15,-4 3 2-15,8-5-5 16,-8 5 0-16,4-5-4 0,-4 5-2 0,0 0 0 16,0 0-6-16,0 0-3 0,0 0-3 0,0 0-2 0,-42 5-4 15,27-1 1-15,-5 0-4 16,-1 2-1-16,1 1 5 0,0-4-1 16,4 2 3-16,-4-1 2 0,8 1-2 15,0-3-1-15,0 2-4 0,3-2 2 16,1 2-1-16,0-3 8 0,8-1 1 0,0 0 1 15,-9 4-2-15,9-4-2 0,0 0-1 16,0 0-3-16,0 0-4 0,0 0 0 0,27-9-4 16,-16 6 0-16,0 0-1 0,-1 2-1 15,0 0-2-15,-10 1-5 0,14-3 2 0,-14 3-4 16,11-2 0-16,-11 2 0 0,0 0-6 16,0 0 3-16,0 0 0 0,0 0-1 0,0 0-7 15,0 0-14-15,0 0-27 0,0 0-33 16,0 0-39-16,-16 13-48 0,16-13-44 0,0 0-49 15,-9 4-50-15,9-4-78 0,0 0-111 16,0 0-97-16,0 0 48 0,0 0-349 16,0 0-382-16</inkml:trace>
  <inkml:trace contextRef="#ctx0" brushRef="#br0" timeOffset="100629.21">19753 9117 2366 0,'0'0'-54'0,"0"0"37"0,0 0 35 0,0 0 26 0,0 0 18 0,0 0 19 0,0 0 9 0,0 0 19 0,0 0 14 16,0 0-2-16,9-7 8 0,-9 7-1 15,0 0 1-15,0 0 0 0,0 0 3 16,0 0-1-16,0 0-2 0,0 0 3 0,0 0 3 15,0 0 1-15,0 0 1 0,0 0 2 0,3-5 7 0,-3 5 4 16,0 0-6 0,0 0-15-16,-5-7-13 0,5 7-10 0,-12-6-9 0,6 3-9 15,6 3-10-15,-11-7-8 16,5 4-9-16,6 3-9 0,-17-2-4 0,17 2-3 16,-17 2-7-16,5 0-5 15,1-1-3-15,-1 5-4 0,-1-1-2 0,1 0-2 0,3 2-5 0,2-1-3 16,-2 1-1-1,0 0-1-15,4 0-2 0,-1-2-1 0,4 2 1 0,0 0 0 16,2 2-4-16,0-1 2 0,2-1 0 16,0 0-1-16,2 0 1 0,1 1-1 15,-1 1-3-15,4-2 1 0,0-1 0 16,-4 1 1-16,1 0-1 0,-1-2 0 0,-1-1 4 16,-3-4 5-16,5 8 5 0,-1-2 0 15,-4-6 13-15,5 8 8 0,-7-3 8 0,2-5 6 16,-1 7-2-16,1-7 1 15,-4 9 3-15,4-9-2 0,-7 5-3 0,7-5-5 0,-9 5-5 16,9-5 3-16,-7 4-3 16,7-4-10-16,-11 0-7 0,11 0-1 0,0 0-8 15,-22-4-35-15,22 4-47 0,-9-2-57 0,9 2-69 16,-10-1-77-16,10 1-85 0,0 0-59 16,0 0-73-16,0 0-98 0,0 0-75 15,0 0 50-15,0 0-472 0,0 0-554 0</inkml:trace>
  <inkml:trace contextRef="#ctx0" brushRef="#br0" timeOffset="101219.39">19765 9197 2938 0,'2'-5'-25'0,"2"0"43"0,-4 5 41 0,0 0 32 0,5-7 34 0,-5 7 13 0,0 0-3 0,0 0-8 0,8-8-11 0,-8 8-11 15,0 0-13-15,0 0-7 0,0 0-1 16,0 0 8-16,12 18-1 15,-10-11-8-15,1 2 9 0,-3-1-2 0,2 0 7 16,0 2-4-16,-2-2 4 0,2 1-3 0,-2-1 7 16,2-1-3-16,-2 0 4 0,0-7 4 0,0 0 4 15,-2 12 6-15,2-12 8 0,0 0 12 16,2 9 12-16,-2-9 4 0,0 0-11 16,0 0-3-16,0 0-26 0,0 0-10 0,0 0-15 15,0 0-12-15,3-29-5 0,1 22-10 16,1-4-5-16,-3 4-6 0,1 1-2 15,-3 6-7-15,6-10-9 0,-6 10-7 0,4-6-5 16,-4 6 2-16,0 0-1 0,0 0-2 0,0 0-3 16,0 0-1-16,25 12-2 0,-22-8-8 15,5 1 7-15,-8-5-5 0,12 8 14 0,-9-4-12 16,-3-4 3-16,11 7-6 16,-11-7-10-16,8 5 16 0,-5-2-1 0,-3-3 2 0,0 0 2 15,0 0-2-15,0 0-4 16,25-4 0-16,-19-4-2 0,2 1-2 0,3-3 2 0,0 0 1 15,0-1-2 1,0 1-2-16,-4 1-3 0,3 1 0 0,-2 1-3 16,-3 2 3-16,3 1 8 0,-8 4-6 15,10-6 0-15,-10 6-10 0,0 0 8 0,0 0-16 0,0 0 14 16,22 4-11-16,-16-1 16 16,-2 3 5-16,3-2-18 0,-1 1 13 0,1-2 3 15,2 2-7-15,-2 1 1 0,1-3 2 16,-1 0-3-16,1 1-7 0,-8-4-10 0,17 3-26 15,-10-3-28-15,-7 0-35 0,21-3-38 16,-11 2-38-16,0-2-54 0,-3 2-63 0,2-2-67 16,-2-3-71-16,-7 6-101 0,9-3-166 15,-9 3 57-15,0 0 69 0,0 0-447 0,0 0-500 16</inkml:trace>
  <inkml:trace contextRef="#ctx0" brushRef="#br0" timeOffset="101583.97">19365 9812 2617 0,'0'-6'-7'0,"0"6"55"0,0 0 41 0,0 0 49 0,0 0 44 0,0 0 28 0,0 0 19 0,0 0 9 16,0 0-13-16,0 0-18 0,0 0-19 15,6-5-19-15,-6 5-18 0,9-4-10 16,1 1-18-16,1-1-12 0,0-1-11 0,3 0-22 15,3 0-39-15,-1 0-54 0,-2 0-60 0,2-2-87 16,-5 4-84-16,1-1-69 16,-1 0-64-16,0 2-92 0,-11 2-116 0,12 0 59 0,-12 0-322 15,0 0-334-15</inkml:trace>
  <inkml:trace contextRef="#ctx0" brushRef="#br0" timeOffset="101784.84">19432 9902 2446 0,'-16'6'96'0,"3"3"48"16,2-2 55-16,-1-2 39 0,5 1 30 0,-1-3 22 16,8-3 10-16,-12 7-2 0,12-7-9 15,-5 3-23-15,5-3-12 0,0 0-30 0,0 0-26 16,0 0-16-16,0 0-18 0,0 0-20 16,34-8-61-16,-16 3-43 0,3-2-58 15,1 0-64-15,1-1-72 0,-2 1-94 16,10-4-84-16,-6 2-88 0,-7 4-103 15,2 0-118-15,-6 0 37 0,0 2-451 0,-3-1-527 0</inkml:trace>
  <inkml:trace contextRef="#ctx0" brushRef="#br0" timeOffset="102684.25">19805 9981 2791 0,'0'0'0'0,"-2"6"42"15,2-6 31-15,0 0 40 0,0 0 47 0,-2 7 30 16,2-7 19-16,0 0 5 16,0 0 7-16,0 0-8 0,0 0-17 0,0 0-17 15,0 0-17-15,20-16-15 16,-15 9-14-16,3-1-12 0,-3 0-16 0,6-2-6 15,-2 0-12-15,-2-2-9 0,4-4-5 0,1-1-5 0,-3-2-11 16,5-8-4-16,-3-3-2 16,0-2-8-16,1-3-9 0,0-1-1 15,-5-3-1-15,3 0-8 0,-2 1 0 0,-3 4-3 16,1 6 0-16,-3 8-3 0,-1 2 8 16,3 3 7-16,-5 3 1 0,2 2-9 15,-2 3-1-15,1 1-4 0,-1 6-1 16,0 0-1-16,0 0 1 0,-15 18 0 0,7-5-3 15,3 8 2-15,-1 1 1 0,3 2 1 0,2 4-5 0,-1 5-5 16,0-2 1-16,4-4 1 0,-2-2-1 16,2-1-2-16,-1 1 0 0,4-3 5 15,3-1-4-15,-5-5-1 0,5-1-2 0,-3-2 1 16,3-3-2-16,0-3 1 0,-3 0 4 16,6-4-3-16,-2-1-2 0,0 0 0 15,-9-2 0-15,23-7-2 0,-12 2-2 16,7-5 6-16,-7 1-5 15,0 0 1-15,1-2-2 0,-3 2 4 0,0 2-7 0,0-1 14 0,-4 4 0 0,1-1 6 16,-3 2-14-16,-3 3 9 16,8-6-4-16,-8 6-1 0,0 0 0 15,0 0 1-15,0 0 2 0,6 19-2 16,-6-12-2-16,2 0 3 0,0 0-4 0,0 2 1 16,2-3 0-16,-3 1-6 0,3 2 3 15,2-2-11-15,-3-2 9 0,-3-5 4 0,12 5-1 16,-8-4-1-16,-4-1-3 15,15 0-1-15,-15 0 0 0,16-1 8 0,-7-1-3 0,-9 2-2 16,16-3-1-16,-9-1-6 16,0 3 4-16,-7 1-9 0,12-4 13 0,-12 4-3 15,11-3-6-15,-11 3 1 0,10-2 2 16,-10 2 1-16,7-2 4 0,-7 2-3 0,0 0-1 16,14-2-1-16,-14 2-3 0,0 0 6 15,0 0-1-15,15 0-3 0,-15 0 1 0,0 0 1 16,14 2 1-16,-14-2-1 0,11 0 3 15,-11 0-3-15,0 0 4 0,15 0-4 16,-15 0 0-16,15-3 4 0,-8 1-3 16,2 0 6-16,0-3-8 0,-2 3 6 0,4-1-1 15,-2 2-1-15,-9 1 2 0,13-5-1 16,-8 3 9-16,-5 2 3 0,10-4-7 0,-10 4 0 16,10-2-4-16,-10 2-2 0,0 0 1 15,9-2-2-15,-9 2 1 0,0 0-4 0,0 0 4 16,10-3-43-16,-10 3-66 15,0 0-77-15,0 0-97 0,11-2-101 0,-11 2-117 0,0 0-188 16,0 0-5-16,0 0 65 0,0 0-536 16,0 0-628-16</inkml:trace>
  <inkml:trace contextRef="#ctx0" brushRef="#br0" timeOffset="104669.4">20019 6572 2993 0,'0'0'-88'0,"0"0"57"0,12-2 50 0,-12 2 35 0,0 0 23 0,7-6 20 0,-7 6 18 0,5-7 5 0,-5 7 11 0,2-9 7 15,-2 9 2-15,0-7-3 16,0 7-9-16,-3-8-14 0,3 8-12 0,-11-7-7 16,4 3-9-16,7 4-13 0,-20-1-7 15,4 1-8-15,16 0-7 0,-32 7-4 0,10-2-7 16,0 3 0-16,3 1-5 15,-8 5-4-15,8-3-4 0,2 0 1 0,3-2-4 0,1 0-3 16,2 0-6-16,1 1-3 0,3-1 2 0,-1-1-4 16,6 1 0-16,-1 2-3 0,3-3 4 15,2 2 1-15,1 1 0 0,5 0 0 0,1 2-5 16,3 1-2-16,-1-1 1 16,3 1 0-16,-1-1-3 0,0 1-1 0,1 0 4 15,-5-3-2-15,0-2 0 0,1 2 0 16,-2-2 4-16,-5-1 9 0,3-1 18 15,-4 0 14-15,-1 1 9 0,-1-8 13 0,0 10 2 0,0-10-2 16,-3 13-4-16,-3-8-5 16,3 2-9-16,-3-3-7 0,-3 2 1 0,0-3-7 15,9-3-5-15,-14 5-8 16,5-1-3-16,9-4-12 0,-18 1-27 0,18-1-48 16,-16 2-61-16,16-2-83 0,-11 0-84 15,11 0-85-15,0 0-98 0,0 0-121 0,-7-3-22 16,7 3 62-16,0 0-332 15,0 0-370-15</inkml:trace>
  <inkml:trace contextRef="#ctx0" brushRef="#br0" timeOffset="105379.15">20058 6843 2429 0,'0'0'62'0,"0"0"43"0,0 0 24 0,10-4 8 0,-10 4-2 0,0 0-14 0,0 0-15 0,0 0 4 0,0 0 22 0,0 0-4 0,11 11 1 0,-11-11-15 15,2 10 19-15,0-3-8 0,-2-1 1 0,0-6-6 0,4 15-2 16,-4-8-4 0,0 0-6-16,0-7-5 0,0 11-7 0,0-6-7 15,0-5-3-15,0 0-5 16,-2 13 7-16,2-13 13 0,0 0 13 0,0 9 13 0,0-9 11 16,0 0-8-16,0 0-15 15,0 0-16-15,0 0-9 0,0 0-8 0,14-30-9 16,-9 22-8-16,1-1-10 0,0-1-3 15,1 2-9-15,-2 3-6 0,-2-1-5 0,-3 6-2 16,9-5-1-16,-9 5-3 0,0 0-2 16,0 0 0-16,24 5-5 0,-24-5-3 0,12 8-4 15,1-3 2-15,-6 1 0 0,0 0-5 16,2 1-4-16,0 0 6 0,-4 0-1 0,1-2-3 16,-1 0 5-16,-5-5-7 0,13 7 7 15,-13-7 2-15,7 6 0 0,-7-6 15 16,7 3 3-16,-7-3-3 0,0 0-4 0,20-9-6 15,-15 4-3-15,4-2 0 16,1-4-2-16,-2 5 0 0,-1-3 1 0,1 4-8 0,-1-2 4 16,2 3-10-16,-9 4 0 0,9-8-1 15,-9 8-3-15,7-3 4 0,-7 3 4 16,0 0-4-16,0 0 3 0,0 0 3 0,21 10-8 16,-17-5 6-16,-4-5-7 0,7 11 6 15,-3-6-4-15,3 0 2 0,-7-5 3 0,7 8-4 16,-3-1-1-16,-4-7 3 15,7 7-1-15,-7-7-4 0,7 5 2 0,-7-5 3 16,0 0-2-16,14 2 3 0,-14-2 0 0,0 0-4 16,19-7 4-16,-19 7 1 0,16-7 0 15,-7 4-4-15,-4-3 6 0,-5 6-10 0,12-6 0 16,-6 3 3-16,-6 3-2 16,7-6 3-16,-7 6-9 0,0 0 1 0,0 0 1 0,0 0 4 15,0 0-6-15,0 0 2 16,0 0 4-16,25 7-5 0,-25-7 0 15,8 4 6-15,-8-4-2 0,10 4 2 0,-10-4 1 0,11 4 2 16,-11-4-7-16,0 0 2 16,17-2 3-16,-17 2-2 0,13-6 2 0,-3 1-2 0,-2-4 5 0,1 0 0 15,0-1-2 1,3-5 2-16,-1-2-4 0,-1-4 0 0,0-8-1 0,1-5-2 16,-4-3-4-1,2 0 4-15,0-5 0 0</inkml:trace>
  <inkml:trace contextRef="#ctx0" brushRef="#br0" timeOffset="110578.98">22331 6407 2112 0,'0'0'409'0,"-6"-8"-27"0,6 8-23 0,-5-7-54 0,5 7-48 0,-6-3-59 0,6 3-45 0,0 0-17 0,0 0 24 0,0 0 15 16,-14 20 5-16,12-4 6 0,-1 6-7 15,3 3 8-15,-6 12 1 0,4 2-2 16,-1-1-3-16,-2-2-7 0,3 0-17 16,0-2-12-16,-1 4-9 0,1-11-15 0,2-3-7 15,-4-4-17-15,2-4-10 0,0 0-14 16,2-3-15-16,0 0-35 0,0-5-30 15,-1 0-35-15,1 1-37 0,0-4-66 0,0-5-76 0,0 0-99 16,0 0-80-16,0 0-77 16,0 0-83-16,0 0-111 0,0 0-5 0,14-24-539 15,-3 12-676-15</inkml:trace>
  <inkml:trace contextRef="#ctx0" brushRef="#br0" timeOffset="110909.25">22501 6588 3264 0,'0'0'-15'0,"2"-7"54"0,-2 7 42 0,0 0 21 16,0 0 21-16,0 0 21 0,0 0 28 0,0 0 11 0,0 0-4 16,0 0-3-16,-7 30-4 15,5-18-9-15,4 3-14 0,-2 0-11 0,5 0-6 16,-1 2-9-16,-3 0-12 16,7 2 2-16,-3-5-26 0,5 0-2 0,0 0-6 0,-1-3-5 15,-2 0-9-15,3-5-11 16,0 2 6-16,-1-5 3 0,-1 1-17 0,-8-4 0 0,19 0 0 15,-19 0 7-15,19-7 1 0,-10 1 8 16,-1-1 12-16,-2-3 4 0,0 0 18 0,-3-5-6 16,-3 0-7-16,2-3-8 0,-4-1-9 15,1-5-15-15,-5 3 2 0,0 1-9 16,-2 1-27-16,3 4-41 0,-5 4-47 0,4 5-42 16,-3 0-44-16,1 4-62 15,-3 2-78-15,11 0-75 0,-17 6-83 0,7-1-94 16,7-2-145-16,3-3 30 0,-9 7-538 15,9-7-667-15</inkml:trace>
  <inkml:trace contextRef="#ctx0" brushRef="#br0" timeOffset="111396.52">22675 6694 3057 0,'0'0'-55'0,"0"5"66"0,0-5 53 16,0 0 52-16,0 0 28 0,0 0 20 15,0 0 12-15,-1 12 8 0,1-12 20 0,0 0 2 16,-2 12-4-16,2-12-11 0,0 10-5 15,0-3-13-15,3 2-15 0,-1-1-15 16,5 1-12-16,-4-1-12 0,5 3-12 0,-3-5-11 16,5 6-3-16,-4-5-13 0,1-2-5 15,5 2-8-15,-2-1 16 0,-1-3-7 0,-9-3-16 16,17 2-9-16,-17-2-8 16,23-5-3-16,-14-2-3 0,1 0-4 0,-1-1-4 15,1-3-1-15,-7-3-2 0,4-1 0 16,-5-2-7-16,-4 0 2 0,2-4 1 15,-2-5 3-15,-3 4 6 0,2-1 0 16,-1 6-3-16,-2 2 0 0,3 0-8 0,-1 3-7 0,-2 1-2 0,3 3 0 16,-4 3-5-16,7 5-4 15,-7-7-4-15,7 7 4 0,0 0-2 16,0 0-4-16,0 0 4 0,0 0-1 16,0 0-3-16,0 0-3 0,0 0 2 0,36-2-10 0,-19 0-2 15,4-1 1-15,-4 3 2 16,3 0 0-16,-6 0 3 0,6 3-4 0,-4 3-1 0,-2 1 4 15,-1 1-2-15,1 6 6 0,-3 1 2 16,-2 0-2-16,3 6 1 0,-8-3 0 16,4-2 5-16,-5 3 0 0,3-2 3 0,-4 2-3 15,-1-4-5-15,2 5-16 0,1-5-26 16,0 0-39-16,-3 1-39 0,3-3-25 0,0 0-79 16,-2-2-84-16,0 0-73 15,-1-4-76-15,1 0-51 0,5-3-95 0,-4 0-12 0,-3-4-431 16,13 1-525-1</inkml:trace>
  <inkml:trace contextRef="#ctx0" brushRef="#br0" timeOffset="111879.06">23197 6639 2910 0,'-5'-5'13'0,"-3"2"48"0,8 3 40 0,-12-4 31 0,12 4 27 0,0 0 17 0,-13 5 7 0,8 1-8 16,-1 0-8-16,0 3-12 0,2-2-14 0,2 4-9 15,1 0-16-15,1 1-11 0,0-2-7 0,1 2-14 16,-1 2-5-16,4-4-11 0,3-1-6 16,-2-1-15-16,1 1-9 0,1-4-6 0,0 0-13 15,2-3-7-15,0-1-12 0,-9-1-4 16,18 0 2-16,-18 0 4 0,20-7-2 0,-13 1 2 16,3-1 11-16,0-3 19 15,-3 2 21-15,1-3 23 0,0-3 19 0,-5 4 17 16,3 0 17-16,-4 3-3 15,1 0-16-15,-3 0-14 0,0 7-15 0,4-4-11 16,-4 4-4-16,0 0-7 0,0 0-3 0,-7 28-7 0,1-13 0 16,3 6-3-16,-7 11 10 15,0 2 26-15,5 0 3 0,-5 1-5 16,5 3-7-16,-3-2-1 0,2 0 5 16,-1 0 0-16,-1-3 0 0,0-8 2 0,2-6 4 0,3-2-1 0,-5-1 2 15,5-3-1 1,-1 0 0-16,-3-3-1 0,4 0-5 0,-5-3 3 0,3 0-8 15,-3-4-6-15,8-3-6 0,-13 4-60 0,13-4 0 16,-21-5 0-16,9-4 0 0,1 1-16 16,-3-7-121-16,-4-8-55 0,6 4-68 15,3 0-67-15,-1 0-87 0,7 0-80 16,-2 0-91-16,3 1-146 0,7-1-19 0,2-2 79 16,6-5-558-16,6 3-692 15</inkml:trace>
  <inkml:trace contextRef="#ctx0" brushRef="#br0" timeOffset="112209.53">23463 6699 3257 0,'7'-5'-10'0,"-2"1"63"0,-1 3 58 0,-4 1 44 0,7-4 28 0,-7 4 19 0,0 0 2 0,0 0-10 16,0 0 1-16,9-7 6 0,-9 7-12 16,0 0-16-16,15 0-15 0,-15 0-10 15,13-1-14-15,-13 1-15 0,13-2-10 0,-13 2-11 16,18-2-10-16,-18 2-7 15,15-3-7-15,-10 1-4 0,-5 2-5 0,12-5 0 16,-12 5 8-16,10-7 0 0,-10 7 1 16,3-7-1-16,-3 7-1 0,6-5-7 0,-6 5-14 15,0 0 1-15,0 0-1 0,0 0 8 16,0 0 9-16,0 0 12 0,0 0 7 0,-26 17 1 16,21-12-1-16,2 2-2 0,3-7-2 15,-2 12 4-15,2-12-11 0,0 12-1 0,3-7-6 16,-3-5-4-16,9 12-5 0,-6-6-7 15,5-3-1-15,-8-3-11 0,17 7-36 16,-7-4-59-16,-10-3-73 0,21 2-87 0,-14-1-94 16,2 1-119-16,-9-2-123 0,16 2-156 15,-16-2-117-15,9 3 84 0,-9-3-680 16,0 0-870-16</inkml:trace>
  <inkml:trace contextRef="#ctx0" brushRef="#br0" timeOffset="116998.99">21784 9428 4081 0,'0'0'-50'0,"-6"-8"49"0,6 8 44 0,-3-7 29 0,3 7 28 0,-4-5 4 0,4 5 3 0,0 0-4 15,-2-7-7-15,2 7-4 0,0 0 20 16,0 0 17-16,0 0 7 0,32 7-2 0,-12 5-1 16,4 2-8-16,6-1 4 0,-1 7-2 15,5 5-5-15,3 1-4 0,-3 1 1 0,-3-4-17 16,-3-1-5-16,-2 1 2 0,9 8 8 16,-2-3-12-16,-1 1-8 0,-5-2-7 0,2 1-5 15,-5-2-2-15,4 4-4 16,-3-3-2-16,-2-2-21 0,2 3-4 0,-5-1-8 0,2 2-2 15,-8 1 2-15,2 0 7 0,-1 1 14 16,-1-2 3-16,-7 2 6 0,1-4 5 0,-7-2 18 16,1-1 5-16,0 1 7 0,-2 3 7 15,-2 7 2-15,0-5 2 0,2 6-78 16,-1-7-32-16,-3-3 0 0,0 8 0 0,2-6 0 16,2-3 0-16,-1-3 0 15,-1-1 0-15,2-2 0 0,2 0 0 16,-2-4 0-16,0-1 0 0,0-1 0 0,0-2 0 15,0-3 0-15,0 2 0 0,0-3 0 0,0-7 0 16,1 13 0-16,-1-8 0 0,0-5 0 0,0 10 0 16,0-10 0-16,0 0 0 0,-1 10 0 15,1-10 0-15,0 0 0 0,0 0 0 0,0 0 0 16,0 0 0-16,0 0 0 16,-14-22-390-16,10 13-393 0,-2-3-156 0,3 4 95 15,-3-2-936-15,1 3-1211 16</inkml:trace>
  <inkml:trace contextRef="#ctx0" brushRef="#br0" timeOffset="117449.5">22205 10546 4605 0,'-2'-8'-109'0,"2"8"58"0,-2-10 59 0,1 5 49 0,1 5 55 0,-2-9 47 0,2 9 28 0,0 0 18 0,0-12 10 0,0 12-9 16,0 0-11-16,0 0-23 0,0 0 9 16,0 0 19-16,0 0 12 0,0 0-4 0,25 22-13 15,-14-6-11-15,5 7-11 16,0 0-14-16,4 1-13 0,-4 0-12 0,4 0-14 15,-4-2-12-15,2-5-10 0,-5-3-11 16,2 0-62-16,-4-4-25 0,2-1 0 16,-1 0 0-16,-1-2 0 0,3-1 0 15,-3-3 0-15,5-1 0 0,-1-4 0 16,3-1 0-16,-4-3 0 0,8-3 0 0,1-9 0 16,-1 2 0-16,-3-5 0 0,2-3 0 15,-4-2 0-15,1-1 0 0,-4-1 0 0,0 2 0 16,-5 7 0-16,-1 1 0 0,-3 4 0 15,2 4 0-15,-5-2 0 0,1 5 0 0,-3 0-140 16,0 7-361-16,-1-9-91 0,1 9-120 16,-11-5-150-16,11 5 81 0,-9 0-785 0,9 0-1007 15</inkml:trace>
  <inkml:trace contextRef="#ctx0" brushRef="#br0" timeOffset="118249.15">22481 9533 3967 0,'10'-8'-171'0,"-7"-1"52"0,4 4 52 0,-3 0 41 0,-4 5 32 0,1-5 34 0,-1 5 35 0,0 0 25 0,0 0 19 16,-40 18 17-16,2 8 11 0,-6 1 20 0,-4 5 15 15,-1-3 15-15,3 1 2 16,1 0 10-16,1 1-9 0,4-6-5 16,9-4-15-16,6-4-9 0,7-3-17 0,2-4-23 15,5-2-5-15,3-1-15 0,0-1 0 16,3-1-19-16,-1 0-2 0,6-5-11 15,-12 7-1-15,12-7-13 0,-7 5-11 0,7-5 3 16,-6 6-9-16,6-6-18 0,-5 2-45 16,5-2-46-16,-6 4-43 0,6-4-53 0,-6 5-60 15,6-5-87-15,0 0-93 0,-9 2-101 0,9-2-152 16,0 0-58-16,0 0 66 0,0 0-508 16,-13-2-616-16</inkml:trace>
  <inkml:trace contextRef="#ctx0" brushRef="#br0" timeOffset="119598.94">23741 8817 3182 0,'-24'-4'-40'0,"1"2"15"0,5 1 22 0,-3 1 20 0,-1-2 34 0,4-2 26 0,-1 3 43 0,0 1 24 0,1-4 24 16,4 2 14-16,0 2-2 0,3-1-4 0,1-1-13 0,10 2-10 16,-15-1-14-16,15 1-13 15,0 0-7-15,0 0 2 0,0 0-6 0,0 0-6 0,72 3-11 16,-9 2-7-16,10-3-8 16,4-1-8-16,13 1-6 0,0 2-7 0,1-4-7 0,22 3-7 15,-25-3-5 1,-2 4-4-16,-5-2-5 0,-7-2 0 0,-14 1-8 0,-10 1-4 15,-15 0-1-15,-9-2-5 16,-4 0-5-16,-6 0-3 0,0 0 3 0,-7 1-3 16,-1-1-4-16,-8 0 1 0,0 0 1 0,0 0-4 0,0 0 1 15,-46-1 1-15,6 1-1 16,-7-4 1-16,-5 4-2 0,-18-1 1 0,-2 2-3 16,-3 1 3-16,1 3-3 15,1 0 4-15,3-2-4 0,5 2 4 16,15-1 5-16,9 1 2 0,6-3 6 0,10 0 2 15,4-1-2-15,6 1 2 0,1 0-5 16,3-2-1-16,4 2-5 0,7-2 0 16,0 0 2-16,0 0 3 0,34 8-8 0,10-5 3 15,18-2 0-15,10 3-1 0,1-4-2 16,8-1 3-16,0 2-3 0,1-2-3 0,-8 2-1 16,-4-1-2-16,-22 0-4 0,-7 2 2 15,-10-2 1-15,-9 0-2 0,-5 0 2 16,-6 0-1-16,0 0 1 0,-11 0-1 15,0 0 3-15,0 0 0 0,0 0 1 0,0 0-2 0,-45 5-1 16,24-3-13-16,-5 0-25 0,3 1-33 16,4-1-45-16,-2 0-57 0,7-2-89 15,2 1-101-15,-2 3-121 0,4-3-193 16,3 1 18-16,7-2 67 0,-10 8-387 0,4-4-459 16</inkml:trace>
  <inkml:trace contextRef="#ctx0" brushRef="#br0" timeOffset="120419.49">26980 9113 2887 0,'-55'-15'22'0,"6"3"15"0,5 3 11 0,-7-1 26 0,-5 0 29 0,14 3 36 0,-2-1 29 0,7-1 26 16,8 3 11-16,6 1 5 15,3 2-9-15,9-1-12 16,0-1-20-16,8 2-18 0,3 3-14 0,14-7-15 15,22 0-12-15,24 2-9 0,14 0-18 16,9 3-3-16,11 2-12 0,28 2-12 0,0 2-17 0,-4-1-17 16,-5 0-9-16,-27 1-15 0,-5-1-12 15,-6 0-12-15,-12 1-6 0,-18 1-5 0,-13-5-5 0,-9 2 1 16,-6 1 7-16,-5-1 5 16,-8 1 2-16,-4-3 8 0,0 0 5 0,-31 11 11 15,-7-6 9-15,-8 0 7 16,-19 2 11-16,-5-2 1 0,-7-2-1 0,0 1 3 0,-4-1 5 15,11-1 10-15,9 3 3 0,18-5 2 0,11 0-3 16,7 0-5-16,5 2-4 16,7-2-5-16,7 0 0 0,6 0-8 0,0 0-1 15,0 0-12-15,0 0-29 0,48-2-35 16,-20 0-36-16,12 0-41 0,5-2-55 0,-2 4-53 16,-2 0-52-16,4 0-72 15,-5-4-74-15,-3 2-159 0,0-3 12 0,-6 3 62 0,-7 1-259 16,-5-3-271-16</inkml:trace>
  <inkml:trace contextRef="#ctx0" brushRef="#br0" timeOffset="124391.48">28810 6902 2808 0,'-5'1'74'0,"5"-1"-17"0,-9 3-19 0,9-3-6 0,0 0 11 0,0 0 3 0,0 0 3 0,25 2-2 0,1-4 0 16,20-1-1-16,4 0-6 0,12-1 4 15,3 1-10-15,-2 1 0 0,-11 0-4 16,-2 1-4-16,-2-1 1 0,-4 0-6 0,-10 2-2 16,-5 0-3-16,-3 0-4 15,-4 2-3-15,-4 0 2 0,0 1 2 0,-5 1 2 0,1 1 1 16,-3-1 11-16,-3 3 13 15,-2 2 12-15,1 4 11 0,-5 3 8 0,0 5 3 16,-2 8 1-16,-2 10 2 0,-4 14-9 0,1 2-1 0,-6 6 2 16,2 2-1-16,0 3-4 15,-3 5 0-15,-1 1-6 0,-5 16 3 0,6-15 4 16,-6 18 4-16,1 0 0 16,3 0 12-16,2-21 8 0,2 1 1 15,-2-1 3-15,7-2-1 0,-3 1 2 16,3-3 3-16,-2-1-3 0,2-6 9 0,1 0 5 15,2-13-4-15,2 0-1 0,0-3 4 16,4 2 2-16,-2-4-3 0,0-2-1 0,0-3 10 16,-2-5-6-16,1-7-5 0,-1 0-2 0,0-5 0 0,0-2-9 15,3 0 0-15,-3-3-6 16,0-2-4-16,0-4 2 0,0 1 1 0,0 0-1 16,0-2-1-16,0-7-1 15,0 11-4-15,0-11-13 0,-3 13-4 0,3-13-7 0,0 8-4 16,0-8-8-16,0 9 4 15,0-9-1-15,-3 8-45 0,3-8-1 0,-10 9 0 0,5-2 0 16,-7-2 0-16,-3-2 0 16,-10 2 0-16,-11 2 0 0,-5-3 0 15,-6 2 0-15,-2-5 0 0,-13 0 0 16,-10 1 0-16,6 2 0 0,-1-4 0 0,5 3 0 16,8-1 0-16,7-1 0 0,3 1 0 15,11-2 0-15,6 0 0 0,4 0 0 0,5-2 0 16,-2 2 0-16,8 0 0 0,-2 0 0 15,3 0 0-15,11 0 0 0,-22 2 0 0,15-2 0 16,7 0 0-16,-13 0 0 0,13 0 0 16,-12 0 0-16,12 0 0 0,0 0 0 15,-15 2 0-15,15-2 0 0,0 0 0 0,0 0 0 16,-14 0 0-16,14 0 0 0,0 0 0 0,-7 3 0 16,7-3 0-16,0 0-431 15,0 0-306-15,0 0-198 0,0 0 76 0,0 0 87 0,40-10-744 16,-25-4-961-16</inkml:trace>
  <inkml:trace contextRef="#ctx0" brushRef="#br0" timeOffset="127179.01">14718 7102 3455 0,'-4'-7'163'0,"4"7"-5"0,-2-7-21 0,2 7-31 0,-2-5-20 0,2 5-19 0,0 0-8 16,0 0-12-16,2-7-12 0,-2 7 16 0,0 0 27 15,0 0 16-15,22 3 6 0,-10-1-1 16,5 3 5-16,1 0 7 0,5-1 7 0,-1 2 3 15,1-3-3-15,4-1-9 0,-1-1-6 16,1-2-3-16,4-1-10 0,7-3 0 0,-1-1-12 16,1 1 0-16,3-2-12 0,1-2-7 15,-3 3-8-15,2-3-6 0,-1 3 3 0,-2-2-11 16,-4 1 0-16,-6 3-9 16,-3-1-1-16,0-1-3 0,0 1-2 0,-3-2 4 15,1 2-10-15,2-2-2 0,4-4 0 16,0 5-1-16,-1-6 1 0,1 0-6 0,1 0 2 15,3-1 4-15,-5-1-4 0,1 0-4 0,0 0-1 16,-7 2 4-16,-3 2-3 0,3 2-3 16,-6-3 2-16,2 2-2 0,-5 1 4 0,1 1-2 15,-3 0-1-15,0 0 2 16,1 0-8-16,-1 1 5 0,0-3 0 0,1 2 0 0,1-2 0 16,-1 0 0-16,3-2-6 15,-3-1 2-15,2 0-1 0,-1-2 2 0,3 0 2 0,-1 2 0 16,-1-5 2-1,-1 4-1-15,-1-3 5 0,1 1-8 0,-2-1 4 0,2 1-1 16,-3 0 1-16,2 1-3 0,-1-1 1 0,-4 1 0 16,1 2-1-16,2-2-4 0,1 0-1 15,-2-1 3-15,-1 0 0 0,3 3 1 0,-1-1-4 16,-2-1 3-16,3 0 0 16,-2 1 4-16,2 2 0 0,-2-2-3 15,-4 1 4-15,4 2-7 0,-2 3 10 0,-1-1 2 16,-3 2-2-16,3-1 2 0,-3 2-3 15,-1 0 2-15,-2 5-4 0,6-7 0 0,-6 7 0 16,3-5 0-16,-3 5-4 0,7-7-2 16,-7 7 1-16,4-5 1 0,-4 5 6 15,0 0-3-15,0 0-6 0,5-5 3 0,-5 5 1 16,0 0-5-16,0 0 6 0,0 0-1 0,2-5-3 16,-2 5-2-16,0 0 1 15,0 0 0-15,0 0-3 0,0 0-25 0,0 0-38 16,6-5-57-16,-6 5-70 0,0 0-90 15,0 0-99-15,0 0-142 16,0 0-230-16,0 0 73 0,-27 10 75 0,19-5-415 0,-3 0-497 0</inkml:trace>
  <inkml:trace contextRef="#ctx0" brushRef="#br0" timeOffset="128564.51">24055 9218 2370 0,'-4'-8'124'0,"0"1"9"0,2-1-10 0,1 2-8 0,1 6-11 0,-2-11-1 0,2 11 0 0,-2-9-13 0,2 9-5 0,0 0-3 15,4-9-11-15,-4 9 0 16,12-5-9-16,1 3 3 0,-1 2-8 0,3 0 0 15,6 2-1-15,3 1 0 0,4 6 3 16,6-1 2-16,-1 4-1 0,1 2 5 0,-2-1-1 16,4 5 3-16,5 4 1 0,0 0-2 0,3 2 2 15,0 0 5-15,1 0-3 0,4 0 0 16,-2 2 3-16,3-2-4 0,-1-1-4 16,0 4-5-16,-1-7-1 0,1 2-3 15,-1-1-1-15,1 5 6 0,-2-2 2 16,-4-3-1-16,0-1-4 0,-9-3 1 0,-2 0-8 15,0 2-2-15,-3-2-4 0,1 2-6 0,-3-2 1 0,0 0-2 16,0 2-6-16,-3 0 0 0,1 0 3 0,-2 1 1 16,2-1 14-16,2 2 10 15,-2-2-5-15,4 3-6 16,-2 2 0-16,3-2 0 0,5 6-5 0,-9-6-4 16,1 4 1-16,0-4-4 0,0 2-8 0,-2 0-3 15,-3-2 1-15,-1 4-7 0,-1-2-1 16,-6-2-1-16,4 3-10 0,-7-5 8 15,0-1-2-15,-3-2 0 0,2 2-4 0,-3 0-3 0,-2-1 0 16,4 2 1-16,-4-2-3 0,3 3 1 16,-3-2-2-16,3 1 2 0,-2 1 3 15,0-1-2-15,-3 1-1 0,5 0 0 16,-5-3-4-16,1 2 4 0,1 0-3 16,-3-3 1-16,1 4 2 0,1-3-3 15,-2 1 1-15,0 0-3 0,0 2 4 0,-2-2-2 16,0 2 0-16,0-3 4 0,0 1 3 15,-2 0 5-15,2 0-1 0,-2-2 9 0,0 0 0 16,0-3 8-16,0-3-4 0,1 2 0 16,1-1 16-16,-2 1 4 0,0-2 0 15,2-3-6-15,0 0 5 0,-2-2 6 0,2 1 5 16,-3 0 8-16,3-7 9 0,-2 12 6 16,2-12-2-16,0 7-1 0,0-7-7 0,-2 6-7 15,2-6-6-15,0 7-3 0,0-7-7 16,0 0-25-16,0 0-41 0,-1 5-73 0,1-5-93 15,0 0-86-15,0 0-108 0,0 0-120 16,-15-20-162-16,5 8-158 0,-1-4 92 0,-2-1-697 16,-7-6-874-16</inkml:trace>
  <inkml:trace contextRef="#ctx0" brushRef="#br0" timeOffset="130065.69">25154 9460 3492 0,'0'0'-204'0,"0"0"48"0,0-7 45 0,0 7 33 0,0 0 31 0,0 0 30 0,0 0 31 0,0 0 17 16,0 0 15-16,6-11 16 0,-6 11 16 0,0 0 11 0,0 0 2 16,0 0 0-16,0 0-1 0,0 0-11 15,0 0-15-15,0 0-3 0,0 0 17 16,0 0 13-16,0 0 15 0,0 0 4 15,-24 26 7-15,13-7 10 0,-4 5 4 0,-2 2 2 0,-2-1 0 16,-3 1 3-16,6-2-3 16,-4 1 0-16,7-7-5 0,1-4-5 0,3-1-8 0,2-2-16 15,-1-3-1-15,3 2-2 16,-2-3-10-16,4-1-4 0,-1 1-1 0,4-7 1 16,-7 8-2-16,7-8-2 0,-4 5-7 15,4-5-6-15,0 0-11 0,0 0-4 0,0 0-5 16,22-15-7-16,-10 4-9 15,3 0-8-15,1-6-12 0,2-2-15 0,3-4 2 16,2-1-6-16,-4 4 2 0,2-3 2 16,-1 2 2-16,-8 4 1 0,2 2 2 0,-3 3-1 15,-3 2 4-15,-3-1 5 0,4 3-5 16,-2-1-1-16,-5 3 10 0,2 1-2 16,-4 5 1-16,7-12-1 0,-2 8-5 0,-5 4 2 0,0 0-7 15,0 0-2-15,0 0 1 16,0 0 8-16,0 0-8 0,-20 24 8 15,1-4 9-15,-2 4 8 0,-2 4 2 16,0 0 5-16,0-1 8 0,1-1 11 0,-3-1-5 16,4 0 1-16,1-3 1 0,6-5-4 15,1-2 0-15,4-4-6 0,0 1 1 0,2-4-4 16,-1-1-1-16,4 1 0 0,0-6-4 16,4-2 3-16,-7 9-1 0,7-9 8 0,-4 5-7 15,4-5-6-15,0 0 3 16,0 0-8-16,0 0-4 0,25-26-14 0,-12 11-7 15,6-10-24-15,10-10-9 0,-2-1-10 0,-2-2 0 16,6 0 4-16,-4 4 7 0,-8 5 7 0,2 5-2 16,-8 0 5-16,0 7 3 0,-4 3 6 15,-2 3 0-15,-1 1 2 0,-3 2-4 0,3 3 5 16,-6 5 3-16,0 0-1 0,0 0 3 16,0 0 2-16,0 0-1 0,-33 15 16 15,15 5 8-15,-5 3 3 0,-2 3 1 16,0-1 5-16,-4 6-1 0,7-4-1 0,-1 0 2 15,2-2 8-15,1-1 0 0,2 2-3 16,3-7 3-16,5-5-12 0,3-3 7 0,-3 2-4 16,5-5-6-16,-3-2 3 0,4 2-1 0,-2-3-1 15,6-5 4-15,-5 10-1 0,5-10 2 16,-6 6-7-16,6-6-4 0,0 0 4 0,0 0-8 16,0 0-4-16,22-21-20 15,-8 7-12-15,7-7-4 0,-2-1-1 0,0 4-1 16,2-5-2-16,-7 8 12 0,-2 3-2 15,-4 1 0-15,-2 4 0 0,0 3-1 0,-4 0 4 16,-2 4 1-16,0 0 2 0,0 0 3 16,0 0 5-16,-23 20-3 0,12-9 12 15,0-2-4-15,-2 4 2 0,2-3 1 0,-1 1 2 16,1-1-3-16,4 0 8 0,-1-1-7 16,2-1 1-16,-1-1-7 0,-1 1-10 0,5-4-26 15,-4 1-28-15,3 1-26 0,1-2-31 16,3-4-39-16,-6 6-52 0,6-6-91 15,-5 5-73-15,5-5-76 0,0 0-92 0,0 0-149 0,0 0 73 16,0 0-474-16,0 0-574 16</inkml:trace>
  <inkml:trace contextRef="#ctx0" brushRef="#br0" timeOffset="131789.26">25609 9422 3077 0,'-2'-9'3'0,"2"9"20"0,-4-10 19 0,2 7 33 0,2 3 51 0,-4-11 35 0,4 11 20 0,-1-10 2 0,1 10-20 15,0-7-21-15,0 7-16 16,0 0-12-16,0 0-5 0,0 0 0 0,0 0-5 0,-6 36-5 16,6-16-5-16,0-3 0 0,0 5 2 15,0 0 0-15,2-1-9 0,-2-1 3 16,2-1-7-16,-2-6-6 0,0 1-6 0,0 0 0 16,0-4 5-16,0 0 13 0,0-3 14 15,0 2 20-15,0-9 30 16,-2 11 17-16,2-11 7 0,-2 5-21 0,2-5-14 0,0 0-15 15,0 0-10-15,0 0-19 0,-4-30-9 16,4 11-10-16,10-13-13 0,-1-3-8 0,8-11-6 16,5-3-18-16,2-3-19 0,4-1-20 15,3 1-20-15,-1 3-8 0,3 2-7 0,-3 6-9 16,-3 5-6-16,-6 10-24 0,0 2-26 16,-8 7-31-16,-2 5-43 0,1 4-30 15,-2 2-35-15,-1 1-46 0,-1 5-40 16,-8 0-47-16,15 7-67 0,-11-2-89 0,-3 6-155 15,1 2 63-15,-2 5-455 0,-3 2-550 0</inkml:trace>
  <inkml:trace contextRef="#ctx0" brushRef="#br0" timeOffset="131967.35">25653 9425 2960 0,'-16'4'10'16,"5"-1"26"-16,2 1 26 15,1-2 32-15,8-2 42 0,-12 2 32 0,12-2 20 0,-7 2 9 16,7-2-8-1,0 0-12-15,0 0-22 0,0 0-15 0,0 0-18 16,0 0-11-16,0 0-19 0,0 0-48 16,32-4-68-16,-19 2-87 0,7 0-97 0,1 0-106 15,4-2-153-15,-1-2-151 0,10-1 58 16,1 0-317-16,-7 0-361 0</inkml:trace>
  <inkml:trace contextRef="#ctx0" brushRef="#br0" timeOffset="132229.54">26179 9092 2561 0,'-10'-6'75'0,"10"6"17"16,0 0 26-16,-23 7 41 0,7 3 35 16,-6 9 19-16,1 3 10 0,-2 1 2 0,-4 13 2 15,5-1 1-15,-3 1-7 16,7-3-8-16,7 0-18 0,0 1-12 0,3 0-21 15,1 0-15-15,3-4-12 0,4-7-14 0,0 0-12 16,0-1-13-16,2 0-32 0,1-3-48 0,3 2-59 16,1-2-61-16,-4-3-85 0,5-3-88 15,-1-1-93-15,-2-5-110 0,6 0-152 16,-4-4-4-16,0 0 69 0,3-3-344 16,-10 0-393-16</inkml:trace>
  <inkml:trace contextRef="#ctx0" brushRef="#br0" timeOffset="132734.35">26159 9475 2566 0,'0'0'69'0,"0"0"30"16,0-8 29-16,0 8 30 0,0 0 15 0,0 0 3 15,0-9-3-15,0 9-19 16,0 0-3-16,0 0 14 0,0 0 0 0,0 0-7 0,0 0-4 16,7 24-8-16,-6-16 2 15,-1 3 0-15,0-1 5 0,2-2-1 16,-2 3-5-16,0-1-5 0,0-1-7 15,2-1-12-15,-2-8-5 0,0 12-9 0,0-12 9 0,2 10 11 16,-2-10 14-16,2 8 19 16,-2-8-4-16,0 0-14 0,0 0-17 0,0 0-18 15,19-25-8-15,-8 12-6 0,2-1-12 0,-4 1-16 0,0 4-3 16,-4 1-9-16,3 0-15 16,-5 1-21-16,-3 7-3 0,11-5 4 0,-11 5-3 15,0 0 2-15,0 0-9 0,14 16 1 16,-8-7 0-16,-1 0-1 0,-2 2-4 0,5 1 5 15,-1 2-2-15,-1-2-1 16,2-1 0-16,-4-2-1 0,1 2-1 0,1-4 2 16,-3-1 2-16,1-1-3 0,-4-5 4 0,8 9-6 15,-8-9-10-15,13 0-7 16,-13 0-14-16,20-9-2 0,-9 2-10 0,2-1-3 16,2-4 5-16,-4 3 6 0,3 3-7 15,-4 0 5-15,-3-1 1 0,-2 6-2 0,4-3 1 16,-9 4 1-16,9-1 0 0,-9 1 3 15,0 0 4-15,0 0-2 0,19 4-15 0,-19-4-22 16,10 2-16-16,-10-2-20 0,9 4-19 0,-4-2-29 0,-5-2-36 16,18 1-64-1,-18-1-71-15,18-3-59 0,-9-1-63 0,0-1-71 0,3-2-126 16,-3-1-10 0,2-1 63-16,-2-2-376 0,0 2-438 0</inkml:trace>
  <inkml:trace contextRef="#ctx0" brushRef="#br0" timeOffset="132944.03">26801 9185 2739 0,'10'-17'75'0,"-2"4"37"0,-3 2 28 0,1 4 10 0,-3 2 15 0,-3 5 38 0,9-5 29 0,-9 5 26 0,0 0 9 15,18 13 2-15,-9 0-10 16,2 3-2-16,0 10-16 16,-2 5-18-16,-1 6-19 0,2 0-17 0,-7 6-20 0,1 2-10 15,-6-1-17-15,0 0-29 0,-5 6-51 0,-1-8-48 16,-4-3-44-16,0-3-55 15,-4 7-64-15,-1-11-83 0,-4 6-99 0,0-7-98 16,0-2-121-16,-4-1-166 0,2-3 71 16,-2-4-524-16,1 1-637 0</inkml:trace>
  <inkml:trace contextRef="#ctx0" brushRef="#br0" timeOffset="133619.29">25999 10276 3044 0,'8'-3'-46'0,"-8"3"50"0,8-4 38 0,-8 4 26 0,0 0 28 0,0 0 36 0,0 0 22 0,0 0 25 0,0 0 14 0,0 0 5 16,-29 16-1-16,12-8-1 0,-8 7 1 16,-6 2-5-16,1 2-5 0,-2 2-7 0,1 0-13 15,2-2-10-15,2-1-3 0,2-1-14 16,5-4-11-16,6-2-13 16,2-2-13-16,2-2-5 0,3-2-6 0,1 0-8 15,0-2-5-15,6-3-10 0,0 0-8 16,-7 4-5-16,7-4-13 0,0 0-11 0,0 0-30 15,26-19-28-15,-8 7-25 0,8-7-22 0,2 2-14 16,1 0-7-16,0-4-1 0,-1 7 4 16,-3-3 5-16,-2 4 12 0,-6 2 8 0,-3 3 11 15,-3 1 19-15,-4 0 22 0,4 0 23 0,-6 4 20 16,2-2 13-16,-7 5 9 16,8-7 13-16,-8 7 2 0,0 0 8 0,0 0 4 0,0 0-6 15,0 0 9 1,0 0-6-16,-42 12 7 0,26-7-12 0,-2 4 1 0,-1 0-4 15,0 0-8-15,0-2-6 0,-1 2-4 0,2 1-10 16,-2-1-9-16,6-2-39 0,0-2-40 16,3 0-54-16,1 0-63 15,0 0-62-15,3 1-96 0,0-5-105 0,7-1-121 16,-12 0-176-16,12 0 30 0,0 0 78 0,0 0-474 0,0 0-562 16</inkml:trace>
  <inkml:trace contextRef="#ctx0" brushRef="#br0" timeOffset="134149.18">26327 10269 2826 0,'0'0'6'0,"0"0"38"0,4-7 14 0,-4 7 13 0,0 0 19 0,0 0 38 0,0 0 30 0,0 0 21 0,0 0 1 16,0 0-11-16,0 25-8 16,2-12-15-16,-2-1-15 0,0 4-9 0,0 0-13 15,-2 1-12-15,0 1-6 0,-2-1-8 16,3 0-7-16,-3 0-6 0,2-1-7 0,-4-4-3 16,4 1 3-16,-2-3 6 0,0-1 9 15,2-2 15-15,1-2 12 0,-3-2 0 0,4-3-12 16,0 0-10-16,0 0-8 15,0 0-4-15,-18-18-10 0,18 4-4 0,2-5-8 16,7-15-9-16,-2-4-6 0,8-14-7 16,2 0-17-16,6-5-18 0,-1 2-8 0,5 4-7 15,2 4-6-15,-4 8-10 0,-6 11-23 16,0 3-23-16,-5 7-43 0,-3 5-49 16,-2 3-41-16,-1 4-37 0,0 5-35 0,-8 1-58 15,9 0-61-15,-9 0-120 0,7 7-74 16,-3 1 65-16,-1 0-304 0,-3 4-326 0</inkml:trace>
  <inkml:trace contextRef="#ctx0" brushRef="#br0" timeOffset="134319.73">26320 10330 2572 0,'-12'6'140'16,"3"-5"26"-16,-1 1 16 0,4-1 28 16,6-1 30-16,0 0 11 0,0 0-5 0,-17 0-19 15,17 0-27-15,0 0-22 16,0 0-40-16,0 0-49 0,0 0-61 0,0 0-89 0,33-12-112 15,-10 6-133-15,11-4-177 0,2-1-135 16,2 0 57-16,-2 0-346 0,4 1-387 16</inkml:trace>
  <inkml:trace contextRef="#ctx0" brushRef="#br0" timeOffset="134550.18">26855 9950 2667 0,'-9'-3'68'0,"-4"1"13"0,2 2 40 0,0 5 45 0,-1-2 35 16,-2 7 23-16,-4 1 12 16,-3 8 1-16,0 1-5 0,2 6-14 0,2 2-8 0,4-1-22 15,0 2-15-15,1 0-18 16,2 0-11-16,5-2-15 0,1-4-16 0,2-1-28 16,0 3-42-16,2-3-53 0,2-3-66 0,-2-1-78 15,4 1-78-15,-2-1-66 0,1-2-56 16,-3-3-59-16,6-3-64 0,-2-2-88 0,-1-1 15 15,4-4-322-15,-2-1-354 0</inkml:trace>
  <inkml:trace contextRef="#ctx0" brushRef="#br0" timeOffset="134900.91">26769 10348 2363 0,'7'-12'45'0,"2"4"57"0,-4-1 52 16,-1 3 41-16,-2 3 30 0,-2 3 24 16,3-9 5-16,-3 9-16 0,2-3-18 15,-2 3 9-15,0 0 1 0,0 0-4 16,0 0-15-16,0 0-9 0,12 15-18 0,-8-9-24 15,0 0-14-15,-1 3-19 0,1 0-5 16,-2-2-10-16,0-1-9 0,-1-1-8 0,1 2-6 0,-2-7-5 16,4 11 4-16,-4-11-4 15,5 8 17-15,-5-8 15 0,2 5 16 0,-2-5 21 0,0 0-1 16,0 0-19-16,0 0-12 16,16-13-17-16,-9 1-8 0,7-4-7 0,-3 2-14 0,1-1-2 15,0 5-9 1,-1 1-6-16,-1-1-1 0,-5 3-8 0,5 2-7 0,-3 2-3 15,-7 3-39-15,16-2 0 0,-16 2 0 0,0 0 0 16,25 9 0-16,-16-5 0 0,0 3 0 16,-1-3 0-16,2 3 0 0,-1-1 0 0,1 1-16 15,-3-2-180-15,1 0-55 16,-1 1-39-16,-1-3-56 0,2-2-52 16,-8-1-40-16,11 0-30 0,-11 0-35 15,11-4-10-15,-2-3-5 0,-4 0 10 0,1-3 26 0,1-1-628 16,0-4-580-16</inkml:trace>
  <inkml:trace contextRef="#ctx0" brushRef="#br0" timeOffset="135079.34">27190 10192 2768 0,'9'-28'-108'0,"3"4"67"16,-1-3 60-16,0 4 51 0,2 11 35 16,-8-3 35-16,2 5 26 0,1 3 39 15,0 1 25-15,0 5 18 0,-8 1 15 0,14 9 3 16,-5-1-1-16,-2 6 2 0,-1 5-8 16,-3 5-8-16,-1 2-24 0,0 1-20 0,-4 9-18 15,-2 2-17-15,4 0-14 0,-5-1-15 16,-1-1-12-16,1 0-28 0,-4-5-34 0,2-5-38 15,2-6-42-15,-3-4-43 0,0 1-55 0,-1 0-55 0,-4-3-80 16,1-6-78 0,-1 2-73-16,-3-4-87 0,1-3-99 0,-2 0-96 15,0 1 68-15,1-1-464 16,2 1-545-16</inkml:trace>
  <inkml:trace contextRef="#ctx0" brushRef="#br0" timeOffset="135419.41">26451 10943 2939 0,'-29'8'186'0,"3"-1"38"16,2-1 9-16,2-3 22 0,5 0 36 16,-1-1 54-16,5 0 23 0,0-1 21 0,13-1 2 15,-15 0-19-15,15 0-34 16,0 0-37-16,0 0-19 0,53-22-39 0,5 5-28 0,8 0-48 15,8-1-57-15,28 0-28 16,-4-1-14-16,5 4-3 0,-2 2-8 0,-17 5-7 16,-6-1-5-16,-2 4-7 0,-10-1-5 15,-17 3-14-15,-10 2-10 0,-8-1-7 0,-8 0-4 16,-7 1-10-16,0 1-18 0,-3-2-7 16,-3 1-12-16,1 1-29 0,-11 0-39 0,16 0-50 15,-16 0-62-15,0 0-84 0,7-4-94 0,-7 4-99 16,0 0-131-16,0 0-158 15,0 0 78-15,0 0-651 0,-32-3-821 0</inkml:trace>
  <inkml:trace contextRef="#ctx0" brushRef="#br0" timeOffset="137049.04">25870 9907 3966 0,'-18'0'-38'0,"4"0"7"0,3 0 22 0,11 0 29 0,-20-1 36 0,20 1 29 0,-9-2 17 0,9 2-3 0,0 0-9 16,0 0-5-16,0 0-9 0,0 0-5 16,54 0-8-16,-6 0-5 0,15 0-8 0,7 2-6 15,5-4-4-15,-3 0-6 16,0 2-18-16,-2-2-20 0,-7 2-18 0,-16-3-12 16,-5 1 3-16,-11 0 4 0,-7 2 0 15,-5 0 7-15,-6 0-1 0,-1-1 1 16,-12 1 4-16,7-2 8 0,-7 2-8 15,0 0 7-15,0 0 2 0,-41 0 5 0,12 2 10 16,-13-1 7-16,-7 1 8 0,-3 0-7 16,-11-2 15-16,11 2 13 0,3-1 10 15,1 1 8-15,16 0 0 0,5 0 6 0,9-2-4 16,0 1-3-16,5-1-1 0,6 0-8 16,7 0-5-16,0 0-2 0,0 0-8 0,0 0-4 15,0 0-5-15,42-5-33 0,-18 3-38 16,14 1-55-16,4-3-57 0,-1 2-74 0,-9 1-60 15,-5-1-71-15,-7 2-66 16,5-2-150-16,-6 0 12 0,-6 1-347 0,-2 1-392 0</inkml:trace>
  <inkml:trace contextRef="#ctx0" brushRef="#br0" timeOffset="145509.45">6676 9057 845 0,'0'0'485'0,"5"-9"-121"0,-1 5-47 0,-4 4-9 0,6-8-11 0,-5 5-7 0,-1 3-10 16,4-9-14-16,-1 4 8 0,-3 5 11 0,2-9-6 16,-2 9-3-16,4-9-2 0,-4 9-4 0,0-8-6 15,0 8-10-15,0-6-16 16,0 6-14-16,0 0-21 0,1-10-15 0,-1 10-23 16,0 0-23-16,0 0-17 0,0 0-8 15,0 0-11-15,0 0-6 0,-5 42-3 0,3-18-9 16,-5 8-9-16,4 6-2 15,-5 0-6-15,3-2-4 0,-1 2-9 0,0-2-6 16,-2 0-3-16,3-2-5 0,-1-1-5 0,3-8-4 0,-4-3-7 16,5 1-4-16,-1-6-23 15,-1-1-21-15,0-1-36 0,2-3-52 16,1-1-53-16,1-2-62 0,-2-2-72 16,0-2-108-16,2-5-106 0,-2 6-100 15,2-6-129-15,0 0 10 0,0 0 76 0,11-16-553 16,-2 5-669-16</inkml:trace>
  <inkml:trace contextRef="#ctx0" brushRef="#br0" timeOffset="145979.04">6811 9043 3105 0,'0'-14'-53'0,"2"2"61"0,-2 2 36 16,0 3 39-16,0 7 31 15,1-12 22-15,-1 12 9 0,0-7-3 0,0 7-13 16,0 0 8-16,0 0 14 15,0 0 4-15,0 0-3 0,13 36-5 0,-12-10 0 16,1 8 5-16,0 6 21 0,-4-1-2 0,2 0-2 0,-2 4-6 16,2-2-2-16,-3 2-9 15,-6-3 1-15,4-4-7 0,-1 0 0 0,3-3-2 16,-3-8-9-16,2-4-3 16,1-6-7-16,-2-1-8 0,5-4 8 15,-2 0 1-15,2-1 5 0,-2-2 8 0,2-7 5 16,2 10-3-16,-2-10-15 0,0 0-15 15,0 0-12-15,0 0-31 0,7-22-68 0,2 6 0 16,-2-4 0-16,2-7 0 16,5 0 0-16,-1 2 0 0,-4 6 0 0,2 5 0 0,-6 2 0 15,3 2 0-15,-5 3 0 16,1 2 0-16,2 0 0 0,-6 5 0 0,13-1 0 0,-13 1 0 16,0 0 0-16,22 11 0 15,-15 0 0-15,0-3 0 0,-1 4 0 0,2 2 0 16,0-1 0-16,-3 1 0 0,3 1 0 15,-5 1 0-15,4 0 0 0,-4-2 0 16,-1-1 0-16,0-1-28 0,0 1-99 0,-2-5-28 16,4 2-40-16,-2-1-46 0,-1-1-60 15,-1-1-67-15,2-2-72 0,-2-5-72 0,2 6-73 16,-2-6-90-16,0 0-9 0,0 0-636 16,0 0-776-16</inkml:trace>
  <inkml:trace contextRef="#ctx0" brushRef="#br0" timeOffset="146179.04">7184 9367 3390 0,'4'-10'-28'0,"-3"-1"94"0,-1 3 65 0,0 1 52 0,0 7 31 0,0-10 22 0,0 10 6 0,0 0-10 0,0-11-21 15,0 11-18-15,0 0-14 16,0 0-9-16,0 0-15 0,0 0-19 0,-1 33-11 0,-3-18-17 16,2 2-25-16,-2 2-39 15,3 2-45-15,-3-2-54 0,0 2-53 16,2-2-62-16,-1-3-68 0,-2 0-64 15,3-4-59-15,0-2-63 0,0-1-76 0,2-3-90 0,0-6 20 0,-1 6-366 16,1-6-415-16</inkml:trace>
  <inkml:trace contextRef="#ctx0" brushRef="#br0" timeOffset="146329.22">7236 9266 2590 0,'0'-9'58'0,"-2"1"64"16,0 1 41-16,2 7 15 0,-2-9 12 0,2 9-8 0,0 0-19 15,0 0-17-15,-2-8-33 0,2 8-56 16,0 0-72-16,0 0-92 0,0 0-107 0,0 0-159 16,0 0-179-16,0 0 37 0,17 15-229 0,-10-13-234 15</inkml:trace>
  <inkml:trace contextRef="#ctx0" brushRef="#br0" timeOffset="146699.21">7472 9257 2114 0,'0'0'59'0,"0"0"39"0,0 0 30 16,-2-12 26-16,2 12 12 0,0 0-7 15,-6-7-4-15,6 7-16 0,0 0-6 0,0 0 5 16,0 0-11-16,0 0-8 16,-29 9-10-16,22-2-13 0,1 2-8 15,1-1-13-15,-1 0-3 0,3 0-3 0,0-2-12 16,1 1 0-16,0 1 1 0,2-8 5 0,0 16 17 15,2-7 7-15,3-3 2 0,-2 1 19 16,1 0 13-16,3 2 6 0,-3-4 2 16,0 6 0-16,-1-3 21 0,1 0 0 0,-1 1 30 15,1-1 16-15,-3 1 4 0,-1 0 5 16,-1 1-7-16,-3 2-7 0,1-2-13 0,-2 3-14 16,-5-2-17-16,-1 1-15 15,-1 1-14-15,-3-2-9 0,2-2-15 0,-4 0-29 16,1-3-38-16,-2 1-66 15,0-3-76-15,2-3-90 0,-2-2-101 16,0-5-115-16,-2-4-114 0,4-4-144 0,-4-7-109 16,3-4 69-16,-3 0-641 0,7-2-816 15</inkml:trace>
  <inkml:trace contextRef="#ctx0" brushRef="#br0" timeOffset="146984.1">6203 8837 3869 0,'-13'-5'64'0,"4"2"34"0,0 1 8 0,9 2 11 0,-7-5 3 0,7 5 15 0,0 0 7 15,0 0 9-15,0 0-8 0,27-12-10 0,-4 8-14 0,6 2-16 16,12-1-10-16,7 1-19 0,-3 2-28 16,20 0-41-16,3 2-58 0,2 0-71 15,-6-1-94-15,1 3-95 0,-18-2-120 16,1-1-168-16,-6-1-21 0,-8 2 70 16,-9-2-333-16,-4 0-368 0</inkml:trace>
  <inkml:trace contextRef="#ctx0" brushRef="#br0" timeOffset="147784.19">7763 9490 2738 0,'0'0'186'0,"0"0"13"0,0 0-1 0,0 0 8 0,0 0 32 0,0 0 27 0,0 18 13 0,-3-10-2 0,-1 4-4 0,-2 2-11 16,4 0-23-16,-2 1-20 15,4-3-24-15,-2 2-11 0,2-1-23 0,2-1-15 16,2 1-14-16,-2-2-10 0,4-2-9 16,1-1-8-16,2-2-10 15,3-3 2-15,-2-1-12 0,1 0-11 0,-11-2-10 0,28-7-3 16,-8-2-4-16,-3-1-3 0,2 0-12 0,-2-2-1 15,0-1-6-15,1 0-1 0,-5 1-3 16,-1 3-4-16,-5 3 0 0,0-1-2 16,1 1 2-16,-2 1-3 0,-6 5 6 0,9-5-12 15,-9 5-1-15,11-3 6 16,-11 3-3-16,0 0-5 0,0 0 7 0,25 8-8 16,-17-5-3-16,2 1 5 0,1 0-1 15,0-1-2-15,1-2-1 0,1 2-3 0,1-2 4 16,1-1-2-16,0 2 0 15,-15-2 5-15,26-6-7 0,-8 3-2 0,-2 0-1 16,-3-2-4-16,-2-2 4 0,1-2-11 16,-1 1-4-16,-4 1-2 0,1-4-4 15,0 0-11-15,-3-3-15 0,1-4-14 0,-2 3-20 16,-1-6-17-16,2 3-20 0,-3-1-20 16,0 4-32-16,-1 1-43 0,-1 4-62 0,0 1-71 15,0 2-74-15,-3 2-77 0,3 5-107 16,0 0-98-16,0 0 38 0,0 0-521 0,-22 10-644 15</inkml:trace>
  <inkml:trace contextRef="#ctx0" brushRef="#br0" timeOffset="147999.32">8409 9335 3144 0,'0'0'40'0,"5"-11"75"0,-5 11 48 0,0-7 43 0,0 7 26 0,0 0 17 0,0 0 4 15,0 0-13-15,2-9-17 0,-2 9-17 0,0 0-4 16,0 0 4-16,0 0-11 15,9 27-19-15,-7-14-17 0,-1 3-13 0,-1 2-15 0,0 8-16 16,0-3-30-16,-1-3-41 0,1-1-46 16,-2 0-49-16,2-2-56 0,0-2-63 15,0-1-68-15,-3 0-59 0,3-6-60 16,0-1-75-16,-2-2-75 0,2-5-86 0,-2 6-17 16,2-6-467-16,0 0-548 0</inkml:trace>
  <inkml:trace contextRef="#ctx0" brushRef="#br0" timeOffset="148148.97">8491 9190 2942 0,'0'-22'35'0,"0"7"59"0,0 1 45 15,0 2 21-15,-2 2 16 0,2 3-6 0,0 7-10 16,-1-16-16-16,-4 14-21 16,5 2-26-16,0 0-46 0,0-11-55 0,0 11-79 15,0 0-99-15,0 0-135 16,0 0-186-16,0 0-47 0,6 30 52 0,-6-19-235 0,-1 6-224 15</inkml:trace>
  <inkml:trace contextRef="#ctx0" brushRef="#br0" timeOffset="148432.47">8802 9111 2194 0,'1'-15'166'16,"-2"3"55"-16,1 3 30 0,-2 2 16 0,0 3 3 15,2 4-11-15,-2-9-17 0,2 9-12 0,0 0-2 16,0 0 0-16,-16 24-13 0,11-5-17 16,-1 3-19-16,-2 11-7 0,1 3-21 0,-3 3-20 15,5 1-9-15,-1-1-15 16,0 2-6-16,0 0-27 0,3-1-19 16,-3-4-26-16,4-2-33 0,-2-7-38 15,4-4-41-15,-1-4-41 0,1-6-51 0,-2 1-47 16,2-2-28-16,2-4-32 0,-1-1-42 15,-1-7-40-15,4 6-44 0,-4-6-47 0,0 0-49 0,15-15-8 16,-7 6-284-16,9-14-285 0</inkml:trace>
  <inkml:trace contextRef="#ctx0" brushRef="#br0" timeOffset="148649.1">8874 9268 2095 0,'12'-35'45'0,"-5"1"79"16,0 3 66 0,-1 7 57-16,-1 5 38 0,-5 5 30 0,4 4 12 15,-4 1 0-15,0 1-17 0,3 1-26 16,-3 7-22-16,0 0 18 0,0 0-9 0,0 0-5 0,0 0-21 15,0 40-22-15,-3-15-12 0,1 9-22 16,0 6-10-16,2 0-26 0,-1 1-23 16,-3 0-2-16,4 2-18 0,0-2-15 0,-2-3-28 15,0-3-24-15,0-8-27 16,2-2-30-16,0-6-38 0,-1 0-37 0,-1 0-43 16,0-6-47-16,0 1-63 0,2-5-91 15,-2-1-108-15,0-1-122 0,2-7-189 0,-1 8 59 16,1-8 68-16,0 0-498 0,0 0-592 15</inkml:trace>
  <inkml:trace contextRef="#ctx0" brushRef="#br0" timeOffset="149131.42">9291 9118 3314 0,'6'-17'72'0,"-3"4"55"0,1 0 39 0,0 6 34 0,-2 1 22 0,0-1 15 0,-2 7-10 0,1-7-19 16,-1 7-8-16,0 0 5 0,0 0 2 0,14 22 1 15,-8 0-18-15,-1 10-15 0,7 4-16 0,-6 3-12 16,3 11-21-16,-2-7-12 0,0 0-8 16,-1 0-17-16,-1-1 1 0,-1-1-26 15,-2-3-38-15,-2-7-40 0,-2-4-51 16,0-1-61-16,0 1-56 0,-2-6-90 0,3-4-93 0,-1 0-87 16,-2-1-102-16,1-3-131 15,1-4 29-15,2-2-537 0,2-2-658 0</inkml:trace>
  <inkml:trace contextRef="#ctx0" brushRef="#br0" timeOffset="149349">9493 9576 3430 0,'0'0'125'0,"-2"-8"53"0,2 8 36 16,0 0 24-16,0 0 21 0,0 0 10 16,-2-12-2-16,2 12 2 15,7-9-12-15,2 2-20 0,0-3-19 0,2 1-25 16,5-4-18-16,-2 0-24 0,8-6-32 0,-5-1-49 15,4-2-51-15,-2-2-57 0,-2 2-64 16,-2-1-61-16,-2-3-74 0,-3 8-72 0,-4 1-47 16,-1 3-56-16,-5 2-61 0,2 3-83 0,-4 3-68 15,2 6 39-15,-11-6-379 16,11 6-441-16</inkml:trace>
  <inkml:trace contextRef="#ctx0" brushRef="#br0" timeOffset="149528.87">9580 9299 2487 0,'-1'8'16'15,"-1"0"60"-15,2-1 56 0,0 6 46 0,0 2 35 16,2-1 18-16,-2 4 6 0,1 5 3 16,3 0-7-16,2 0-10 0,-5 1-20 0,8-4-16 15,-4 4-18-15,1-3-19 0,1 0-16 0,3-3-10 16,-4 2-13-16,1-6-18 16,-1 1-33-16,-1-3-34 0,0-2-48 0,-1 0-52 15,-1-3-71-15,-1 0-79 0,0 0-88 16,0-4-117-16,-2-3-168 0,6 6-4 0,-6-6 59 15,5 3-335-15,-5-3-359 0</inkml:trace>
  <inkml:trace contextRef="#ctx0" brushRef="#br0" timeOffset="149929.25">9979 9600 2726 0,'0'0'199'0,"0"0"11"16,0 0-4-16,0 0-8 16,0 0 0-16,0 0-5 0,0 0-10 0,0 0-20 15,0 0-15-15,17-15-14 0,-10 9-12 16,3-1-13-16,-3-1-12 0,1 0-7 0,2-1-4 16,-3-1-5-16,-1-1 14 0,0 1 15 15,-4 0 10-15,2 1 9 0,-4 1-3 0,-2-3-6 16,-2 3-5-16,-1-1-16 0,-2 1-5 15,0 2-11-15,-3 1-7 0,-2 2-5 0,-1 2-3 16,13 1-12-16,-28 6 2 0,8 3-1 16,2 1-6-16,-5 7-2 0,7 0-8 0,3-1 1 15,4 1-6-15,1 2-2 0,2-2-10 16,4 0-7-16,0-1 2 0,4 0 3 16,2 2-3-16,1-3 2 0,8 2-1 15,-4-3-7-15,0 0-13 0,5-2-19 0,1-4-31 16,-1-1-33-16,0-2-46 0,2-1-62 15,-3-2-71-15,3-4-112 0,-3 1-106 0,2-5-149 16,2-3-77-16,-3 1 64 0,2-3-536 0,2 1-643 16</inkml:trace>
  <inkml:trace contextRef="#ctx0" brushRef="#br0" timeOffset="150352.37">10330 9505 3102 0,'-9'1'94'0,"9"-1"67"0,-11 4 27 16,11-4 12-16,-7 3 4 0,7-3 15 15,0 0 23-15,0 0 8 0,0 0 3 16,0 0-19-16,0 0-18 0,0 0-21 0,0 0-13 16,0 0-21-16,30 3-17 15,-30-3-6-15,0 0-6 0,22-8 0 16,-11 3-12-16,-4-1 1 0,0 1-7 0,-3 0-2 15,2-2-5-15,-6 7-1 0,3-10 1 0,-3 10-10 0,-2-12-13 16,2 12-12-16,-9-9-9 16,9 9-3-16,-15-2-12 0,15 2-4 15,-23 6-6-15,9 1-2 0,0 1-5 16,-2 2-2-16,1 6 1 0,4 0 9 0,-1 0-2 16,3 3 3-16,2 0 10 0,-2 2 10 0,4 1 6 15,1-1-33-15,0-5-33 16,4 3 0-16,0 0 0 0,4-1 0 0,3 0 0 0,4 0 0 15,-4-1 0-15,4-3 0 0,1-3 0 16,-1-2 0-16,5-1 0 0,-1-2 0 16,0-2-24-16,4-3-325 0,0-2-141 0,0-3-148 15,4-2-185-15,-2 0-1 0,9-5 86 16,-3-6-726-16,-3 0-913 0</inkml:trace>
  <inkml:trace contextRef="#ctx0" brushRef="#br0" timeOffset="150629.26">10816 8926 4285 0,'-7'-15'53'0,"3"4"52"15,-3 1 47-15,2 3 35 0,3 2 29 0,2 5 6 16,-5-9-10-16,5 9-11 16,0 0 18-16,0 0 16 0,-17 23-4 0,9-2-13 15,2 15-28-15,-3 15-6 16,4 4 2-16,-6 5-1 0,4 7-8 0,2 5-17 15,-5 0-16-15,2 3-16 0,2 0-13 0,-1 3-8 0,3-6-28 16,-5-4-79-16,3 1 0 16,0-9 0-16,2-2 0 0,3-13 0 15,-3-4-41-15,0-7-144 0,4-4-56 0,-2-10-53 0,2-4-66 16,0-4-62-16,2-6-80 16,0-2-89-16,-2-4-148 0,0 0 21 0,0 0 89 15,11-21-551-15,-7 4-645 0</inkml:trace>
  <inkml:trace contextRef="#ctx0" brushRef="#br0" timeOffset="150869.38">10707 9472 3222 0,'0'-12'69'15,"-2"-1"58"-15,2 6 34 0,0 1 17 16,2 1 11-16,-2 5 9 0,3-9 6 0,1 6 3 16,-4 3-4-16,15-4-18 0,-15 4-14 15,19 5-8-15,-8 2-20 0,3 2-9 0,-1 2-15 16,1 4-16-16,-3 0-5 15,0 2-14-15,-1 1-3 0,-2-2-4 0,-5 0-10 0,1 2 5 16,-4-6 3-16,0 4 1 0,-4 0-6 16,1-5-2-16,-5 3-14 0,0-3-12 0,0-3-28 15,-1-1-44-15,0-2-58 0,1-3-76 16,-2-2-98-16,10 0-117 0,-25-11-144 16,13 3-206-16,-4-6 50 0,3-2 70 0,-7-4-476 15,8 2-557-15</inkml:trace>
  <inkml:trace contextRef="#ctx0" brushRef="#br0" timeOffset="151989.04">11480 9249 3037 0,'2'-4'31'0,"-2"4"52"0,0 0 31 0,-11-8 25 0,11 8 14 0,0 0 21 0,-14 1 21 0,14-1 20 15,-29 14 23-15,12-2 20 0,-11 9 12 16,-7 8 3-16,0 5 8 0,3 4-13 16,3 4-6-16,-1 0-6 0,8-1-13 0,1-2-17 0,8-8-18 15,2-2-16-15,6-2-20 16,3-6-11-16,4-3-19 0,3 2-11 16,6-3-12-16,-2-1-11 0,12 4-13 0,-1-8-4 15,2-1-35-15,6-3-56 0,1-3 0 16,-2-3 0-16,1-2 0 0,-4 0 0 15,3-5 0-15,7-3 0 0,-3-3 0 0,-3-1 0 16,-3-5 0-16,0-2 0 0,-6-3 0 16,-2-2 0-16,-4-3 0 0,-2-3 0 0,-6-1 0 15,-1 4 0-15,-4 3 0 0,-2-1 0 0,-4-6 0 16,-3-3 0-16,-3 7 0 16,-3 2 0-16,0 1 0 0,-4 8 0 0,3 3 0 15,-3 2 0-15,1 4 0 16,-2 5 0-16,2 2 0 0,-4 4 0 0,-3 3 0 15,-1 6 0-15,-1 5 0 0,7 3 0 0,0 1 0 0,7-4 0 0,5 0 0 16,2-1 0-16,5-2 0 16,2-1 0-16,3 1 0 0,3-1 0 0,0-4 0 15,4 1 0-15,3-3 0 16,1-3 0-16,2-3 0 0,2-2 0 16,4-4 0-16,0-2 0 0,7-5 0 0,-6 1 0 15,5-1 0-15,-6 1 0 16,-3 2 0-16,-8 3 0 0,2-1 0 0,-4 4 0 15,1 0 0-15,-11 2 0 0,21 2 0 0,-12 2 0 0,3 3 0 16,1 3 0-16,-2 5 0 0,1-3 0 0,-1 5 0 16,1 0 0-16,-1-2 0 15,-1 1 0-15,-5-3 0 0,3 0 0 16,-2 0 0-16,0-1 0 0,-3-4 0 16,1 1 0-16,2-2 0 0,-4 0 0 0,2-2 0 15,-4-5 0-15,5 8 0 16,-5-8 0-16,6 4 0 0,-6-4 0 0,0 0 0 15,19-12 0-15,-7 0 0 0,0 0 0 16,-1 0 0-16,0 2 0 0,-1 1 0 0,-1 2 0 16,-2 2 0-16,1 0 0 0,-8 5 0 0,16-2 0 15,-16 2 0-15,0 0 0 0,26 10 0 16,-16-7 0-16,-1 5 0 0,1-1 0 0,-1 0 0 16,2 1 0-16,1 0 0 0,-2-2 0 15,1-1 0-15,-5 0 0 0,3-1 0 0,-1-1 0 16,-8-3 0-16,15 2 0 0,-15-2 0 15,19-7 0-15,-7 1 0 0,-1-2 0 0,-4-3 0 16,5 0 0-16,-4-9 0 0,-3 2 0 16,5-1 0-16,-5-1 0 0,2-3 0 0,-2 3 0 15,3-1 0-15,-7 4-59 0,5 0-972 16,0 3 88-16,-2 2 107 0,-2 5-974 16,2 4-1238-16</inkml:trace>
  <inkml:trace contextRef="#ctx0" brushRef="#br0" timeOffset="152688.97">12983 9055 4901 0,'11'-21'-68'0,"-2"4"66"0,-2 3 56 0,-2 4 34 0,1 2 29 0,-5 0 17 0,3 3 6 0,-4 5 14 0,0 0 40 0,0 0 25 0,0 0 25 16,-4 36-9-16,1-1-3 0,-3 4-2 0,-2 15-2 16,1 0-8-16,-1 5 3 15,-2-1-19-15,1 0-18 0,0 1-10 0,-1-5-94 16,2-2-82-16,1-13 0 0,-1-2 0 15,3-3 0-15,-2-9 0 0,3-4 0 0,1-4 0 16,1-3 0-16,0-3 0 0,-2-2 0 16,4-1 0-16,0 0 0 0,0-8 0 0,-1 8 0 15,1-8 0-15,0 0 0 0,0 0 0 0,0 0 0 16,5-22 0-16,-3 11 0 16,-2-7 0-16,0-2 0 0,-2 2 0 0,-2-3 0 15,-5 1 0-15,1 1 0 0,-3 4 0 16,-2 3 0-16,-7 3 0 0,1 5 0 0,-1 7 0 15,-14 1 0-15,-3 9 0 0,4 1 0 0,3 2 0 0,1 4 0 16,5-4 0 0,5 7 0-16,1-1 0 0,11-1 0 15,-1-2 0-15,8-4 0 0,0 2 0 16,4-2 0-16,3 6 0 0,5-4 0 0,5 5 0 0,2-10 0 0,-4-1 0 16,5-3 0-1,-1 3 0-15,-2-10 0 0,2 3 0 0,-2-4 0 0,0-2 0 16,3-1 0-16,-2-4-291 15,3 0-114-15,-6 0-98 0,3-2-92 0,-2-3-173 0,0 1-24 16,1-2 80-16,-2 1-691 0,-2 1-855 16</inkml:trace>
  <inkml:trace contextRef="#ctx0" brushRef="#br0" timeOffset="153089.22">13263 9592 3735 0,'-4'10'132'0,"1"-2"62"0,1-3 36 0,2-5 16 0,-2 13 19 0,2-13 24 0,0 10 20 0,0-10-1 0,0 10-5 15,4-5-10-15,5 0-18 0,-9-5-22 16,12 7-21-16,1-1-24 0,-2-5-22 0,1-1-16 16,1 2-18-16,-13-2-14 0,26-5-13 15,-15 3-13-15,2-3-76 0,1 0-36 16,-3-2 0-16,-2-1 0 0,4-5 0 0,-8 1 0 15,1 2 0-15,-5-4 0 0,1 2 0 16,-2 0 0-16,-2 0 0 0,2 2 0 0,-5 0 0 16,-1 3 0-16,-3 2 0 0,1 2 0 15,8 3 0-15,-24 6 0 0,8 1 0 0,1 3 0 16,1 5 0-16,0-3 0 0,2 4 0 16,1 2 0-16,1 0 0 0,4 2 0 0,0 1 0 15,3 0 0-15,3-4 0 0,1 2 0 16,1 2 0-16,9-1 0 0,1 4 0 0,5-1 0 15,6-7 0-15,0 3 0 16,2-10 0-16,9 1 0 0,1-3-271 0,-1-3-162 16,-6-4-102-16,10-4-95 0,3 1-138 15,-1-4-20-15,-1-4 84 0,-3 3-678 0,3-4-834 16</inkml:trace>
  <inkml:trace contextRef="#ctx0" brushRef="#br0" timeOffset="153304.29">14009 9581 3858 0,'-5'-6'57'15,"-6"0"52"-15,0 5 35 0,0 1 32 0,11 0 37 0,-32 7 34 16,13 1 27-16,-10 4 15 0,0 5 8 16,2 4-4-16,4 1-7 0,1 2-18 15,3 0-22-15,4 1-20 0,1 0-23 16,7-4-17-16,-1-1-19 0,7-2-18 16,-1 0-13-16,2-3-16 0,2 0-24 0,-1-2-27 0,1-1-35 15,6 0-40-15,-3-3-65 16,5-3-74-16,1-3-103 0,0-1-117 0,3 0-140 15,3-6-156-15,2 1-177 16,3-3 75-16,-4-1 82 0,1 0-632 0,-2 1-770 16</inkml:trace>
  <inkml:trace contextRef="#ctx0" brushRef="#br0" timeOffset="153799.03">14056 9883 3679 0,'-7'2'77'0,"7"-2"38"0,-8 3 20 16,8-3 11-16,0 0 7 0,0 0 3 0,-5 4 3 16,5-4 6-16,0 0-8 0,0 0-15 15,0 0-9-15,0 0-18 0,41-6-10 0,-27 5-3 16,-3-3-1-16,-1 1 9 16,2 0 9-16,-3-3 9 0,-2 3-17 0,3-3 20 15,-4-2 1-15,1 1 6 16,-3 1-4-16,2-5-6 0,-5-1-14 0,3 1-8 15,-2-5-15-15,1-1-9 0,-3-2-14 16,2 0-2-16,-4 0-8 0,-1 0-3 0,1 4 0 16,-3-1 3-16,1 4 1 0,2 1-2 15,-2 0-6-15,3 2-9 0,-5 2-14 16,2 4 2-16,4 3-2 0,-8-2-5 0,8 2-10 16,0 0 5-16,0 0-3 0,0 0 2 15,0 0-6-15,0 0-2 0,0 0-1 16,0 0 0-16,30 7 2 0,-12-9 0 0,0 0-5 15,4 1 4-15,-3-1-3 0,0 2-2 0,-2 2 3 16,3-1 0-16,-6 7 12 0,4 0 10 0,-1 5 5 16,-4 0 6-16,6 8-1 15,-7-3-8-15,-3 3-31 0,-1 0 0 16,-7-2 0-16,3 4 0 0,-4-4 0 0,7 3 0 16,-6-2 0-16,-1-2 0 0,2 1 0 0,-2-2 0 0,2-3 0 15,0 0-191 1,0-4-94-16,0 1-121 0,-1-3-135 0,-1-1-159 0,2-2-130 15,-2-5 74-15,8 3-768 16,-8-3-970-16</inkml:trace>
  <inkml:trace contextRef="#ctx0" brushRef="#br0" timeOffset="154206.32">14793 9745 4148 0,'-9'0'-32'0,"9"0"57"0,-9 4 26 0,9-4 12 0,0 0 5 0,0 0 19 0,0 0 2 0,0 0 3 0,0 0-1 0,0 0-9 16,0 0-5-16,0 0-2 0,36-12-1 16,-25 9 5-16,1-2 15 0,1-2 13 15,1 0 3-15,-3 0 12 0,-2 0 7 0,1 0 7 16,-6-1-5-16,3 0-6 0,-5 1-4 0,2-1-1 15,-4 8-11-15,-2-13-18 16,2 13-13-16,-7-8-5 0,-1 6-6 0,8 2-11 16,-23 2 7-16,23-2-2 0,-27 8 5 15,12-1 19-15,2-1 8 0,2 5 18 16,-5-1 16-16,9 2 16 0,-3 0 11 0,0 2 2 16,5 0-8-16,-1 1-9 0,2 1-32 15,3 0-107-15,-3 0 0 0,4-3 0 0,4 3 0 16,-1 0 0-16,1 1 0 0,5 0 0 15,1-3 0-15,3-2 0 0,2-3 0 0,6 2-175 16,1-4-287-16,1-5-156 0,1 0-190 16,1-4-35-16,-2 0 92 0,15-3-791 0,-10 0-986 15</inkml:trace>
  <inkml:trace contextRef="#ctx0" brushRef="#br0" timeOffset="154854.03">15195 9684 4193 0,'0'0'-1'0,"-3"-6"49"0,3 6 37 0,0 0 45 16,0 0 40-16,0 0 40 0,0 0 35 0,0 0 32 15,10 20 19-15,-10-20 2 16,2 15-7-16,-2-4-17 0,1-1-19 0,-1 0-11 16,0 1 4-16,0 1-19 15,-1-1-10-15,-6-2-7 0,5 3-17 0,-1-1-122 16,-5-3-73-16,5 0 0 0,-5-1 0 15,2 0 0-15,0-3 0 0,1 1 0 0,-5-4 0 0,10-1 0 16,-12 2 0-16,12-2 0 0,0 0 0 0,-14-10 0 16,8 0 0-16,4-3 0 0,2 0 0 15,0-4 0-15,4-2 0 16,1-2 0-16,6 4 0 0,-2 0 0 16,2 0 0-16,2 3 0 0,6-5 0 15,2 7 0-15,-4 1 0 0,2 2 0 0,3-2 0 16,5 1 0-16,-3 0 0 0,-3 1 0 15,6-5 0-15,-7 7 0 0,-1-3 0 0,4-5 0 16,-1 3 0-16,-8-2 0 0,8-6 0 0,-8 4 0 16,-1 1 0-16,-2-2 0 0,-2 2 0 0,-4 1 0 15,4 1 0-15,-6 3 0 16,1 2 0-16,-2 1 0 0,-2 2 0 0,0 5 0 16,0 0 0-16,0 0 0 0,-31 7 0 15,20 1 0-15,-6 4 0 0,2 0 0 0,3 2 0 16,3-3 0-16,0 2 0 15,2-3 0-15,1 0 0 0,5 2 0 0,1 1 0 0,0 0 0 16,1-1 0-16,5 0 0 0,1 4 0 0,-2-3 0 0,2 3 0 16,1 1 0-16,-1 0 0 15,2 2 0-15,0-2 0 0,-4-1 0 0,4-1 0 16,-6-1 0-16,1 3 0 16,2-3 0-16,-5-1 0 0,1 1 0 15,-2 0 0-15,0-1 0 0,-2 3 0 0,-3-3 0 16,-1 3 0-16,-2-4 0 0,1 0 0 0,-3-2 0 15,-2 1 0-15,3-1 0 16,4-3 0-16,-5-4 0 0,0 1 0 0,10-4 0 16,-11-2 0-16,11 2 0 0,-11-11 0 0,6 3 0 15,5-4-4-15,0-2-812 0,5-1-109 16,2-6 53-16,-1 2 87 0,7-10-844 16,4 4-1067-16</inkml:trace>
  <inkml:trace contextRef="#ctx0" brushRef="#br0" timeOffset="155049.2">15656 9510 4378 0,'14'-15'-29'0,"-5"3"84"0,1 5 58 0,-2 1 53 0,-3-1 52 0,-1 4 39 0,-4 3 43 0,11-2 30 16,-11 2 10-16,0 0 2 0,20 17-17 15,-15-5-4-15,1 4-2 0,-3 3-11 0,0 2-7 16,-1 2-154-16,-2-2-147 0,0 2 0 16,0-4 0-16,-2 0 0 0,-1 4 0 15,2-7 0-15,-1 0 0 0,-2 1 0 16,2-5 0-16,0 0 0 0,0-1 0 0,2-3 0 15,-3-3-286-15,1 1-376 0,2-6-127 0,0 0-68 16,0 0 66-16,0 0-844 0,0 0-1072 0</inkml:trace>
  <inkml:trace contextRef="#ctx0" brushRef="#br0" timeOffset="155206.73">15828 9425 4428 0,'0'0'-39'0,"-4"-8"55"0,4 8 17 16,-1-6 8-16,1 6-1 0,0 0-6 15,0 0-11-15,-6-6-36 0,6 6-77 0,0 0-80 16,0 0-87-16,0 0-108 0,0 0-151 16,0 0-33-16,0 0 54 0,0 0-227 15,26 8-213-15</inkml:trace>
  <inkml:trace contextRef="#ctx0" brushRef="#br0" timeOffset="155604.35">15932 9511 2034 0,'0'0'123'0,"2"3"51"16,-2-3 52-16,0 0 26 0,7 5 29 0,-7-5 19 15,0 0 11-15,0 0-5 0,13 0-23 0,-13 0-18 0,0 0-18 16,0 0-26 0,0 0-9-16,0 0-23 0,15 2-12 0,-15-2-18 15,0 0-17-15,0 0-12 0,0 0-12 16,0 0 2-16,0 0-3 0,15-5-14 0,-9 0-7 0,-1 0-9 16,4-2-12-16,-2-2-6 15,0 2-4-15,1-1-2 0,-2 1 1 0,2 0-2 16,-5 2 11-16,-3 5-1 15,10-9 2-15,-10 9 17 0,10-2 25 0,-10 2 23 16,0 0 18-16,7 18 8 0,-5-6-8 0,0 0-81 0,0 6-76 16,0-4 0-16,-1 4 0 0,-1-1 0 15,2 0 0-15,0 0 0 16,0-1 0-16,0-1 0 0,0-1 0 0,-1 1 0 16,2-1 0-16,1-4 0 0,0 2 0 0,-3-2 0 15,1 1 0-15,0-3 0 0,0 1 0 16,2-2 0-16,-2 1 0 15,-2-1 0-15,0-7 0 0,-2 16 0 0,-2-8 0 16,-2 2 0-16,-3-1 0 0,-6 1 0 0,-5 1 0 16,-9-1 0-16,7 0 0 0,-3-3 0 0,-7 2 0 15,3-6 0-15,4 2-122 0,2-1-921 16,5 0 132-16,-5 0-1169 0,3 0-1491 16</inkml:trace>
  <inkml:trace contextRef="#ctx0" brushRef="#br0" timeOffset="170669.04">18180 8842 2514 0,'-5'5'299'0,"5"-5"-93"0,0 0-46 0,0 0-10 0,-8 4-8 0,8-4 9 0,0 0 9 15,0 0 5-15,0 0 11 0,0 0 12 0,0 0 6 0,0 0-6 16,0 0-3-16,0 0-8 0,0 0-5 0,0 0-7 16,0 0-6-16,0 0-13 15,0 0-15-15,0 0 3 0,0 0-5 0,25 7-7 0,-3-4-5 16,5 2-10-16,14 0-16 16,0 0-16-16,20 2-13 0,2 0 4 0,2 2-8 0,-1-2-7 15,1 0-8-15,4-2-3 16,-4 3-5-16,2-4 2 0,-5 1-13 0,-1 0 3 15,-1 0 5-15,-13-1-3 0,-5-3-14 16,0 1 1-16,-14 2 4 0,-1-3-5 0,-7 3-5 16,0-2-3-16,-3-1 4 0,-2 1-19 15,-1-1 20-15,-3 1-13 0,2 0 25 16,-13-2-17-16,21 1-10 0,-11 1 12 0,0 0-2 16,-10-2-7-16,16 1 3 15,-4 1-1-15,-12-2 4 0,19 4-3 0,-12-4-3 16,-7 0 6-16,20 4-2 0,-11-4-1 15,5 1-2-15,-14-1-1 0,18 2 1 0,-4 0-3 16,-1-1 3-16,3 1-1 0,-3 0 4 16,4 0-4-16,0-2-13 0,0 1 9 15,0 2 11-15,-1-1-5 0,3 0-5 0,0 1 3 16,-2-3 5-16,3 0-3 0,0 0 1 16,-1 0-2-16,-2 0-7 0,4 0 8 0,0 0 1 15,0-2-1-15,2 1 5 0,-4 1-3 16,1-2-6-16,0 2 1 0,-4-2 0 0,4 0 2 15,-3 2-1-15,-2-1 4 0,3 0-8 16,-3 1 2-16,0-2 2 0,0 2-2 0,1 0 3 16,0-2 1-16,2 0-2 0,0 2 1 15,2-1-7-15,-1-1 5 0,3 2-2 16,1-3-3-16,1 1 12 0,-3 0-5 16,3 0-6-16,-5-2 3 0,3 3-1 0,-6-3 5 15,2 3 6-15,-4-1-8 0,2 0-1 16,-3-1-2-16,5 2 3 0,-4-2-1 0,-2 0 2 15,1 2 2-15,-2-3-3 0,1 2 1 16,1 1-3-16,-1-1 8 0,-2-2-5 0,-3 3 1 16,0-3-5-16,4 3 4 0,-4-3 6 15,0 1-7-15,-7 3 3 0,14-5-7 0,-6 1 6 16,-3-1 4-16,3 2-1 0,-2-3-9 16,1 1 4-16,3-2 0 0,-3 1 2 0,3-5 0 15,-1 1 2-15,1 0-7 16,0-4 3-16,-3-3 0 0,2-2 4 0,5-8 3 15,-3-4 1-15,-3-2-6 16,-1-5-5-16,3-1 0 0,0-11-1 0,1-1 3 0,-1-2-2 16,-3 3 14-16,1 9-4 0,-5 0 2 0,6 0 7 15,-6 3 8-15,-1 2 9 0,2 0-3 16,-2 8-6-16,-2 4-6 0,2 0 5 16,-2 4-1-16,1-1-5 0,-1 2-3 15,2 1 3-15,-2 0 2 0,2 3-7 0,0-2-4 0,0 3 6 16,0 3-7-16,-1-2 3 15,-1 3-3-15,0 1 4 0,2 0-5 0,-2 1-1 16,0 1 9-16,3 2-13 0,-3 5 3 0,0-10-5 16,0 10 3-16,0-11-3 0,0 11 3 15,2-7-2-15,-2 7 1 0,2-6-2 16,-2 6 5-16,2-5 1 0,-2 5 0 16,0 0 2-16,0-9-7 0,0 9 3 0,0 0-4 15,-2-9-14-15,2 9 2 0,0 0 19 16,2-8 1-16,-2 8-3 0,0 0-3 0,-2-6 4 15,2 6-7-15,-9-8-4 16,6 5 3-16,-5-3-3 0,-3 1 5 0,-1-1-4 16,-2 0-2-16,-4 1 9 0,0-2-1 0,-7 0-1 0,-10-1-1 15,-1-2 13 1,-2 1-4-16,-8 0-2 0,-7-1 9 0,-3 2 2 16,2-1 4-16,-3 0-4 0,-3 1-2 15,7 0-4-15,8 0 3 0,-13 1-7 16,12 1 5-16,-13 0 0 0,16-2 4 0,-4 3-4 15,6 1-12-15,-3-1 12 0,0 2 7 0,2 0-11 0,0-3-1 16,0 2 7-16,1 3-4 0,-4-2-3 16,4-1-5-16,-1 1 0 0,-2 2 0 15,1-2 10-15,-4 0-9 16,6-2 0-16,-4 0 11 0,4 1-9 0,-1-3 1 16,6 2 2-16,-1-2 6 0,9 2-1 15,4 0 6-15,-1 0 1 0,2 0-11 0,-1-2 1 16,1 2 0-16,-1-2-5 0,-1 2 1 15,0 0-1-15,-9 0-2 0,4-1 2 16,-8 0-3-16,-2 0 2 0,1 0 3 0,-2 1-6 16,-1-1 1-16,3 1 2 0,3 0-1 0,-1 1-2 15,6 1 0-15,6 0-4 0,2-1 4 16,5 3-1-16,-2-2 4 0,5 2-7 0,3-1 4 16,-1 1-1-16,4-1 1 0,-3 0 1 15,12 2-4-15,-16-2 6 0,7 2-2 0,9 0-2 16,-16-1 0-16,6 0-2 15,10 1 4-15,-19 0-5 0,19 0 6 0,-18 0-4 0,9-3 2 16,9 3-3-16,0 0 2 0,-15 0 0 16,15 0-1-16,-12 0 0 0,12 0 1 0,0 0 4 15,-11-1-3-15,11 1 4 16,0 0-2-16,-12-2 2 0,12 2 2 0,0 0-4 16,0 0-3-16,-7-4 0 0,7 4 0 15,0 0 0-15,-6-3 0 0,6 3 0 0,0 0 0 16,0 0 0-16,-7-7 0 15,7 7 0-15,0 0 0 0,0 0 0 0,0 0 0 0,-4-3 0 16,4 3 0-16,0 0 0 0,0 0 0 16,0 0 0-16,0 0 0 0,0 0 0 0,0 0 0 15,0 0 0-15,0 0 0 16,-1-7 0-16,1 7 0 0,0 0 0 0,0 0 0 16,0 0 0-16,0 0 0 0,0 0 0 15,0 0 0-15,0 0 0 0,0 0 0 0,0 0 0 0,0 0 0 16,0 0 0-16,0 0 0 15,0 0 0-15,0 0 0 0,0 0 0 0,0 0 0 16,0 0 0-16,0 0 0 0,0 0 0 0,0 0 0 16,0 0 0-16,0 0 0 0,0 0 0 15,0 0 0-15,0 0 0 0,-9-4 0 16,9 4 0-16,0 0 0 0,0 0 0 16,0 0 0-16,0 0 0 0,0 0 0 0,0 0 0 15,0 0 0-15,0 0 0 0,0 0 0 16,0 0 0-16,0 23 0 15,0-10 0-15,-2 8 0 0,0 3 0 0,-1 12 0 0,-3 4 0 16,-3 9 0-16,-5 4 0 0,1 1 0 0,-3 4 0 16,-4 5 0-16,-3-2 0 0,2 2 0 15,-2-3 0-15,2-2 0 0,0-2 0 16,4 1 0-16,-2-4 0 0,3-3 0 0,3-2 0 16,2-9 0-16,-1-2 0 0,3-5 0 15,5-5 0-15,-3-4 0 0,2-3 0 16,2 0 0-16,-3-4 0 0,3-2 0 15,1-2 0-15,-4 0 0 0,6-4 0 0,-2 1 0 16,0 0 0-16,2-2 0 0,-1-2 0 0,-2 3 0 0,3-8 0 16,-4 7 0-16,4-7 0 15,-2 9 0-15,2-9 0 0,0 0 0 16,-2 7 0-16,2-7 0 0,0 0 0 16,0 0 0-16,0 0 0 0,0 0 0 0,0 0 0 0,-9 4 0 15,9-4 0-15,0 0 0 16,0 0 0-16,0 0 0 0,0 0 0 0,0 0 0 0,0 0 0 15,0 0 0-15,-9 3 0 0,9-3 0 0,0 0 0 16,0 0 0-16,0 0 0 16,0 0 0-16,-10 5 0 15,10-5 0-15,0 0 0 0,-9 5 0 0,9-5 0 0,-6 1 0 16,6-1 0-16,0 0 0 0,-7 3 0 0,7-3 0 16,0 0 0-16,-22-1-14 15,22 1-636-15,-17-5-172 0,8 2-79 0,-2 0 80 16,-2-1-874-16,-5 1-1129 0</inkml:trace>
  <inkml:trace contextRef="#ctx0" brushRef="#br0" timeOffset="210229.4">2390 5988 1580 0,'0'0'284'0,"0"0"-42"0,0 0-34 0,0 0-21 0,0 0-11 0,0 0-11 0,0 0 9 0,0 0-14 0,0 0 14 16,0 0 13-16,0 0 10 16,0 0 4-16,0 0 3 0,0 0-1 0,13-4-16 0,-13 4-19 15,6-7-14-15,-3 3-11 16,-3 4-7-16,7-8-5 0,-7 8 0 0,7-7-2 15,-7 7 4-15,2-6-1 0,-2 6-9 16,0 0-7-16,2-9-8 0,-2 9-14 0,0 0-6 16,0 0-7-16,0 0-3 0,0 0 11 0,-38 10 12 15,24-2 17-15,-2 3 5 16,-2 1-10-16,3 0-15 0,3-2-9 0,1 1-12 0,2 0-4 16,1-1-10-1,2-2-7-15,2 0-4 0,1 1 0 0,1-2-4 0,2-7 2 16,5 10 1-16,-5-10-3 15,12 8-5-15,-12-8-3 0,19-3 0 0,-19 3-6 16,27-8-1-16,-13 1 5 0,4-2-8 0,-3 1 0 0,-1-1-2 16,-3 0-1-1,1 1-2-15,-3-2-2 0,-2-1-1 0,-1 2-19 16,0 1-3-16,-2 3 0 0,-2-2 0 16,0 2 0-16,-2 5 0 0,-6-9 0 0,6 9 0 15,0 0 0-15,-19 0 0 0,19 0 0 16,-20 5 0-16,11 0 0 0,0 3 0 15,-1-3 0-15,2 1 0 0,1 1 0 0,0 0 0 0,0-2 0 16,3 2 0-16,4-7 0 16,-3 9 0-16,3-9 0 0,0 0 0 0,7 8 0 0,-7-8 0 15,16 3 0 1,-16-3 0-16,23-6 0 0,-12 1 0 0,0 1 0 0,-1-2 0 16,0 0 0-16,-1 1 0 15,-1-2 0-15,0-1 0 0,-5 1 0 0,1 0 0 0,1-2 0 16,-5 1 0-1,2 1 0-15,-2 0 0 0,0 7 0 0,0-10 0 16,0 10 0-16,-11-5 0 0,11 5-84 0,-17 3-146 0,7 1-64 16,-4 3-90-16,0 0-112 15,-1-1-142-15,3 1-216 0,1 1 65 16,2 2 85-16,0-4-561 0,4 1-724 16</inkml:trace>
  <inkml:trace contextRef="#ctx0" brushRef="#br0" timeOffset="211109.21">1965 8784 3264 0,'0'0'3'0,"6"2"63"0,-6-2 41 0,0 0 33 0,0 0 32 0,0 0 26 16,0 0 22-16,0 0 12 0,0 0 13 16,18-5 3-16,-18 5-13 0,7-7-8 0,-7 7-18 15,9-9-7-15,-3 6-3 0,-3-2-6 16,-3 5-3-16,11-11-6 0,-8 7 0 0,-3 4 2 16,8-10-1-16,-8 10-9 15,1-8-9-15,-1 8-7 0,2-7-13 0,-2 7-14 0,0 0-19 16,0 0-14-16,0 0-14 15,-11-7-67-15,11 7-19 0,0 0 0 0,-27 16 0 16,16-10 0-16,1 5 0 0,3-4 0 0,-1 1 0 16,3 1 0-16,-2-2 0 0,4 0 0 15,-1-2 0-15,4-5 0 0,-2 10 0 0,2-10 0 16,0 0 0-16,4 8 0 16,-4-8 0-16,0 0 0 15,17 2 0-15,-17-2 0 0,0 0 0 0,24-9 0 16,-19 6 0-16,-5 3 0 0,11-6 0 0,-4 2 0 0,-7 4 0 15,7-7 0-15,-7 7 0 16,4-8 0-16,-4 2 0 0,0 6 0 0,-4-10 0 16,1 5 0-16,3 5 0 0,-7-9 0 0,3 4 0 15,-1 2 0-15,5 3 0 0,-13 0 0 16,13 0-543-16,-16 3-266 0,5 1-136 16,-1 3 99-16,1 1-871 15,2 2-1150-15</inkml:trace>
  <inkml:trace contextRef="#ctx0" brushRef="#br0" timeOffset="212709.3">1946 11538 4283 0,'2'-6'-199'0,"-2"6"77"0,0 0 59 0,2-8 54 0,-2 8 51 0,0 0 36 0,0 0 25 0,0 0 16 16,0 0 14-16,0 0 40 15,0 0 39-15,-17 19 30 0,5-3 11 16,-5 7-3-16,-2 1-1 0,-1 2-7 16,0 2-13-16,-1-1-15 0,1 0-24 0,2 0-17 0,-1-4-18 15,4-4-11 1,4-4-13-16,-1 1-15 0,3-4-15 0,1 0-9 0,2-4-8 15,-2-1-21-15,3 0-33 0,-1 0-35 0,1-2-69 16,-2-1-65-16,7-4-56 0,-14 0-43 16,14 0-38-16,-16-5-35 0,8-4-33 0,3 0-25 15,-1-4-4-15,3-3 18 16,-4-4 35-16,3-2 39 0,1-1 48 0,-1 1 49 0,2-3 52 16,0 7 57-1,-1 0 52-15,1 0 57 0,-2-1 44 0,2 3 43 0,0 3 48 16,2 1 25-1,0 1 9-15,0 3 3 0,-1 0-4 0,1 1-15 0,0 7-8 16,5-9 15-16,-5 9 14 0,0 0-12 16,27 9-14-16,-9 0-11 0,7 11-14 15,2-2-13-15,2 7-16 0,3 3-14 0,-3-5-11 16,-4 1-7-16,-3 0-13 0,3-2-8 16,-6 0-12-16,-2-4-8 0,-3-5-9 0,-3-1-19 15,-4-1-20-15,3-1-11 16,-2-4-16-16,-1 4-8 0,-1-5-18 15,-3 0-6-15,2-2-16 0,-5-3-24 0,0 0-21 16,0 0-14-16,0 0-6 0,0 0-1 16,0 0 4-16,-10-28-8 0,4 10 7 0,-5-14 9 0,1-3 3 0,1-3 36 31,-6-11 23-31,1 0 41 0,5 10 46 0,0 3 44 16,0 3 44-16,2 3 50 0,1 7 30 15,-1 5 19-15,2 5 1 0,2 3-4 0,-1 0-15 16,2 3-22-16,-2 4-24 0,4 3-9 15,0 0 7-15,0 0-5 0,-1 25-13 0,2-7-18 16,1 7-112-16,4 10 0 0,-1-3 0 16,2 3 0-16,-2-3 0 0,5-1 0 15,-3-1 0-15,1-5 0 0,-4-5 0 0,3 1 0 16,-5-7 0-16,2 3 0 0,0-3 0 16,-1-3 0-16,0 0 0 0,-1-3 0 0,-2 1 0 15,0-1 0-15,-2-1 0 0,-2 0 0 16,4-7 0-16,-15 8 0 0,6-6 0 15,-5-2 0-15,-1-3 0 0,-3-4 0 0,-1-3-45 16,-5-7 19-16,6 2 31 0,2 3 29 16,0-1-2-16,5 3-32 0,1 1 0 0,2 3 0 15,1 3 0-15,1-5 0 0,6 8 0 16,-1-7 0-16,1 7 0 0,0 0 0 0,18-7 0 16,-18 7 0-16,25 0 0 15,-9 0 0-15,0 0 0 0,0 2 0 16,-1-4 0-16,4 2 0 0,-2-2 0 15,0 1 0-15,-2-3 0 0,1 1 0 0,-1-2 0 16,-3 0 0-16,-1 0 0 0,0 2 0 0,-3-1 0 0,1-1-528 16,-3 1-341-16,-6 4-65 15,7-3 96-15,-7 3-870 0,0 0-1142 0</inkml:trace>
  <inkml:trace contextRef="#ctx0" brushRef="#br0" timeOffset="-214412.35">10247 12082 1763 0,'-14'-4'475'0,"14"4"-148"0,-5-3-90 0,5 3-30 0,-6-6-34 0,6 6-18 0,0 0-27 16,0 0-23-16,0 0-7 0,13-12-15 16,1 10-2-16,1 1-10 0,4-1-8 15,6 2-9-15,0 0-2 0,1 2-13 16,-3-2-2-16,-2 0-3 15,0 1 1-15,-4-1-9 0,-4 2 1 0,1-2-7 16,-5 0-2-16,-9 0 7 0,16 0 1 0,-16 0 9 0,9 2 10 16,-9-2 6-16,0 0 11 0,0 0 2 0,0 0 6 15,0 0 2-15,-43-7 2 16,27 5-4-16,0 0 0 0,-4 2-3 0,3-2 2 16,-2 2 2-16,3-2 5 15,4 0 1-15,-1 2 3 0,2-2 0 0,11 2 3 16,-14 0-3-16,14 0-9 0,-12-1-4 15,12 1-9-15,0 0-2 0,0 0-1 0,0 0-12 16,26 7-2-16,-4-6-6 0,3 2-4 0,0 1-4 16,2-1-10-16,0 1-14 0,-2-1-13 15,-2 0-9-15,-3-1-2 0,-4 2 5 16,-3-2 7-16,-1 0 0 0,-3-1 2 16,-9-1 6-16,0 0 4 0,13-1-1 0,-13 1 6 15,0 0-4-15,0 0-1 16,0 0-2-16,-24-8-2 0,24 8-29 0,-21 0-61 15,10 0-95-15,11 0-130 0,-21 2-153 16,10 2-247-16,0 0 35 0,4 2 64 0,0-1-397 0,-2 3-489 16</inkml:trace>
  <inkml:trace contextRef="#ctx0" brushRef="#br0" timeOffset="-209741.5">17839 12186 2213 0,'-13'-4'236'0,"1"-2"-112"0,5 2-44 0,1 1-22 0,1 1-14 0,5 2-2 0,0 0-13 0,0 0-5 0,0 0-1 0,0 0-6 0,34 0 0 0,6 5-2 0,4 5 0 16,15-1-6-16,4 5 1 16,2-3-2-16,-4 2-6 0,-2 1-16 15,-7-3-13-15,-5-3-12 0,-10 2-5 0,-10-3 0 16,-4-4 2-16,-4 0 9 0,-5 1 1 16,-7-3 5-16,-1-1 10 0,-6 0 15 15,0 0 12-15,0 0 18 0,-35-7 20 0,-1 1 13 0,-8 1 17 16,-12-6 9-16,-5 1 8 15,-4-2 6-15,1 2 8 0,3 1 8 0,1 1-10 16,7-1 0-16,8 2-4 0,8 2-7 16,1 0-13-16,11 1 2 0,6 4-7 0,3-3-9 0,5 3 0 15,11 0-6-15,-10 0-7 0,10 0-5 16,0 0-3-16,32 14-8 0,7-6-9 16,14 5-13-16,10-4-17 0,2 4-15 15,6-3-12-15,-5 0-12 0,2-1-8 16,-5-1-11-16,0-2-15 0,-13-2 1 0,-5 0-4 15,-11-2 15-15,-9-2 9 0,-5 0 6 16,-7-2 3-16,-10-2 7 0,-3 4 18 0,-3-10 16 16,-10 2 15-16,-18-6 17 0,-15-3 7 15,-8 1 11-15,-7 1 3 0,-4-2 3 16,-3 2-6-16,4-1-4 0,-3 2-3 16,4 2-1-16,10 4-9 0,13 2-2 0,12 2-4 15,4 2-3-15,8-2-2 0,0 4-14 0,16 0 6 16,-13 4-4-16,11 1-21 0,2-5-18 15,11 10-32-15,9-1-24 0,8 2-15 16,8 2-21-16,4 1-21 0,3-3-18 0,-4-2-22 0,-3 1-24 16,-9-2-23-1,-4-3 14-15,-12-1 3 0,-3 1 29 0,-6-1 6 0,-2-4 9 16,0 0-8-16,-29 10-40 0,12-6-368 16,-8-1-86-16</inkml:trace>
  <inkml:trace contextRef="#ctx0" brushRef="#br0" timeOffset="-209207.34">18468 12347 1709 0,'-25'-5'42'0,"-3"0"16"0,-12-2 13 0,-14-2 19 0,-6 3 15 0,-1-3 19 0,-4-1 25 16,-2 1 8-16,3-1 14 0,-6-1 3 15,8 3 1-15,-5-2-14 0,8-1-5 0,2 3-9 16,13 1-7-16,6 0-10 0,10 4-6 0,6 0-11 16,6 1-14-16,4 0-4 15,3 2-11-15,9 0-12 0,0 0-13 0,0 0 2 0,0 0-4 16,45 11-11-16,-3-4-14 16,19 4-25-16,11-1-21 0,9 0-16 0,19 4-4 15,-15-3-12-15,-4 0-9 0,1-1-16 0,-3 0-5 16,-6-3-18-16,-8 3 3 0,-17-5 5 15,-10-2 9-15,-9 1 10 0,-9-4 18 0,-6 1 9 16,-9-2 22-16,-5 1 17 0,0 0 25 0,-23-12 16 16,1 2 8-1,-17 1 19-15,-11-7-2 0,-10 3 1 0,-1-4 1 0,0 4-7 16,2-2-9-16,0 3-2 16,6 0-6-16,11 3-1 0,10 4-8 0,3-2-10 15,10 4-30-15,2-1-48 16,5 4-61-16,1-3-73 0,11 3-104 0,-9-1-167 0,9 1-129 15,0 0 57-15,0 0-220 0,0 0-240 0</inkml:trace>
  <inkml:trace contextRef="#ctx0" brushRef="#br0" timeOffset="-208075.05">24786 12501 2074 0,'0'0'57'0,"0"0"-2"0,0 0-5 0,33-12-2 0,-7 10-7 0,18 0-2 0,9 2 0 0,16 2 2 16,1 0 2-16,-3 2 1 0,4-3-6 16,-7 3-6-16,-3-1-2 0,-15 1-3 15,-6-2-4-15,-9 0-1 0,-11-1-8 0,-6 1 2 16,-9-2-1-16,-5 0 5 15,0 0 5-15,0 0 4 0,-48-9 19 0,5 2 18 0,-14-4 19 16,-4 2 21-16,0 0 5 0,2-1 4 0,-2 1-2 16,3 1-4-16,13 3-2 15,2-2-5-15,4 1 3 0,8 3 4 0,9 1 0 0,5-1-5 16,4 1-12-16,3 2-7 16,10 0-7-16,0 0-8 0,0 0-10 0,0 0-3 15,0 0-6-15,62 9-5 16,-25-4-6-16,5 2-1 0,-4 0-4 0,0-3-2 15,-12 0-5-15,-4-1-4 0,-8 1-3 16,-1-2-2-16,-6 0 6 0,-7-2 18 0,0 0 14 16,0 0 7-16,0 0 8 0,0 0 10 15,-48-12 8-15,29 8 3 0,2 1-3 16,0-1-5-16,3 3-9 0,3-1-8 16,11 2-6-16,-17-4-11 0,17 4-10 15,-13-1-8-15,13 1-29 0,0 0-50 0,-11 5-65 16,11-5-102-16,-2 8-119 0,-1-2-142 15,3-6-263-15,0 10 65 0,0-10 66 0,-2 7-358 16,2-7-442-16</inkml:trace>
  <inkml:trace contextRef="#ctx0" brushRef="#br0" timeOffset="-205057.24">3148 12647 1542 0,'5'-8'527'0,"-3"-1"-134"0,3 0-49 0,-1 4-27 0,-3-2-32 0,-1 7-8 0,2-9-10 0,-2 9-16 0,4-8-3 15,-4 8-8-15,4-7-24 16,-4 7-28-16,0 0-18 0,0 0-16 15,0 0 13-15,0 0-8 0,-13 21-12 0,4-9 10 16,-2 5-6-16,0 1-2 0,-4 4-19 0,-2 0 1 16,1 0-3-16,1-3 0 0,2-3-7 0,-2-3-12 15,1 2-3-15,3-6 0 0,0 0-5 16,-1-1 4-16,4-1 9 0,1 0 5 16,0-4 1-16,7-3-10 0,-9 2-13 15,9-2-13-15,0 0-51 0,-3-15-33 0,6 1 0 16,6-6 0-16,7-10 0 0,5-1 0 15,3-3 0-15,-2 5 0 0,-1 3 0 0,-3 2 0 16,-2 7 0-16,-3 2 0 0,-3 4-1 0,1 1-21 16,0 3 1-16,-2 2 1 15,0 3 0-15,-9 2 9 0,19 4-1 0,-8-2-1 16,4 5 0-16,-1 3 6 16,1 2-3-16,-1 0 7 0,0 4 1 15,0-4 0-15,-1 3-1 0,1-2-1 0,-5 0 1 16,2-2-1-16,-2-2 1 0,-2 0 1 15,-1-2 2-15,-3-2 7 0,3 1-8 16,-2-1 8-16,-4-5 2 0,6 7 9 0,-6-7 8 16,0 0 4-16,0 0-4 0,0 0 0 15,0 0-2-15,-21 5-20 0,21-5-4 0,0 0 0 16,-34-10 0-16,16 5 0 0,3 0 0 16,-2-2 0-16,2 2 0 0,-1 0 0 15,0 2 0-15,2-3 0 0,1 2-2 16,-1 3-110-16,3-1-35 0,-2 0-40 0,3 1-44 15,10 1-57-15,-17-2-80 0,17 2-92 16,-12 0-100-16,12 0-160 0,0 0-63 0,0 0 91 16,0 0-546-16,0 0-701 0</inkml:trace>
  <inkml:trace contextRef="#ctx0" brushRef="#br0" timeOffset="-204802.37">3750 12337 3583 0,'2'-9'89'0,"-2"0"28"0,0 9 3 0,4-7 0 0,-4 7 1 0,0 0 43 0,0 0 36 0,0 0 1 0,-6 35-13 0,3-13-12 16,-6 11-18-16,4 3-13 0,-1-2-17 16,-1 3 1-16,-1-3-22 0,2 0-10 15,-2-2-17-15,5-6-37 0,-1-6-39 16,0-2-36-16,3 0-42 0,-1-4-34 15,0-2-43-15,-1-1-37 0,1-1-46 0,0-1-54 0,2-4-89 16,0-5-119-16,-3 5-147 0,3-5 51 16,0 0-356-16,0 0-427 0</inkml:trace>
  <inkml:trace contextRef="#ctx0" brushRef="#br0" timeOffset="-204622.29">3540 12644 2810 0,'-9'-7'136'16,"9"7"38"-16,-8-4 34 0,8 4 29 0,0 0 39 15,0 0 47-15,0 0 38 0,0 0 14 0,0 0-22 16,0 0-34-16,35-1-31 0,-18 1-30 16,4 0-28-16,6-2-65 0,1-1-100 0,0 1-103 15,13 0-102-15,-11 0-117 16,-1-1-128-16,-4 0-121 0,-5 0-140 16,-1 0-77-16,-6 3 80 0,-5 0-459 15,-8 0-572-15</inkml:trace>
  <inkml:trace contextRef="#ctx0" brushRef="#br0" timeOffset="-203857.24">4895 12897 3306 0,'0'0'175'15,"0"-12"34"-15,0 12 33 0,2-10 22 0,-1 3 22 0,1-2 22 0,0 3 5 0,6-2-5 0,-4-3-19 0,5 1-16 16,2 0-19-16,0-1-20 0,2 1-20 16,1 0-21-16,0 1-19 0,1 0-20 0,-1 4-19 15,-1 0-16-15,-1 4-12 0,-1-1-10 16,-11 2-14-16,23 8-21 0,-14 3-7 16,0 0-4-16,-2 1-3 0,-1 4 0 0,-5 1-6 15,-1 2-6-15,0 0 0 0,-5-2-2 16,0 2-1-16,1 2-24 0,-1-1-9 15,-1-3 0-15,3-3 0 0,-1-2 0 0,2-2 0 16,0 0 0-16,0-3 0 0,2 2 0 0,0-9 0 16,2 8 0-16,-2-8 0 0,0 0 0 15,0 0 0-15,42-20 0 0,-17 4 0 0,3-2 0 16,1-1 0-16,-2 0 0 16,-1 4 0-16,-5 2 0 0,-3 5 0 15,-4 3 0-15,-3 0 0 0,3 3 0 16,-3 2 0-16,-11 0 0 0,23 7 0 0,-13 1 0 0,2 3 0 15,-3-1 0-15,0 2 0 0,1 4 0 16,-2-5 0-16,-1 2 0 0,2 0 0 16,2-1 0-16,-6-2 0 0,2 1 0 0,-1-1-67 15,2-3-290-15,-4 1-87 16,0-1-84-16,-1-1-103 0,-3-6-173 0,11 1 14 16,-11-1 81-16,0 0-604 0,24-5-771 15</inkml:trace>
  <inkml:trace contextRef="#ctx0" brushRef="#br0" timeOffset="-203557.41">5754 12879 3380 0,'2'-7'-27'0,"-2"7"41"0,0 0 34 0,0 0 38 0,0 0 39 0,0 0 39 0,0 0 24 0,0 0 14 0,0 0 3 16,-20 22-6-16,19-12-9 0,-5 1-12 15,6-3-20-15,-2 2-11 0,0 1-13 16,4-2-14-16,0 0-6 0,4 2-14 15,-3-2-6-15,7-1-7 0,-2-3-4 16,3 0-5-16,1-1-12 0,1-1-6 0,-4-3-2 0,-9 0 9 0,25-2-19 16,-16-1-1-16,1-1 8 0,1-1 4 15,-3 1-5-15,-2-5 11 0,0-2-13 16,-1 0-3-16,-3-5-11 0,0-1-4 0,0-4-11 16,-4-1-18-16,0-1-19 0,0 5-18 15,-1-1-35-15,-1 5-48 16,-1 0-63-16,-6 3-81 0,2 4-105 15,-7 2-130-15,3 3-241 0,-4 2 24 16,0 2 72-16,2 5-463 0,-4 1-571 0</inkml:trace>
  <inkml:trace contextRef="#ctx0" brushRef="#br0" timeOffset="-202797.54">6853 12179 3231 0,'2'-15'78'0,"-2"4"25"0,0 2 0 0,2 5-7 0,-2 4-19 0,0 0 2 0,0 0 35 0,0 0 34 16,-16 27 18-16,3 11 18 16,-4 13 13-16,-2 10 14 0,0 8 9 0,-6 19 10 0,-2 0-2 15,2 4 5 1,-1 1-21-16,0-5-16 0,-1 2-22 0,11-22-18 16,-1 0-12-16,4-8-18 0,-2-2-14 15,1-5-10-15,3-5-30 0,0-12-37 0,1-5-44 0,2-6-43 16,3-6-43-16,1-3-38 15,-2-2-48-15,3-6-59 0,-2-2-98 0,3-4-80 0,2-2-90 16,0 0-96-16,0 0-95 0,2-23 67 16,3 2-429-16,0-11-532 0</inkml:trace>
  <inkml:trace contextRef="#ctx0" brushRef="#br0" timeOffset="-202557.27">6664 12810 2711 0,'5'-9'-34'0,"-4"4"23"0,5 2 13 0,-6 3 17 15,13-2 21-15,-13 2 20 16,17 2 13-16,-6 3 12 0,2 0 6 0,-1 2 8 0,-1 2 6 16,3 1 11-16,-4 0 1 0,-1-1 11 0,-6 2 13 15,4-2 10-15,-1 2 8 16,-5-3-4-16,-1 1 1 0,-1 3-7 0,-3-2-6 16,0 0-11-16,-1-1-14 15,-4 1-9-15,0-1-10 0,-3-1-11 0,-1-1-20 0,4-3-28 16,3-2-43-1,6-2-61-15,-19 0-78 0,19 0-97 0,-13-10-106 0,6 4-124 16,2-2-184-16,5-1 59 0,2 2-358 0,1-2-432 16</inkml:trace>
  <inkml:trace contextRef="#ctx0" brushRef="#br0" timeOffset="-202237.44">7026 12855 2606 0,'9'-2'90'0,"-9"2"36"0,0 0 12 0,0 0 19 15,0 0 21-15,0 0 15 0,0 0 12 16,-22 17 3-16,17-10-8 0,-6 1-10 16,6 1-19-16,-1 1-9 0,1 1-16 15,1-1-15-15,-1 2-11 0,5 1-11 0,0-2-6 16,5 1-9-16,2 0-10 0,3-2-7 16,-1 0-9-16,5-1-5 15,1-2-2-15,-3-1-13 0,0-4-3 0,2-1-4 16,-3 2-7-16,-11-3-5 0,25-5 6 0,-15 0-9 0,-3-2 4 15,3-2-6-15,-2-3-1 0,-1 0-4 16,-2-4 0-16,-1 2-6 0,-2 0-4 16,1 0 4-16,-3 1-5 0,2 2-7 15,-2 2-15-15,-2 1-28 0,-1-1-29 16,1 4-47-16,-3 0-29 0,-3 1-67 0,8 4-75 16,-19 1-92-16,19-1-137 0,-24 4-163 15,12 2 65-15,3-1-407 0,3 0-496 0</inkml:trace>
  <inkml:trace contextRef="#ctx0" brushRef="#br0" timeOffset="-202055.44">7409 12885 2761 0,'10'-6'153'0,"-5"2"50"0,-5 4 19 16,8-7 5-16,-8 7 3 0,5-3-4 16,-5 3-24-16,0 0-6 0,0 0 8 0,7 14-3 15,-6-4-23-15,-2 4-24 0,1 3-8 16,-2 0-26-16,0 0-52 0,-3 6-66 15,3-5-65-15,2-1-82 0,-3 0-88 0,1 1-73 16,-2-6-82-16,2 0-103 0,-1-3-141 0,-1 1 53 16,-2-2-325-16,6-3-384 0</inkml:trace>
  <inkml:trace contextRef="#ctx0" brushRef="#br0" timeOffset="-201904.13">7521 12906 2676 0,'2'-19'115'0,"-2"4"31"0,2 1 33 15,-2 4 4-15,0 1-11 16,4 2-19-16,-4 0-23 0,0 7-53 0,2-11-70 16,-2 5-85-16,0 6-82 0,6-5-84 0,-6 5-112 15,0 0-179-15,0 0 41 16,0 0-177-16,0 0-165 0</inkml:trace>
  <inkml:trace contextRef="#ctx0" brushRef="#br0" timeOffset="-201567.29">7584 12930 1965 0,'0'0'87'0,"6"5"6"0,-6-5 3 0,4 7 18 16,-4-7 17-16,4 8 19 0,-4-8 1 0,2 9-1 16,0-1-11-16,-2-8-9 15,0 18-8-15,0-8-7 0,-2-1-14 0,0 1-9 16,0 1-11-16,0-2-10 16,0 0-9-16,2 0-5 0,0-9 0 0,-2 12 0 15,2-12-9-15,2 8 4 0,-2-8-10 16,0 0-14-16,0 0-6 0,0 0-2 0,26-13-2 15,-12 1 1-15,1-2-5 0,2 2 7 0,-7 2 9 0,3 1 13 16,-1-1 20 0,-5 3 10-16,0 2-3 0,4 0-9 0,-8 1-5 0,-3 4-7 0,13-2 1 15,-13 2-7 1,0 0-1-16,14 14-7 0,-8-5 0 0,-3 1-3 16,1 0-4-16,1 3-19 15,2 0-35-15,-2 1-41 0,3-2-52 0,-3 0-62 16,3 2-68-16,-2-6-87 0,2 2-101 15,-3-3-175-15,4-1 61 0,-2-3-281 0,4-1-318 16</inkml:trace>
  <inkml:trace contextRef="#ctx0" brushRef="#br0" timeOffset="-201217.35">8298 12550 2585 0,'5'-21'186'15,"-2"6"25"-15,-1 2 16 16,-2 5-1-16,2 0-13 0,0 2-25 0,-2 6-13 0,0 0-9 15,0 0-11-15,-14 22-14 16,9-3-10-16,-7 11-16 0,-1 2-10 0,2 2-14 16,-1 3-6-16,-1-1-11 0,2-1-29 0,-1 1-31 15,0 0-30-15,1-2-46 16,1 1-33-16,-1-6-45 0,2 2-41 16,-3-3-36-16,4-6-29 0,-3-4-21 15,2 0-9-15,-3-4-8 0,3-3 8 16,-3-2 43-16,3 0 53 0,-1-2 65 15,3-4 57-15,0 1 52 0,0-3 50 0,7-1 48 16,0 0 43-16,-15 0 43 0,15 0 23 16,0 0 8-16,0 0 2 0,0 0-9 0,0 0-12 15,0 0-7-15,0 0-15 0,0 0-13 16,0 0-16-16,0 0-17 0,0 0-21 0,0 0-55 16,36-5-71-16,-19 2-116 0,6-1-128 15,4 1-171-15,9-3-207 0,2-1 62 0,1 2 64 16,-2-1-237-16,3 3-249 0</inkml:trace>
  <inkml:trace contextRef="#ctx0" brushRef="#br0" timeOffset="-200717.32">8889 13028 2286 0,'0'0'109'0,"0"0"45"0,0 0 39 0,6 12 14 0,-6-12 3 0,-6 15-4 0,3-5-5 0,-4 4-7 0,5 0-12 0,0 1-16 16,2-1-12-16,4 3-13 16,5 2-12-16,2-2-9 0,8 5-13 0,3-4-9 15,9-3-9-15,-1-3-17 0,4-3-21 0,3-4-19 16,-4-3-6-16,3-7-2 15,-8 2-1-15,6-7 1 0,-9 2 4 0,-6-2 10 16,4-6 4-16,-2-5 3 0,-4-2 7 0,-7 2 12 16,1-8 11-16,-4-4 5 0,-3 1-2 15,0 4 2-15,-4 6-5 0,0 2 1 0,-2 2-11 16,2 3-11-16,-2 3-15 16,-2 2-22-16,-3 0-33 0,0 7-37 0,-3 2-58 0,-2 1-87 15,0 4-108-15,-4 2-111 16,3 3-172-16,-3 3-109 0,5 2 78 0,6-1-434 15,0-4-526-15</inkml:trace>
  <inkml:trace contextRef="#ctx0" brushRef="#br0" timeOffset="-200387.69">9550 12942 2897 0,'7'-12'124'0,"0"2"45"0,-4 1 45 15,1 2 20-15,0 0 7 0,-2 2-1 0,-2 5-15 16,0 0-10-16,0 0 35 15,0 0 33-15,0 0 7 0,-4 30-19 0,-2-10-23 16,3 2-23-16,-6 9-24 0,0 1-15 0,5-7-20 0,-3-3-20 16,2-1-11-1,-2-1-14-15,3-3-14 0,1-3-11 0,-1 0-5 0,0-4-4 0,2-1-7 16,1-1 9 0,-4 1 22-16,5-9 25 0,-2 10 14 15,2-10-12-15,0 0-113 0,0 0-25 16,0 0 0-16,10-24 0 0,0 4 0 0,2-13 0 0,12-10 0 0,2-3 0 15,9-4 0 1,1-1 0-16,13-15 0 0,1 8 0 0,-12 15 0 0,-4 7-107 16,1 4-132-16,-10 11-58 15,-9 5-83-15,0 6-73 0,-5 6-57 0,-3-2-61 16,2 5-98-16,-10 1-81 16,0 0 75-16,5 9-529 0,-7 0-668 0</inkml:trace>
  <inkml:trace contextRef="#ctx0" brushRef="#br0" timeOffset="-200197.21">9557 13054 3282 0,'-13'7'150'0,"4"-3"44"16,3 0 23-16,-2-1 23 0,8-3 26 15,0 0 54-15,-7 4 46 0,7-4 14 16,0 0 0-16,0 0-22 0,0 0-29 0,0 0-34 16,28 3-33-16,-28-3-34 0,35-1-57 0,-14-6-68 15,-1 5-81-15,1 1-100 0,3-3-103 16,1 2-109-16,-3-5-125 0,-1 2-124 15,0-2-136-15,-6 2-115 0,-3 1 84 0,-5 3-617 16,-7 1-779-16</inkml:trace>
  <inkml:trace contextRef="#ctx0" brushRef="#br0" timeOffset="-194847.29">10857 12928 3410 0,'0'0'-140'0,"6"-8"53"0,-6 8 48 0,5-9 50 0,-3 2 50 0,4 0 56 0,-1-1 41 16,2 1 38-16,-4 2 26 0,-3 5 11 15,9-11-2-15,-5 7-15 0,-4 4-21 16,0 0-16-16,0 0 20 0,0 0 31 0,0 0-4 16,8 30-4-16,-12-6-9 0,-2 11-12 15,-3-1-9-15,1 4-13 0,0 0-13 0,1-3-13 16,0-1-17-16,-4 1-7 0,4-4-16 16,2-7-13-16,-1-4-6 0,0-2-11 0,2-3-5 15,0-1 0-15,0-4-7 16,3 0 8-16,-1-1 25 0,0-2 25 0,2-7-76 0,-4 2-53 15,4-2 0-15,0 0 0 16,0-23 0-16,4 6 0 0,3-15 0 0,11-10 0 0,3-7 0 16,3 1 0-16,8-7 0 0,15-12 0 15,-4 3 0-15,-4 16 0 0,-1 2 0 0,1 6 0 16,-3 6-29-16,-3 6-121 0,-5 7-46 16,-3 4-53-16,-3 10-62 0,-8 0-69 15,0 5-64-15,-3 4-73 0,0 3-97 0,0 0-170 16,-6 3 74-16,3 3-585 15,-7 1-753-15</inkml:trace>
  <inkml:trace contextRef="#ctx0" brushRef="#br0" timeOffset="-194661.28">11039 13017 3456 0,'-11'0'128'0,"11"0"45"16,-17-6 16-16,9 4 20 0,8 2 22 0,-11-4 33 15,11 4 18-15,-7-5 1 16,7 5-19-16,0 0-24 0,-11-5-29 0,11 5-22 15,0 0-39-15,0 0-55 0,0 0-73 16,29-3-78-16,-11 4-99 0,0-1-142 16,11 2-143-16,-1-2-167 0,15-2-130 0,-2 2 71 15,1 0-500-15,-7 0-632 0</inkml:trace>
  <inkml:trace contextRef="#ctx0" brushRef="#br0" timeOffset="-194427.24">11725 12678 3153 0,'-12'-11'30'0,"1"5"22"0,-2 4 37 0,-6 2 35 16,-6 3 28-16,-5 8 29 0,-5 6 22 15,-2 5 9-15,-4 7 0 0,7 6-5 16,0 1-7-16,9 5-11 0,1 3-9 16,2-1-19-16,9-5-19 0,5 0-10 0,3 0-15 15,1-1-14-15,2-6-40 16,4-5-55-16,2-2-60 0,1 7-56 0,3-9-67 15,2-5-71-15,-1-3-50 0,0-4-66 16,1-5-59-16,1-1-59 0,3-2-76 0,-3-4-22 16,2-2-319-16,1-3-378 0</inkml:trace>
  <inkml:trace contextRef="#ctx0" brushRef="#br0" timeOffset="-193945.56">11624 13072 2523 0,'8'-11'41'0,"0"0"42"0,-5 2 34 15,1 2 35-15,0 2 19 0,-4 5 12 0,1-6-2 16,-1 6-17-16,0 0-12 0,9-6 5 15,-9 6 17-15,0 0-2 0,0 0-12 16,9 16-7-16,-7-8-10 0,3 3-4 0,-5-1-6 0,2 0-10 16,0 2 2-16,0-3-4 15,-2 3-17-15,-2 1-5 0,0-3-14 16,0-1-5-16,1 2-8 0,-3-1-7 16,0-3-2-16,2 0-6 0,2-7 5 0,-1 12 32 15,1-12-2-15,0 0-16 0,0 0-6 16,0 0-5-16,0 0-8 0,26-34-2 0,-13 19 10 15,0 2-7-15,-3 3-3 0,1 1-11 16,-3 2-9-16,0 1-4 0,-1 2-5 0,-7 4-1 16,0 0 3-16,20 4-5 0,-15 2 0 15,1 1-6-15,0 2 4 0,-3 3-7 16,3-2 0-16,-3 1 0 0,2 1-4 16,-3-1-5-16,2 0 5 0,-3-3-3 0,1 1-1 15,0-2 7-15,0 1 2 0,-2-8 0 0,6 11 1 16,-6-11 2-16,3 7 5 15,-3-7-12-15,0 0 6 0,0 0-5 0,37-13-6 0,-20 3 6 16,0 0-6-16,0-1-1 0,2 3 0 16,-4 1-4-16,1-1 0 0,-5 3-3 0,1 3-5 15,-3 0-2-15,-9 2-2 0,21 4 8 16,-13-1-1-16,-1 3-1 0,1 1-1 16,-3 2 3-16,2 0-1 0,-4 1-5 0,3 0-3 15,-1 2-39-15,1-2-45 16,0 1-52-16,0-1-61 0,0-2-83 0,-3 1-78 0,1-2-70 15,1-2-87-15,2-3-174 16,-7-2 5-16,11 2 74 0,-11-2-413 0,0 0-509 16</inkml:trace>
  <inkml:trace contextRef="#ctx0" brushRef="#br0" timeOffset="-193676.31">12344 12779 3218 0,'0'-10'171'0,"0"1"7"0,-1 3-13 0,1 6-7 0,0-7-10 0,0 7 8 0,0 0 31 0,0 0 11 0,18 15-2 0,-8 1-10 16,3 11-6-16,-4 3-9 0,3 8-9 15,-6 1 9-15,-1 3-20 0,-3 2-13 0,-2-1-10 16,-2 2-17-16,-5-1 0 16,0 8-15-16,-4-12-10 0,0-3-10 0,0 0-14 0,-3-5-16 15,2 1-31-15,-4-6-25 16,3 0-35-16,1-7-43 0,5-2-56 15,-3-5-74-15,3 0-83 0,0-5-101 16,2 1-127-16,-3-4-189 0,3-2 40 0,5-3 81 0,0 0-401 16,0 0-475-16</inkml:trace>
  <inkml:trace contextRef="#ctx0" brushRef="#br0" timeOffset="-192747.05">13003 13047 2659 0,'0'0'39'0,"-15"-2"46"0,15 2 40 0,0 0 26 0,-8-4 28 0,8 4 23 0,0 0 25 16,0 0 17-16,0 0 11 15,0 0-1-15,0 0-7 0,25-11-21 0,-8 11-25 0,2-1-16 16,6-1-19-16,2-2-22 0,-2 4-12 0,1-4-28 16,-2 4-47-16,0-2-50 15,-1 4-65-15,-4-2-81 0,-1-2-90 0,0 4-96 0,-7-2-104 16,5 2-118-16,-7-2-130 16,-9 0 70-16,13 0-372 0,-13 0-456 0</inkml:trace>
  <inkml:trace contextRef="#ctx0" brushRef="#br0" timeOffset="-192527.41">13032 13203 2899 0,'-10'5'152'0,"1"-2"27"15,1-2 22-15,8-1 21 16,-7 6 31-16,7-6 20 0,0 0 27 0,-10 4 18 16,10-4-1-16,0 0-16 0,0 0-18 15,0 0-27-15,0 0-20 0,21 7-27 16,-4-4-24-16,8 0-12 0,11 2-24 15,2 1-53-15,5-2-57 0,-6 0-62 0,3 1-74 16,-4 0-74-16,-5-3-92 0,-8 1-90 0,-4 1-76 16,-2-2-88-16,-2-4-130 15,-3 2-67-15,-5 0 73 0,-7 0-443 0,16 2-554 0</inkml:trace>
  <inkml:trace contextRef="#ctx0" brushRef="#br0" timeOffset="-192127.43">14101 13100 3402 0,'0'-17'228'0,"0"3"10"0,0 4 5 15,0 1-12-15,0 2-13 0,0 7-27 16,0-7-18-16,0 7 14 0,0 0 20 0,-2 26-11 15,-2-4-10-15,-2 12-23 0,-2 5-8 16,3 1-16-16,-6 10-13 0,-1 0-14 0,0-2-8 16,1-9-9-16,-1-2-7 0,1-5-9 15,2-1-7-15,1-7-7 0,2-7-1 0,1-3-5 16,1-2 14-16,0-2 25 0,1 0 28 16,0-3 30-16,-1-3 1 0,4-4-19 0,0 0-15 15,0 0-11-15,-4-24-17 16,4 5-11-16,8-14-76 0,6-5-8 15,2-9 0-15,9-5 0 0,2-1 0 0,13-16 0 0,-8 15 0 16,5 0-57-16,-1 6-52 0,-2 5-17 0,0 6-25 16,-3 4-40-16,-6 11-47 0,-7 1-66 15,-4 8-80-15,-1 3-71 0,-5 4-66 16,-2 3-81-16,-1 1-156 0,-5 2 68 16,0 0-536-16,0 0-689 0</inkml:trace>
  <inkml:trace contextRef="#ctx0" brushRef="#br0" timeOffset="-191941.72">13918 13254 3712 0,'-16'0'132'0,"7"2"17"0,9-2 22 0,0 0 29 0,-17 0 34 16,17 0 15-16,0 0 2 16,0 0-29-16,0 0-19 0,0 0-28 0,0 0-23 15,0 0-64-15,55-3-79 0,-13 4-95 16,7 1-129-16,14-2-149 0,4 0-190 0,-2-3-174 15,0 0 71-15,-4 0-480 16,-11 0-605-16</inkml:trace>
  <inkml:trace contextRef="#ctx0" brushRef="#br0" timeOffset="-191427.37">14942 12904 3371 0,'-11'-8'60'16,"-3"4"40"-16,-1 4 24 0,15 0 40 15,-37 9 27-15,4 6 15 0,-6 9 11 0,2 5-2 16,1 4-7-16,0 3-11 0,3 4-15 16,5 0-21-16,3 0-19 0,1-1-15 15,10-4-6-15,-2-3-13 0,5 1-14 0,4-2-17 16,0-6-30-16,3-6-32 16,4-1-29-16,0-5-23 0,2 2-14 0,0-7-15 0,3 0-22 15,0-1-4-15,3-5-15 16,1 0-11-16,-9-2 11 0,28-8 4 0,-10 0 16 15,7-7 8-15,-1-2 11 0,3-4 13 0,-4 2 27 0,-4 5 33 16,-6 1 27 0,-2 4 31-16,-1 2 8 0,0 0 8 0,-5 2 0 15,4 0-12-15,-9 5 18 16,0 0 31-16,0 0 13 0,0 0-2 0,13 14 3 16,-15-6 0-16,2 1-15 0,-4 1-7 15,4 0-14-15,-2 3-7 0,0-2 1 0,2-3-20 16,-2 2-2-16,2-2-8 0,-1-1-5 15,1-7 19-15,0 13-18 0,0-13 13 16,0 8 12-16,0-8 4 0,0 0-7 0,11 1-13 16,-11-1 0-16,26-12-9 0,-7 4-5 15,10-6-1-15,-3-2-9 0,-3 7-6 0,-3 0-4 16,-5 2-10-16,-1 2-4 0,-3-1-4 16,-2 3-7-16,-2 1 0 0,-7 2 4 0,18 0-8 15,-18 0-3-15,13 7-2 16,-13-7-14-16,8 9-43 0,-2-2-52 0,-1-1-59 0,1 1-67 15,-1 0-78-15,4 2-96 0,-6-2-93 16,3-1-100-16,-1 1-177 0,1-3 76 0,-6-4-582 16,12 3-749-16</inkml:trace>
  <inkml:trace contextRef="#ctx0" brushRef="#br0" timeOffset="-191242.49">15265 13269 3419 0,'14'-18'88'0,"0"4"68"0,-3 2 50 0,-7 3 30 0,3 2 5 0,-1 1 29 0,0 3-1 0,-6 3 44 15,0 0 27-15,0 0-4 0,13 22-10 0,-15-5-15 0,-5 12-28 16,-3 3-27-16,-1 2-27 16,-2 1-22-16,-5-3-32 0,5 0-52 0,-4-3-53 15,4-2-72-15,-3-4-79 0,3-1-91 0,3-6-85 16,-3-3-115-16,4-1-122 0,-1-4-155 16,1-1-179-16,-2-3 77 0,2-1-694 15,2 0-894-15</inkml:trace>
  <inkml:trace contextRef="#ctx0" brushRef="#br0" timeOffset="-188307.48">15792 13312 1923 0,'0'0'252'0,"-4"-5"-108"0,4 5-44 0,0 0-17 0,-3-5-1 0,3 5 7 0,0 0 7 0,-10-6-1 16,10 6 11-16,-12-4 3 15,12 4 9-15,0 0 0 0,-12-3 12 0,12 3 6 16,0 0 0-16,-7-4-1 0,7 4-9 16,0 0 9-16,0 0-1 0,0 0-5 15,-7-5-5-15,7 5-10 0,0 0-7 0,0 0-10 16,0 0-10-16,-8-5-4 15,8 5-4-15,0 0-9 0,0 0-5 0,0 0-7 0,0 0-7 16,0 0-5-16,0 0-6 0,-10-4-6 16,10 4 1-16,0 0-6 0,0 0 0 0,0 0-5 15,0 0 0-15,0 0-3 0,0 0-2 16,0 0-1-16,0 0 0 0,0 0-1 16,0 0 2-16,0 0-2 0,0 0 6 0,0 0-1 15,0 0 4-15,0 0 2 16,0 0 2-16,0 0-5 0,0 0-3 0,0 0-5 15,0 0-1-15,0 0-5 0,0 0 1 16,0 0-12-16,0 0 0 0,0 0 1 0,0 0 0 16,0 0 2-16,0 0-6 0,18 21 6 0,-17-11-2 15,1 0-2-15,-2 3 5 0,0-2-1 16,0 1 1-16,-3 4 5 0,-3-3 3 16,1 3-2-16,-9-2 3 0,4 0-2 15,-2 0 1-15,1-1-2 0,0-1-2 0,-1-2-11 16,1-1-32-16,4-1-51 15,-2 0-59-15,2-2-82 0,2-3-93 0,-3 1-142 16,8-4-217-16,0 0 8 0,0 0 72 0,0 0-356 0,0 0-433 16</inkml:trace>
  <inkml:trace contextRef="#ctx0" brushRef="#br0" timeOffset="-187773.54">16624 13043 2674 0,'0'-14'-4'0,"0"4"22"0,0 0 13 0,-1-1 17 0,1 3 16 0,-4 0 11 0,2-3 6 0,-3 4-1 16,2-1-5-16,-5 2-10 0,3-2-6 0,-3 3-4 16,-4 0-2-16,-1 3-5 0,-4 0-5 15,0 1-5-15,0 2-2 0,-2 3-2 16,2 1-7-16,1 2-5 0,1 3 0 15,6 2 1-15,1 0-7 0,0 0 12 16,8 2-12-16,0 1-1 0,6 2-3 0,2 2 3 0,9 9 4 16,-2-3-6-16,2 1 1 0,1-3-4 15,-5-3-5-15,-1-2 0 0,-1-2 3 0,-4 2 6 16,0-3 20-16,2 0 20 16,-6-1 22-16,-1-2 24 0,-2-1 15 0,-2-2 16 15,-1 2 7-15,-3 0 1 0,-6-2-3 0,1 0-9 16,-5 1-6-16,-2-3-10 0,0-1-13 15,-3 0-11-15,3-3-5 0,0 0-10 0,3-3-9 16,0 3-33-16,2-6-50 0,-1 0-71 0,3-2-99 16,2-3-120-16,3-3-139 15,10-2-200-15,-1-6-3 0,10-6 67 0,18-9-308 16,-3-1-375-16</inkml:trace>
  <inkml:trace contextRef="#ctx0" brushRef="#br0" timeOffset="-187535.75">17283 12601 2739 0,'-4'-17'152'0,"3"3"15"0,-5 4-1 15,2 1 2-15,1 4-3 0,-6 5 7 16,9 0 9-16,-24 15 2 0,3 8-5 0,-4 13-9 0,-2 6-6 16,-1 5-3-16,-1 8-7 15,0 3-12-15,-10 14-12 0,8-13-13 0,-5 11-9 16,9-14-15-16,-3-1-10 15,-1-2-12-15,5-1-23 0,-1-4-44 0,3-1-47 16,1-5-57-16,0-4-63 0,1-9-80 0,6-2-67 0,0-8-85 16,9-6-124-1,-3-3-133-15,7-2 63 0,1-3-322 0,2-5-392 0</inkml:trace>
  <inkml:trace contextRef="#ctx0" brushRef="#br0" timeOffset="-187357.59">16682 13262 2710 0,'-12'-18'145'0,"1"1"48"0,1 5 38 16,2 1 45-16,3 3 35 0,-1-3 45 0,2 5-10 0,1-1-25 16,1 0-38-16,2 7-31 0,3-10-23 0,-3 10-27 15,19-9-24-15,-3 6-67 16,3 1-92-16,3 2-102 0,7 0-128 0,9 4-144 0,2-1-158 16,-2 0-241-16,0 3 71 15,3 3 68-15,-9 4-388 0,-4 1-479 0</inkml:trace>
  <inkml:trace contextRef="#ctx0" brushRef="#br0" timeOffset="-186904.58">16948 13407 2913 0,'-8'1'63'0,"8"-1"30"0,0 0 7 0,-13 0 1 16,13 0 8-16,0 0-12 0,0 0 1 0,-8 4-7 15,8-4-6-15,0 0-11 16,0 0 1-16,0 0-12 0,0 0 0 0,0 0 0 15,0 0 5-15,34-7 0 16,-25 3-3-16,-4 1 0 0,4-2 7 0,-1-2-6 16,0 0 0-16,1-1 2 0,-1-2 5 15,-3-3-2-15,5-1-6 0,-2-2-5 16,-3-4-3-16,3 4-8 0,-2-4 1 0,0 2 4 0,-3 1 4 16,1 1 4-16,-2 6 4 0,2 0-2 15,-2-1-8-15,-1 3-1 0,-1 1-11 0,0 7-3 16,2-14-10-16,1 11-3 15,-3 3-2-15,6-13-5 0,-3 10-2 0,-3 3-3 16,15-10 0-16,4 3 0 0,6-1-2 0,8 1-4 16,5 0 3-16,-12 2-3 0,-1 3-6 15,-4 0 2-15,-4 2-4 16,3 2 2-16,-6 3 0 0,-3 2 2 0,3 2 3 16,-4 3 8-16,-7 1-1 0,3 5 0 15,-3-2-1-15,-3 3 1 0,-3 4-1 16,-1-1-2-16,-1 1-2 0,3-1-5 0,-4 0 3 15,2-1-2-15,3-5-16 0,-5 3-34 0,3-3-42 16,0-1-48-16,1-1-75 0,-2-4-69 16,2 0-66-16,0-4-107 0,2-1-164 0,0-5-24 15,4 5 60-15,-4-5-296 0,0 0-357 16</inkml:trace>
  <inkml:trace contextRef="#ctx0" brushRef="#br0" timeOffset="-186737.66">17615 13165 2703 0,'5'-12'178'0,"-3"5"6"0,2 0 4 0,-2 2-14 0,-2 5-17 0,0 0 2 0,0 0 8 0,0 0-7 0,0 0-14 0,6 19-15 15,-8-6-12-15,0 3-33 0,-2 2-62 0,-4 2-88 16,5 4-110-16,-5-4-130 0,-2 10-206 16,-1-1-104-16,4-5 63 0,-1 5-252 15,0-4-289-15</inkml:trace>
  <inkml:trace contextRef="#ctx0" brushRef="#br0" timeOffset="-186205.53">17859 13197 2482 0,'5'-17'128'0,"1"3"15"0,-3 5-2 0,4 0-14 16,-3 4-22-16,-1-3-12 15,-3 8-19-15,13-6-38 0,-3 5-46 0,0-1-40 16,-1 2-37-16,-9 0-18 15,17-2-1-15,-6 2 5 0,-11 0 10 0,16-2 6 16,-16 2 12-16,13 0 9 0,-13 0 17 0,9 4 39 16,-9-4 35-16,0 8 29 0,0-8 25 15,-13 14 20-15,2-2 18 0,-3 1 14 0,-9 7-8 16,-1-1 19-16,1 4-4 16,-2 0 9-16,0-1-7 0,2 0-6 0,5 1-11 15,0-7-10-15,5 0-10 0,4-2-15 16,1-1-2-16,0-2-9 0,7-1-2 15,1-1-3-15,1-1-7 0,1-3-8 0,7 2-9 16,2-2-30-16,3-3-42 0,6-2-53 0,5-2-62 16,13-4-45-16,0-3-36 0,11-5-30 0,-1-5-23 15,0-1 8-15,-1-6 18 16,3-5 40-16,-5-3 51 0,-1-7 50 0,0-3 36 0,11-17 34 16,-1-2 31-1,-4-1 25-15,0-1 26 0,-2 2 38 0,-15 14 45 16,-5 3 30-16,-4 9 24 0,-6 7 27 15,-5 4 11-15,-5 10-6 0,0 2-15 0,-5 4-17 0,-3 6-15 16,0 4-1-16,0 0-5 0,-32 17-6 0,7 9-15 16,-6 10-15-16,-1 7-8 15,0 7-14-15,-1 4-9 16,3 1-10-16,-1 4-7 0,3-5-9 0,-3 1-19 16,6-1-38-16,-1-3-42 0,3-2-55 15,0-5-42-15,10-11-64 0,-2-1-54 0,5-11-55 16,2-3-61-16,3-4-92 0,3-5-166 0,2-4 14 15,0-5-353-15,2 4-434 0</inkml:trace>
  <inkml:trace contextRef="#ctx0" brushRef="#br0" timeOffset="-186057.32">18123 13297 2711 0,'-9'-5'111'0,"1"2"59"0,3-1 19 0,-1 1 28 0,6 3 18 0,0 0-2 0,0 0-16 0,-8-7-25 0,8 7-18 0,0 0-15 16,0 0-15-16,0 0-18 15,0 0-65-15,32-2-87 16,-18 2-125-16,6-2-146 0,5-3-197 0,0 1-159 0,2 0 66 16,7-3-342-16,-3 3-409 0</inkml:trace>
  <inkml:trace contextRef="#ctx0" brushRef="#br0" timeOffset="-185317.4">19114 13653 2929 0,'-6'2'210'15,"6"-2"21"-15,0 0 17 16,-15 4 2-16,15-4 5 0,0 0 17 0,0 0-31 15,0 0-29-15,0 0-23 0,5-19-17 16,5 9-22-16,5-4-12 0,8-5-14 16,1-2-17-16,12-5-6 0,-2-4-24 0,2-1-22 0,0-3-17 15,4-6-18-15,0-4-17 16,4-2-13-16,7-20-15 0,2 0-12 0,-1-6-14 16,-1-1-5-16,-5 2 2 0,-2-2 6 15,-13 19 6-15,-5 2 6 0,-4 6 21 16,-8 11 21-16,-3 7 17 0,-1 5 0 15,-4 8-7-15,-4 6 5 0,-6 9 24 16,4 0 25-16,-37 24 6 0,1 8 36 0,0 6 8 0,-2 10 9 16,-10 18 14-16,3 2 2 0,3-1 0 0,11-12-5 15,5 3-3-15,3 1-10 16,6-4-13-16,4 1-7 0,5-3-13 0,6-9-10 16,6-4-7-16,2-2-6 0,1-6-6 15,4-3 0-15,7-4-13 0,-5-7-1 0,1-4-7 16,0-6-11-16,6-2-10 0,-6-5-9 15,6-2-10-15,1-6-4 0,6-10 1 16,0-2-1-16,-5-7-5 0,-3-1 1 0,-2-6 2 16,-3-1 0-16,-5-2-2 0,-5 1 1 0,-4 5-4 15,0 4 0-15,-8-5-5 0,-1 7 5 16,-1 5-4-16,-5 4-3 0,-1 3-12 0,3 5-18 16,-1 0-26-16,-4 3-48 15,2 4-40-15,5 2-50 0,-2 3-76 0,0 2-81 16,1 2-87-16,3 2-99 15,3-3-152-15,4 2-54 0,2-1 75 0,5-1-518 16,6 1-665-16</inkml:trace>
  <inkml:trace contextRef="#ctx0" brushRef="#br0" timeOffset="-184314.13">19979 13312 3487 0,'0'0'76'0,"0"0"11"0,0 0 19 0,0 0 14 0,0 0 17 0,0 0 10 0,-34 18 0 15,18-8-7-15,1 3-8 0,1 2-10 16,1 0-9-16,1 2-13 0,1 1-9 0,6-2-13 16,-3-2-5-16,4 2-8 0,4-5-4 0,0 3-6 15,3-2-7-15,0-4 1 16,5 3-6-16,-3-4-5 0,6-4-4 16,-1 2-9-16,1-5-6 0,-1 0-3 15,-10 0-4-15,23-6 2 0,-11-5 0 0,1-3-1 0,0-1-1 16,2-10-1-16,-4-2-4 15,1-2-1-15,-2 0 0 0,-3 5-1 0,-1 7 7 16,-5 4 3-16,1 2-4 0,1 2-6 16,-6 2 1-16,3 7-3 0,-7-6-4 0,7 6 5 15,-15 0-2-15,15 0-8 0,-17 6-22 16,7 1-20-16,5 0-27 0,-4 0-17 16,6-1-1-16,3-6-5 0,-6 11 19 15,8-6-2-15,-2-5 10 0,7 9 11 16,2-6 9-16,-4 1 8 0,1 0 14 0,-6-4 14 0,7 4 3 15,-7-4 18-15,7 6 5 0,-7-6 1 16,3 5 5-16,-3-5 20 0,6 8 11 16,-4-2 6-16,0 2-3 0,1-1 2 15,-3 0-6-15,2 2-5 0,2-1-1 0,0 0-3 0,-3 1-5 16,4 0-1-16,2 0 0 16,1-3-2-16,-3 1-3 0,7-2 1 0,3 0-6 15,-1-3 3-15,-1 2-3 0,0-4 1 16,3 0-6-16,-3 0-1 0,0-2-3 15,0 0 1-15,-1 0-9 0,-1 0 6 0,0 1-3 16,0-1-1-16,-11 2-1 0,13-2 0 16,-13 2-3-16,14-1-1 0,-14 1-2 0,0 0-5 15,12 1-2-15,-12-1 7 16,4 7-4-16,0 2 4 0,-2-1 0 0,-2 3 4 16,-2 1-4-16,2 1 0 0,-2 3 0 0,0-3-2 15,2 1-9-15,2 0-25 0,2 0 2 16,-1-2-3-16,6 0-2 0,2-2-8 0,2-3-19 15,4-2-13-15,3-3-9 0,5-4-7 0,11-7-8 16,0-3 5-16,5-8 6 0,5-7 10 16,1-8 9-16,3-3 0 0,11-14 0 15,-1-5 0-15,-1-5-3 0,-3-6 3 16,1-6 7-16,1-1 13 0,-3-1 5 0,-1 1 1 16,-4 2 20-16,-3 6 36 0,-15 18 30 15,-5 4 38-15,-11 16 27 0,0 4 13 0,-7 3-14 16,-1 10-14-16,-10 7-3 15,2 5 1-15,0 0 11 16,-49 25 4-16,15 4 7 0,-5 10 7 0,-1 8 20 0,-10 16 18 16,3 4-2-16,-1 3-7 0,3-1-13 0,2 0-12 15,16-15-11-15,0 1-12 0,6-3-8 0,1-5-9 16,9-9-10-16,0-5-8 16,3-3-7-16,2-7-7 0,2-6 5 0,1-3-3 0,-1-4-3 15,2-2 2 1,0-5-7-16,2-3-8 0,0 0 1 0,0 0 0 0,0 0-6 15,0 0-5-15,-14-27-1 0,9 14-11 0,-8-2 5 0,-10-7 0 16,-6 8-13-16,1 0 7 16,-7 5-6-16,7 4 2 0,-1 5-2 0,2 2 11 15,-7 6 7-15,4 3 7 16,3 2 11-16,2 6 3 0,5-1 0 0,4 0-5 0,5 0-3 16,5-2-5-16,1 0-3 15,2 2 4-15,6-7-33 0,1 6-52 0,-1-1-65 16,6 1-78-16,-1-5-105 15,4 1-133-15,1 1-154 0,-1-5-223 16,1 1 47-16,-2-2 75 0,1 1-540 0,-5-2-692 0</inkml:trace>
  <inkml:trace contextRef="#ctx0" brushRef="#br0" timeOffset="-174787.54">17959 11078 968 0,'0'0'263'0,"8"-5"-60"0,-8 5-26 0,4-5-12 0,-4 5-14 0,0 0-3 0,8-4 3 0,-8 4 1 0,0 0 20 0,3-4 17 16,-3 4 12-16,0 0 7 0,4-6 0 0,-4 6 2 15,0 0 0-15,0 0 4 16,0 0-7-16,0 0-4 0,0 0-1 0,0 0-10 0,0 0-5 16,0 0-6-16,0 0-3 15,0 0-12-15,0 0-4 0,0 0-2 0,0 0-2 0,0 0-10 16,0 0-16-1,0 0 1-15,-15-10-10 0,1 10-12 0,14 0-2 0,-32-2-7 16,9 2-9-16,-4-1-11 0,1 1-2 0,-14 1-7 16,-2 1-14-16,2 0 2 0,-2-2-6 15,2 5-8-15,2-2-4 0,0 3 3 0,0-2-7 16,7 1-3-16,-7 2-1 16,4 0-3-16,4 2-1 0,5-4-10 0,2 0 2 15,2 1-8-15,4 0-4 0,0-2 7 16,0 1-2-16,-1 0-9 0,1 0 5 0,2 0 4 15,0 0-8-15,-3-1-2 0,5 3-1 0,-2 0-1 16,-2-1-3-16,0 1-2 16,2 4 3-16,-5 0 1 0,4-2-12 0,-2 3 15 15,2-1 1-15,-8 5-6 0,5-2 1 16,4-2-2-16,0 0 0 0,0 0 0 0,1 0 3 16,3-1-3-16,-3-2 4 15,3 2-5-15,0-2 1 0,1-1-3 0,0 2 2 0,1-5 7 16,2 2-4-16,-2 2 5 15,0-2-5-15,0 4 5 0,1-2-9 0,-2 4 15 16,1-3-4-16,2 2 5 0,-3 0-10 0,2 0 0 0,3 0 3 16,-3 2-2-16,4 1 0 15,0 1-10-15,0-1 17 0,2 1-1 16,2 0-2-16,-1 2-3 0,1 0 0 0,1 1 1 16,-1 0-4-16,4 4 4 15,0-1-2-15,1-2 0 0,-2 5 1 0,3-3-2 16,-1 9 2-16,3-9 10 0,-3-1 2 15,4-3-1-15,-2 3 0 0,2-2 2 0,1-2 1 0,5 5 1 16,4 0 2-16,4-1 0 0,-4 0-3 16,0-6-20-16,4 0 0 0,3 3 0 15,-1 0 0-15,2-2 0 0,0-3 0 16,2 3 0-16,-3-2 0 0,7 0 0 0,-5-1 0 16,8-1 0-16,-5 0 0 0,1 0 0 15,2-3 0-15,1 1 0 0,-1 1 0 0,-4-3 0 16,4-1 0-16,-1 1 0 0,-6-1 0 15,-4-2 0-15,2 2 0 0,-3-3 0 0,-3 2 0 16,4 0 0-16,2-3 0 0,-1 2 0 0,1 0 0 16,0 0 0-16,4 1 0 15,5-1 0-15,-4 0 0 0,-3-1 0 16,4-3 0-16,5 3 0 0,2-2 0 0,-6-2 0 16,-2 2 0-16,6 2 0 0,3 0 0 15,-6-4 0-15,-5 3 0 0,-1 0 0 0,-1-1 0 16,11 3 0-16,-7-1 0 0,-1-2 0 0,-1-1 0 15,2 2 0-15,1-3 0 0,15 0 0 0,-7-3 0 16,2 2 0-16,3-1 0 16,1 0 0-16,-1 0 0 0,1-1 0 15,0-1 0-15,-4-1 0 0,4 4 0 16,-4-5 0-16,-1 2 0 0,-8 3 0 0,-3-3 0 16,0 3 0-16,-1 0 0 0,10-5 0 15,-6 3 0-15,7-2 0 0,-6 1 0 0,3-3 0 16,1 1 0-16,0-3 0 0,-3 4 0 15,0-2 0-15,-5 0 0 0,-8 0 0 0,2 2 0 16,-3-2 0-16,1-2 0 0,-5 4 0 16,1 1 0-16,-1-1 0 0,-5 1 0 0,1-5 0 15,-1 4 0-15,0-4 0 0,1 3 0 16,-5-5 0-16,2 5 0 0,-1-6 0 16,-2-3 0-16,2 0 0 0,1-4 0 15,-4 0 0-15,4-1 0 0,-6 0 0 0,3-3 0 16,0 1 0-16,-5 0 0 0,-1 1 0 0,0-5 0 15,0 0 0-15,-5-8 0 0,-3-2 0 16,-2 0 0-16,-5-10 0 0,0-4 0 16,-4 0 0-16,-2-3 0 0,-4 0 0 0,-2-2 0 15,-3 2 0-15,-4 3 0 0,-4 1 0 16,-6 4 0-16,0 4 0 0,-7 3 0 0,-4 7 0 16,-6 4 0-16,-10 5 0 0,-1 4 0 15,-8 3 0-15,0 5 0 0,-2 4 0 16,2 1 0-16,2 0 0 0,7 7 0 0,7-2 0 15,-1 2 0-15,19 1 0 0,6 4 0 0,4 0 0 16,4 3 0-16,9-1 0 0,1-1-339 0,4 1-171 16,2 1-63-16,5-1-144 15,3-4-126-15,-1 0 90 0,1-1-763 0,8-4-960 16</inkml:trace>
  <inkml:trace contextRef="#ctx0" brushRef="#br0" timeOffset="-172207.51">24060 11171 4269 0,'9'-10'-158'0,"-8"1"25"0,1 3 32 0,0-2 33 0,-4 1 23 0,2 1 23 0,-2-5 26 0,1 2 22 16,-6 0 22-16,3 0 11 0,1-2-3 0,-5 3 0 15,1-2 2-15,-1-1 4 0,-2 3 2 16,1-2 0-16,-1-1 0 0,-1 3 3 15,-2 1-4-15,-5-3-1 0,-1 1-1 0,-1 1 0 16,-13 0 0-16,1 0 7 0,-5 1 5 16,-1-2 6-16,-2 2 0 0,3-1-1 15,-4 2 5-15,-1-2-3 0,3 1-3 16,-2 0-1-16,-1 2-1 0,1-3-5 0,0 3-1 0,1 0-6 16,1 1-5-16,5 3-4 15,-7-1-7-15,-3 2 1 0,3 3-2 0,-2-3-7 0,2 4-2 16,-1 1 3-16,2-2-3 15,2 4-4-15,0-2 0 0,2 2-2 0,-1 0-2 0,6-2-1 16,7 1-3-16,-1 0-3 0,0-1 1 16,-7 2-1-16,3 0-4 0,-5 2 0 15,2-1-3-15,2 2-2 0,-5-1-1 0,5 0-1 16,1-1-1-16,1 2-3 16,-5 3 5-16,3-2-5 0,-1 1-2 0,3 2 1 0,1 0 0 15,-2 0-1-15,4 4-2 16,-2 1-2-16,3 2 2 0,1-1-2 15,2 5 0-15,3-3 1 0,-4 1 2 0,7 0-4 0,4-3 0 0,1-2-1 16,0 1 6 0,5-1-5-16,1 0-1 0,-2 2-1 0,5-1 1 15,-1 3 2-15,0 0 0 0,0 1 1 16,0 1-1-16,2 2 0 0,0-2 0 0,2 3 0 16,0-1-1-16,-2-1 0 0,2 11-3 15,1-1 6-15,-1-1-1 0,4 0 2 0,-3-1 3 0,6 1 4 16,-4-2 4-1,6 5 1-15,1-3 1 0,0 0 5 0,-1 2-1 0,2-3-1 16,0 1-2-16,3-1 1 0,-1-1 0 0,2-1 2 16,-4-2-3-16,5 3-6 0,-3-5 4 15,0 0 3-15,4-1-6 0,-2-3-2 16,-2 0 0-16,5 1 2 0,-1-5-2 16,-1 2-1-16,4-1 6 15,1 0-5-15,-1 0-3 0,-1-1 0 0,2-1 3 16,2 0-2-16,-3 0 0 0,3 1 1 0,6-2-1 15,-6 0 2-15,0 1-3 0,2-3 2 16,-3 2 3-16,-1-2 2 16,3 1 6-16,3-2 10 0,0 1-4 0,3-3 1 0,2 0-5 15,4 0 3-15,5-1-7 0,7 0 5 16,-5-2 2-16,0-2-10 0,14 1-4 0,2-4 6 16,2 1-4-16,2 0-11 0,-3 0 11 15,1 1-7-15,-2-1 5 0,0 0 3 0,-13 0-8 16,-4 0 0-16,4 0 20 0,-3 0 4 15,-1 1 3-15,0-1-4 0,0-2 1 0,1 1-4 16,3-1-5-16,-1 0 2 0,3-2-1 16,-1 2-5-16,19-2 1 0,-4-1-2 0,7 0 3 15,-3 0 2-15,0 2-6 16,4-2-5-16,-10 2-1 0,-7 0 0 0,-5-2 0 16,-2 3-9-16,1-1 6 0,-9 0-2 15,-5-1-4-15,-11-1 0 0,-1 2 2 0,0-2 4 16,-4 0-4-16,1 0 6 0,4-2-6 15,-3 1 0-15,6-3 0 0,-2 2 2 16,2-1-1-16,2 1 1 0,9-4 0 0,1 2 2 16,-2 1-6-16,1-2 3 0,0 1-4 0,5 1 3 15,-4-1 2-15,3-1-1 0,1 3-2 16,0 0-4-16,-1 2 2 0,4 0-1 0,-5 0 0 16,5 0 3-16,-4 2-2 0,2-2 0 15,2 0 6-15,-2 0-4 0,-1-2 1 0,5 2-1 16,0-3-4-16,0 1 6 15,-3-1-6-15,1-2-8 0,-1 0 10 0,2 1 1 16,-6-3-1-16,-1 2 14 0,-1 0-13 0,0-2 2 16,1 2-3-16,-4-2 4 0,2 0-2 15,1 0-3-15,-3-1 7 0,0-1-6 0,2 2 2 16,-2-1-3-16,1-2 2 0,-1-1-1 16,-2-3 1-16,2 1-2 0,0-4 5 0,6-2-3 15,-7 0 18-15,2-3-6 16,1-2 2-16,-7 1 5 0,5-2 0 0,-6 3 7 15,6-6 5-15,-11 8 12 0,6-3 8 0,-6 3 2 16,0-2-2-16,2 3-52 0,-4-4 0 16,-3 1 0-16,-3 0 0 0,2-1 0 0,0 0 0 15,-3 0 0-15,-1-2 0 0,-2-3 0 16,-1-1 0-16,-1-2 0 0,1-1 0 0,-1 2 0 16,-4-2 0-16,4 1 0 15,-6-2 0-15,2 2 0 0,1 5 0 0,-4 2 0 16,-1 2 0-16,2 0 0 0,-1 0 0 15,-3 3 0-15,-1-1 0 0,0 0 0 0,0 0 0 16,0-1 0-16,-1-3 0 0,-3 2 0 0,-1-2 0 0,0 2 0 16,-3-1 0-1,-1-7 0-15,-3 3 0 0,1 6 0 0,0 3 0 0,-9-6 0 16,5 7 0-16,-7-2 0 16,-3 2 0-16,2 0 0 0,-4 4 0 0,-2-1 0 0,0 1 0 15,-1 2 0-15,-1-3 0 16,1 4 0-16,-2-1 0 0,-1-1 0 0,1 0 0 15,0 0 0-15,-2 0 0 0,-3-2 0 16,3 3 0-16,-2 0 0 0,0-2 0 16,-1 1 0-16,1 1 0 0,4-1 0 0,-2 2 0 15,3 0 0-15,4 5 0 0,4-1 0 16,1 0 0-16,-3 0 0 0,2 1 0 0,0 1 0 16,1-2 0-16,1 2 0 0,-4-1 0 15,6 2 0-15,-4 0 0 0,0-1 0 0,0-1 0 16,-1 1 0-16,-1-1 0 15,0 2 0-15,0-4 0 0,-2 4 0 0,2-4 0 16,-9 1 0-16,6 3 0 0,4 0 0 0,-1-3 0 0,0 3 0 16,0 1 0-1,2-2 0-15,-3 2 0 0,1 0 0 0,0 0 0 16,0-1 0-16,0 1 0 0,1-1 0 16,-5 1 0-16,-8-3 0 0,10 1 0 15,2 0 0-15,-2-1 0 0,-7 1 0 0,3-1 0 16,-3-2 0-16,0 0 0 0,-1-2 0 15,-1 2 0-15,2-1 0 0,-4 3 0 16,2-2 0-16,0 0 0 0,-1 2 0 0,-3 1 0 16,-2-1 0-16,4 3 0 0,-2-1 0 0,-2 1 0 15,3 0 0-15,-2-1 0 0,-1 3 0 0,-2-4 0 16,1 4 0-16,-4-1 0 0,0-2 0 16,-1 3 0-16,3-3 0 0,-1-1 0 15,2 2 0-15,5 0 0 0,-2-1 0 0,10 3 0 16,8-2 0-16,1 0 0 0,3 2 0 15,0 0 0-15,4-1 0 0,-4 1 0 0,3 0 0 16,2 1 0-16,-6 1 0 0,3 0 0 0,2 0 0 16,-3-1 0-16,5 1 0 15,1 0 0-15,-2 0 0 0,3 0 0 0,-1-1 0 0,2 1 0 16,10-2 0-16,-17 2 0 16,9-1 0-16,8-1 0 0,0 0 0 0,-18 3 0 15,11-1 0-15,7-2-336 16,-11 7-239-16,8-2-142 0,-1 2-192 0,0 0 98 15,4-7 85-15,2 12-674 0,-2-12-853 16</inkml:trace>
  <inkml:trace contextRef="#ctx0" brushRef="#br0" timeOffset="-165397.35">10815 15005 3095 0,'-22'-5'376'0,"6"5"-93"0,-4-4-60 0,6 4-19 0,-4-2-20 0,3 1 0 0,1 1 8 0,14 0 0 0,-24-2 14 15,14 0 2-15,10 2-16 16,-13-1 0-16,13 1-14 0,0 0-9 0,0 0 20 15,0 0 6-15,70-5-6 0,9 1-11 0,38-3-7 16,25 0-22-16,16 0-19 0,5 1-6 16,7 4-17-16,-5 0-8 0,0 1-11 15,-11 1-16-15,-12 3-21 0,-18 1-13 0,-36 0-12 16,-9 1-12-16,-13-2 7 0,-19 1-11 16,-4-2-2-16,-13 2 4 0,-5-3 0 15,-6-1 2-15,-6 2 4 0,0 0 8 0,-2-2 10 16,-11 0 5-16,22 2 5 0,-22-2 3 15,15-2-49-15,-15 2 0 0,0 0 0 16,17 0 0-16,-17 0 0 0,0 0 0 0,18-2-153 16,-18 2-103-16,7-2-85 0,-7 2-103 0,0 0-115 15,9-5-167-15,-9 5-117 0,0 0 89 16,0 0-646-16,6-3-851 0</inkml:trace>
  <inkml:trace contextRef="#ctx0" brushRef="#br0" timeOffset="-164587.31">16199 15488 4080 0,'-24'0'8'16,"-1"0"12"-16,4 0 21 0,4 0 38 0,4 0 16 0,-3 0 31 0,16 0 25 0,-18 0 16 15,18 0 11-15,-14 0-1 0,14 0 7 0,0 0 0 16,0 0 14-16,38 17 11 0,17-4-14 0,24-3-15 16,43 0-9-16,23-1-23 0,22-2-17 15,10 0-16-15,62 1-14 0,0 2-17 0,-1 0-24 16,0 1-16-16,-8 1-13 16,-7 2-15-16,-53-6-15 0,3 4-7 0,-11-3-7 15,-7-1-5-15,-19-3-2 0,-17 0 3 16,-35-1 3-16,-12 0 4 0,-22-1 5 15,-7-3 17-15,-11 2 40 0,-7-2 26 16,-3 1 29-16,-8-1 15 0,0 0 17 0,-3 2 13 16,-11-2 1-16,20 2 2 0,-20-2-5 15,13 0-150-15,-13 0 0 0,0 0 0 16,17 0 0-16,-17 0 0 0,0 0 0 16,13 0 0-16,-13 0 0 0,0 0 0 0,0 0 0 15,18 0 0-15,-18 0 0 0,0 0-214 16,7 2-382-16,-7-2-214 0,0 0-122 0,0 0 103 15,0 0-807-15,0 0-1074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8-23T03:32:36.87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20 6957 0 0,'22'-18'180'0'0,"-17"16"3573"0"0,-10 15-3094 0 0,2 0 0 0 0,-1 0 0 0 0,1 0 0 0 0,1 0 0 0 0,0 1 0 0 0,1 22 0 0 0,1-31-653 0 0,1 0-1 0 0,0-1 0 0 0,0 1 1 0 0,0 0-1 0 0,1-1 0 0 0,-1 1 1 0 0,1-1-1 0 0,0 0 0 0 0,0 0 1 0 0,1 0-1 0 0,-1 0 0 0 0,1 0 1 0 0,0 0-1 0 0,0 0 0 0 0,0-1 1 0 0,1 0-1 0 0,-1 1 0 0 0,1-1 1 0 0,0-1-1 0 0,0 1 0 0 0,0 0 1 0 0,0-1-1 0 0,0 0 0 0 0,6 2 1 0 0,-7-2-409 0 0,0-1 0 0 0,-1 0 1 0 0,1 0-1 0 0,0-1 0 0 0,0 1 1 0 0,1-1-1 0 0,-1 1 0 0 0,0-1 1 0 0,0 0-1 0 0,0 0 0 0 0,0 0 1 0 0,0-1-1 0 0,0 1 0 0 0,0-1 1 0 0,0 0-1 0 0,0 1 0 0 0,0-1 1 0 0,0-1-1 0 0,0 1 0 0 0,-1 0 1 0 0,1-1-1 0 0,0 1 0 0 0,-1-1 0 0 0,1 0 1 0 0,2-2-1 0 0,10-10-2908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8-23T03:32:38.28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286 27 7953 0 0,'0'-1'142'0'0,"1"0"1"0"0,-1 0 0 0 0,0 0 0 0 0,1 0-1 0 0,-1 0 1 0 0,0 0 0 0 0,1 0 0 0 0,-1-1-1 0 0,0 1 1 0 0,0 0 0 0 0,0 0 0 0 0,0 0-1 0 0,0 0 1 0 0,0 0 0 0 0,-1-1 0 0 0,1 1-1 0 0,0 0 1 0 0,-1 0 0 0 0,1 0-1 0 0,0 0 1 0 0,-1 0 0 0 0,0-2 0 0 0,-15 24 1095 0 0,-18 53-119 0 0,0 25-122 0 0,3 1-1 0 0,6 1 0 0 0,-19 146 0 0 0,32-135-2040 0 0,4 139-1 0 0,8-250 569 0 0,4-51-1420 0 0,-7 21 1550 0 0,-5-44-32 0 0,7 69 436 0 0,0 1 0 0 0,0-1 1 0 0,0 1-1 0 0,0-1 0 0 0,0 1 1 0 0,-1 0-1 0 0,1-1 0 0 0,-1 1 1 0 0,0 0-1 0 0,0 0 0 0 0,0 0 1 0 0,-1 1-1 0 0,1-1 1 0 0,-1 0-1 0 0,1 1 0 0 0,-4-3 1 0 0,5 5 10 0 0,0-1 1 0 0,0 0-1 0 0,0 1 1 0 0,0-1-1 0 0,0 1 1 0 0,0 0-1 0 0,0-1 1 0 0,0 1-1 0 0,0 0 1 0 0,0 0-1 0 0,0 0 1 0 0,0 0-1 0 0,-1-1 1 0 0,1 2-1 0 0,0-1 1 0 0,0 0 0 0 0,0 0-1 0 0,0 0 1 0 0,0 0-1 0 0,0 1 1 0 0,0-1-1 0 0,0 0 1 0 0,0 1-1 0 0,0-1 1 0 0,0 1-1 0 0,0-1 1 0 0,0 1-1 0 0,0 0 1 0 0,0-1-1 0 0,0 1 1 0 0,0 0-1 0 0,1 0 1 0 0,-1-1 0 0 0,0 1-1 0 0,0 0 1 0 0,1 0-1 0 0,-1 0 1 0 0,1 0-1 0 0,-1 0 1 0 0,1 0-1 0 0,-1 0 1 0 0,1 0-1 0 0,0 0 1 0 0,-1 0-1 0 0,1 2 1 0 0,0-1-28 0 0,1-1 1 0 0,-1 1-1 0 0,1-1 1 0 0,0 0-1 0 0,-1 1 0 0 0,1-1 1 0 0,0 1-1 0 0,0-1 1 0 0,0 0-1 0 0,0 0 1 0 0,0 1-1 0 0,0-1 0 0 0,0 0 1 0 0,0 0-1 0 0,1 0 1 0 0,-1 0-1 0 0,0-1 0 0 0,1 1 1 0 0,-1 0-1 0 0,0 0 1 0 0,1-1-1 0 0,-1 1 1 0 0,1-1-1 0 0,-1 1 0 0 0,3-1 1 0 0,39 10 406 0 0,-41-10-414 0 0,18 1 56 0 0,1-1-1 0 0,0 0 1 0 0,-1-2 0 0 0,1-1 0 0 0,-1 0 0 0 0,0-1 0 0 0,0-1-1 0 0,38-16 1 0 0,42-8 145 0 0,-100 28-228 0 0,1 1 0 0 0,-1 0 0 0 0,1 0 0 0 0,-1 0 0 0 0,1 0 0 0 0,-1 0 0 0 0,1 0 0 0 0,-1 0 0 0 0,1 0-1 0 0,-1 0 1 0 0,1 0 0 0 0,-1 0 0 0 0,1 0 0 0 0,-1 1 0 0 0,1-1 0 0 0,-1 0 0 0 0,1 0 0 0 0,-1 0 0 0 0,0 1 0 0 0,1-1 0 0 0,-1 0 0 0 0,1 1 0 0 0,-1-1 0 0 0,0 0 0 0 0,1 1 0 0 0,-1-1-1 0 0,0 0 1 0 0,1 1 0 0 0,-1-1 0 0 0,0 1 0 0 0,0-1 0 0 0,1 1 0 0 0,-1-1 0 0 0,0 0 0 0 0,0 1 0 0 0,0-1 0 0 0,0 1 0 0 0,1-1 0 0 0,-1 1 0 0 0,0-1 0 0 0,0 1 0 0 0,0-1-1 0 0,0 1 1 0 0,0-1 0 0 0,0 1 0 0 0,0-1 0 0 0,0 1 0 0 0,-1-1 0 0 0,1 1 0 0 0,0-1 0 0 0,0 1 0 0 0,0-1 0 0 0,0 1 0 0 0,-1-1 0 0 0,1 1 0 0 0,0-1 0 0 0,-1 0 0 0 0,1 1-1 0 0,-16 39 415 0 0,11-31-283 0 0,-23 74 573 0 0,26-75-641 0 0,1-1 0 0 0,-1 1 0 0 0,1-1 0 0 0,1 1 0 0 0,0-1 1 0 0,0 1-1 0 0,0 0 0 0 0,1-1 0 0 0,2 13 0 0 0,-2-18-49 0 0,0 0 0 0 0,0-1-1 0 0,-1 1 1 0 0,1 0 0 0 0,1 0 0 0 0,-1 0-1 0 0,0 0 1 0 0,0-1 0 0 0,1 1-1 0 0,-1-1 1 0 0,0 1 0 0 0,1-1 0 0 0,0 1-1 0 0,-1-1 1 0 0,1 0 0 0 0,0 0-1 0 0,0 0 1 0 0,0 0 0 0 0,3 1-1 0 0,-1 0 10 0 0,1-1-1 0 0,0 0 0 0 0,0 0 0 0 0,0 0 1 0 0,0-1-1 0 0,0 0 0 0 0,-1 0 0 0 0,8 0 0 0 0,-3-1 15 0 0,0-1-1 0 0,0 1 1 0 0,0-1 0 0 0,0-1-1 0 0,0 0 1 0 0,0 0-1 0 0,-1-1 1 0 0,13-7-1 0 0,-18 9-25 0 0,-1 0-1 0 0,1-1 0 0 0,-1 1 1 0 0,0-1-1 0 0,0 0 1 0 0,0 1-1 0 0,0-1 0 0 0,0 0 1 0 0,0 0-1 0 0,-1 0 1 0 0,1-1-1 0 0,-1 1 1 0 0,0 0-1 0 0,0-1 0 0 0,0 1 1 0 0,-1 0-1 0 0,1-1 1 0 0,-1 1-1 0 0,0-1 1 0 0,0 1-1 0 0,0-4 0 0 0,-1-11 47 0 0,-1 1-1 0 0,-1 0 1 0 0,-5-18-1 0 0,0-3-9 0 0,7 32-104 0 0,1-9-6723 0 0,19 25 1140 0 0,-6-2 6780 0 0,-9-6-980 0 0,0 0-1 0 0,1 0 0 0 0,-1 0 1 0 0,1-1-1 0 0,-1 0 1 0 0,1 1-1 0 0,-1-2 1 0 0,1 1-1 0 0,0 0 1 0 0,-1-1-1 0 0,1 0 1 0 0,0 0-1 0 0,-1-1 1 0 0,1 1-1 0 0,5-2 0 0 0,7-2 493 0 0,-1-1 0 0 0,29-13-1 0 0,-12 5 246 0 0,-26 10-529 0 0,-1 0 0 0 0,-1 0 0 0 0,1 0 0 0 0,0-1 0 0 0,-1 0 0 0 0,10-9 0 0 0,5-4 1177 0 0,-18 15-917 0 0,21 7 145 0 0,-15 6-556 0 0,-1 0-1 0 0,-1 1 1 0 0,7 17-1 0 0,-10-21-149 0 0,1 0 0 0 0,-1 0 0 0 0,1 0 0 0 0,1 0-1 0 0,-1-1 1 0 0,1 1 0 0 0,1-1 0 0 0,-1 0-1 0 0,1-1 1 0 0,1 1 0 0 0,10 8 0 0 0,-15-14-85 0 0,0 0 0 0 0,0-1 0 0 0,0 1 0 0 0,0 0 0 0 0,0-1 0 0 0,0 1 0 0 0,0-1 0 0 0,0 0 0 0 0,0 0 0 0 0,0 0 0 0 0,0 0 0 0 0,0 0 0 0 0,0 0 0 0 0,0 0 0 0 0,0-1 0 0 0,0 1 0 0 0,0-1 0 0 0,0 1 0 0 0,0-1 0 0 0,0 0 0 0 0,2-1 0 0 0,44-29-293 0 0,-9 4 19 0 0,-38 27 276 0 0,0-1 0 0 0,0 1 0 0 0,1-1 0 0 0,-1 1 1 0 0,0-1-1 0 0,0 1 0 0 0,0 0 0 0 0,0 0 0 0 0,1 0 0 0 0,-1 0 0 0 0,0 0 1 0 0,0 0-1 0 0,0 0 0 0 0,0 0 0 0 0,1 0 0 0 0,-1 0 0 0 0,0 1 0 0 0,0-1 1 0 0,0 0-1 0 0,0 1 0 0 0,0-1 0 0 0,1 1 0 0 0,-1-1 0 0 0,1 2 0 0 0,1 0 1 0 0,-2 0-1 0 0,1 1 1 0 0,0-1 0 0 0,0 0-1 0 0,-1 1 1 0 0,1-1-1 0 0,-1 1 1 0 0,0-1-1 0 0,1 1 1 0 0,0 4-1 0 0,3 11 13 0 0,-1 0-1 0 0,2 34 0 0 0,-3-28 9 0 0,-3-23-16 0 0,0-1 0 0 0,0 1 0 0 0,0-1 0 0 0,0 0 0 0 0,0 1 0 0 0,0-1 0 0 0,0 0 0 0 0,0 1 1 0 0,0-1-1 0 0,1 1 0 0 0,-1-1 0 0 0,0 0 0 0 0,0 1 0 0 0,0-1 0 0 0,0 0 0 0 0,1 1 1 0 0,-1-1-1 0 0,0 0 0 0 0,0 1 0 0 0,1-1 0 0 0,-1 0 0 0 0,0 0 0 0 0,1 1 0 0 0,-1-1 0 0 0,0 0 1 0 0,1 0-1 0 0,-1 0 0 0 0,0 1 0 0 0,1-1 0 0 0,-1 0 0 0 0,0 0 0 0 0,1 0 0 0 0,-1 0 1 0 0,1 0-1 0 0,-1 0 0 0 0,1 0 0 0 0,15-9-115 0 0,15-24-215 0 0,-29 30 286 0 0,25-31-251 0 0,-7 8-118 0 0,45-45 1 0 0,-64 70 762 0 0,10 48 117 0 0,-12-44-448 0 0,1 0 1 0 0,0 0-1 0 0,0 0 0 0 0,0 1 0 0 0,1-1 0 0 0,-1 0 0 0 0,1 0 0 0 0,0 0 0 0 0,0 0 0 0 0,0 0 0 0 0,0 0 0 0 0,0 0 0 0 0,1 0 0 0 0,0 0 0 0 0,-1 0 0 0 0,1-1 0 0 0,0 1 0 0 0,0-1 0 0 0,0 1 0 0 0,5 3 0 0 0,-4-5-51 0 0,-1 0 0 0 0,1 0 0 0 0,0 0 0 0 0,0 0 0 0 0,0 0 0 0 0,0-1 0 0 0,0 1 0 0 0,0-1 0 0 0,0 0 1 0 0,0 0-1 0 0,0 0 0 0 0,0 0 0 0 0,0-1 0 0 0,0 1 0 0 0,0-1 0 0 0,0 0 0 0 0,-1 0 0 0 0,1 0 0 0 0,0 0 0 0 0,0 0 0 0 0,-1-1 0 0 0,5-2 0 0 0,10-6-124 0 0,-1-2 1 0 0,1 0-1 0 0,-2-1 0 0 0,0 0 0 0 0,-1-1 1 0 0,0-1-1 0 0,-1-1 0 0 0,0 1 0 0 0,-2-2 1 0 0,15-26-1 0 0,9-23-182 0 0,38-99-1 0 0,-71 158 319 0 0,-1 5 17 0 0,82-219-382 0 0,-82 220 394 0 0,0 0 0 0 0,-1 0 0 0 0,1 0 0 0 0,-1 0 0 0 0,0 0 0 0 0,1 0 0 0 0,-1 0 0 0 0,0 0 0 0 0,0 0 0 0 0,1 0 0 0 0,-1 0 0 0 0,0-1 0 0 0,0 1 0 0 0,0 0 0 0 0,0 0-1 0 0,-1 0 1 0 0,1 0 0 0 0,0 0 0 0 0,0 0 0 0 0,-1-1 0 0 0,0 0 0 0 0,0 1 14 0 0,0 1-1 0 0,1 0 0 0 0,-1 0 1 0 0,0 0-1 0 0,0 0 1 0 0,0 1-1 0 0,0-1 0 0 0,0 0 1 0 0,1 0-1 0 0,-1 0 1 0 0,0 1-1 0 0,0-1 0 0 0,0 0 1 0 0,1 1-1 0 0,-1-1 1 0 0,0 1-1 0 0,0-1 0 0 0,1 1 1 0 0,-1-1-1 0 0,-1 2 1 0 0,-40 41 471 0 0,22-13-250 0 0,1 1 0 0 0,1 0 0 0 0,2 2 0 0 0,-21 54 0 0 0,32-70-241 0 0,0 0 0 0 0,1 0 0 0 0,1 1 0 0 0,1-1-1 0 0,0 1 1 0 0,1 0 0 0 0,1-1 0 0 0,0 1 0 0 0,2 0 0 0 0,0-1 0 0 0,7 27 0 0 0,-3-11-2260 0 0,-3 1-3388 0 0,-1-7-1624 0 0,0-14 2214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8-23T03:32:38.55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2588 0 10497 0 0,'0'0'4366'0'0,"-7"2"-3512"0"0,-166 31 1976 0 0,-82 14-780 0 0,-357 2 611 0 0,-8-46-589 0 0,-75 3-1390 0 0,576 8-2064 0 0,65-5-3032 0 0,1-4-8028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8-23T03:32:46.96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1684 314 8189 0 0,'-10'-35'316'0'0,"-5"17"237"0"0,-1 1 0 0 0,-1 0-1 0 0,0 1 1 0 0,-2 1 0 0 0,1 0 0 0 0,-2 2 0 0 0,0 0 0 0 0,0 1 0 0 0,-2 1 0 0 0,-25-9 0 0 0,7 7-160 0 0,0 2 1 0 0,-1 2 0 0 0,0 1 0 0 0,-80-3 0 0 0,86 8-150 0 0,-24-1 104 0 0,1 2 1 0 0,-74 7 0 0 0,101-1-287 0 0,0 1-1 0 0,0 1 1 0 0,1 1 0 0 0,0 2 0 0 0,-56 24-1 0 0,31-2-15 0 0,1 2-1 0 0,-78 63 0 0 0,88-62-37 0 0,12-11 24 0 0,2 3 1 0 0,1 0-1 0 0,1 2 0 0 0,1 1 1 0 0,2 1-1 0 0,1 1 1 0 0,1 1-1 0 0,2 1 1 0 0,1 1-1 0 0,1 1 0 0 0,3 0 1 0 0,0 2-1 0 0,-15 58 1 0 0,27-72-17 0 0,1 1 1 0 0,1 0-1 0 0,1 0 0 0 0,1 0 1 0 0,1 0-1 0 0,6 33 1 0 0,35 141 70 0 0,-34-171 7 0 0,0 1-1 0 0,2-1 0 0 0,1-1 0 0 0,1 0 0 0 0,2-1 0 0 0,0 0 0 0 0,1-1 0 0 0,2 0 1 0 0,0-1-1 0 0,2-1 0 0 0,0-1 0 0 0,2-1 0 0 0,0-1 0 0 0,1 0 0 0 0,40 25 1 0 0,-17-15 1 0 0,0-2 1 0 0,2-3 0 0 0,1-1 0 0 0,0-2 0 0 0,2-3 0 0 0,84 21 0 0 0,-15-17-39 0 0,0-5-1 0 0,1-5 1 0 0,1-5 0 0 0,0-5-1 0 0,-1-6 1 0 0,1-5 0 0 0,-1-6-1 0 0,-1-4 1 0 0,140-42 0 0 0,-176 36-43 0 0,-1-4 1 0 0,84-41-1 0 0,-150 62-33 0 0,25-12 200 0 0,-1-2 0 0 0,64-44 0 0 0,-92 56-82 0 0,0-1 0 0 0,0 0 0 0 0,-1-1 0 0 0,0 0 0 0 0,-1-1 0 0 0,-1 0 1 0 0,0 0-1 0 0,-1-1 0 0 0,0 0 0 0 0,-1 0 0 0 0,7-21 0 0 0,2-16 129 0 0,-2 0 0 0 0,-3 0 0 0 0,-2-1-1 0 0,4-75 1 0 0,-11 24 218 0 0,-12-136 0 0 0,7 209-327 0 0,-1 0 0 0 0,-1 0 0 0 0,-1 0 0 0 0,-2 1 0 0 0,-13-33 0 0 0,14 47-77 0 0,0 0 1 0 0,-2 0-1 0 0,1 0 0 0 0,-2 1 1 0 0,0 0-1 0 0,0 1 1 0 0,-2 0-1 0 0,1 1 1 0 0,-2 0-1 0 0,-23-18 0 0 0,-5 3 3 0 0,-2 2-1 0 0,0 1 0 0 0,-1 3 0 0 0,-66-23 0 0 0,-188-41 52 0 0,228 69-401 0 0,0 4-1 0 0,-1 2 0 0 0,0 4 1 0 0,0 3-1 0 0,-109 8 0 0 0,128 2-1054 0 0,0 1 0 0 0,1 3 0 0 0,-50 17 0 0 0,54-11-1745 0 0,1 1-1 0 0,1 2 0 0 0,-61 39 1 0 0,53-24-2372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8-23T03:32:51.71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62 74 11517 0 0,'-60'-26'1179'0'0,"58"26"118"0"0,7-2-867 0 0,11-4-224 0 0,1 0 0 0 0,0 2 1 0 0,0 0-1 0 0,0 1 1 0 0,1 1-1 0 0,-1 0 0 0 0,24 1 1 0 0,12-2 66 0 0,235-11 1112 0 0,-552 47 1046 0 0,218-24-1877 0 0,46-9-546 0 0,0 0 1 0 0,-1 0 0 0 0,1 0 0 0 0,0 0 0 0 0,0 0 0 0 0,-1 0 0 0 0,1 0-1 0 0,0 0 1 0 0,0 1 0 0 0,-1-1 0 0 0,1 0 0 0 0,0 0 0 0 0,0 0 0 0 0,0 0 0 0 0,0 0-1 0 0,-1 1 1 0 0,1-1 0 0 0,0 0 0 0 0,0 0 0 0 0,0 0 0 0 0,0 1 0 0 0,-1-1 0 0 0,1 0-1 0 0,0 0 1 0 0,0 1 0 0 0,0-1 0 0 0,0 0 0 0 0,0 0 0 0 0,0 0 0 0 0,0 1-1 0 0,0-1 1 0 0,0 0 0 0 0,0 0 0 0 0,0 1 0 0 0,0-1 0 0 0,0 0 0 0 0,0 0 0 0 0,0 1-1 0 0,0-1 1 0 0,0 0 0 0 0,0 0 0 0 0,0 1 0 0 0,0-1 0 0 0,0 0 0 0 0,1 0-1 0 0,-1 0 1 0 0,0 1 0 0 0,0-1 0 0 0,0 0 0 0 0,0 0 0 0 0,0 0 0 0 0,1 1 0 0 0,-1-1-1 0 0,0 0 1 0 0,0 0 0 0 0,0 0 0 0 0,1 0 0 0 0,-1 0 0 0 0,0 1 0 0 0,0-1-1 0 0,0 0 1 0 0,1 0 0 0 0,-1 0 0 0 0,0 0 0 0 0,0 0 0 0 0,1 0 0 0 0,60 11-273 0 0,0-3 1 0 0,79 0 0 0 0,-81-6-5088 0 0,-1-2-4971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842.91333" units="1/cm"/>
          <inkml:channelProperty channel="Y" name="resolution" value="2949.324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8-23T03:52:04.90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24209 8553 1124 0,'-21'-6'150'0,"0"3"-24"0,6-1-2 0,0 1-10 0,3 1-7 0,1-1 4 0,0 1 3 0,11 2 2 16,-16-4 7-16,16 4-7 0,-6-2-13 15,6 2-8-15,0 0 0 0,40-2 1 16,5 2-7-16,3 2 0 0,25 0-12 0,9 2-2 16,6-1-8-16,21 4-8 0,-23-1 0 15,4-1-11-15,-4 0-6 0,-2-1 1 0,-8-3-5 16,-7-1-6-16,-20 2 4 0,-7-1-6 16,-9-1-1-16,-11 0-6 0,-3 0-2 15,-6 0-4-15,-3 0 0 0,-10 0-1 0,0 0-8 0,0 0 4 16,0 0-1-16,-42-11-2 15,2 5 2-15,-5 1 4 0,-21-4-3 0,0 4 0 16,-6-1 0-16,0 3-2 0,-1-3 2 16,4 3-1-16,16 1-6 0,6 0 2 15,13 4 2-15,7-4-6 0,5 4-2 16,3 0 2-16,8-1 21 0,4 1 6 0,7-2 7 16,0 0-6-16,16 12 1 0,9-7 0 15,18 2-4-15,13 0-4 0,7 0 2 16,4 2-12-16,0-3 0 0,3-1 0 0,-2 0 5 0,-7 1-2 0,-11-3-7 15,-6 1 2 1,-12-3 1-16,-7 1-3 0,-6-2 2 0,-4 2-6 0,-5-2 6 16,-10 0 2-1,0 0-5-15,0 0 4 0,0 0 0 0,-50-11 7 0,5 4-2 0,-21-1 3 16,-6 0-4 0,-3-1 3-16,-4 0-5 0,2 2-2 0,0 0-4 0,7 1 5 15,7 1-4-15,19 1 0 0,11 2-2 16,8 1 1-16,9 1-1 0,5 1 9 15,4-1 9-15,7 0-2 0,0 0 7 0,32 14-2 16,11-6-6-16,16 3-1 0,9 1-2 16,4-2-2-16,11 2-2 0,17 2-1 0,-17-4-1 15,-6 1 0-15,0-4-6 16,-11-1 6-16,-18-1 1 0,-8 1-2 0,-9-3-5 0,-8-3 0 16,-8 2 3-16,-6-2-4 0,-9 0 0 0,0 0-1 15,0 0 3 1,-36-14 6-16,-8 6 4 0,-15-5 4 0,-7 0-2 15,-11-1-3-15,-26-2-1 0,5 1-4 16,19 1 0-16,9 4 2 0,7 2-2 0,19 2 0 16,6-1 10-16,13 4 4 0,6-1-3 15,9 3-1-15,8-1-5 0,2 2-2 0,0 0-1 16,35 3 0-16,2 1-23 16,8-1-39-16,1 3-75 0,15 1-84 0,0 1-73 0,0 0-103 15,-5 3-163-15,-2 1-70 0,-13-5 69 16,-2 0-273-16,-8-1-306 0</inkml:trace>
  <inkml:trace contextRef="#ctx0" brushRef="#br0" timeOffset="2470.07">24925 6133 2176 0,'4'-18'-44'0,"-2"2"30"0,-2 2 20 0,2 2 27 0,0 0 18 0,0 1 23 0,0-1 12 0,-2 1 20 16,2-1 15-16,-1 1-1 0,-1-1 3 15,2 3-3-15,2-2 18 0,-2 2-1 0,0 2-10 16,-2 1-4-16,2-1-14 16,-2 7-12-16,1-9-13 0,-1 9-7 0,0 0-8 15,0 0 5-15,0 0 10 0,0 0 6 0,-1 33 14 16,-7 0 21-16,-1 6 11 0,-9 11 11 15,0 3 3-15,-7 1-3 0,-6 6-1 16,-5 9-3-16,4-10-1 0,3-3-11 16,1-1-2-16,3-5-2 0,4-4-5 0,2-3-5 15,7-11-6-15,3-1-4 16,3-5-5-16,3-4 1 0,3-4-6 0,0-3-1 0,2 0-7 16,1-1 3-16,6-3-6 15,1 2-5-15,5-1-4 0,4-2-9 0,-2-1-8 16,7-3 0-16,-1-1-7 0,-1-1-9 0,3 0-5 15,-2-1 1-15,-5-3-7 16,5 2-6-16,-5-2 0 0,-3-2-7 0,-1 2 3 16,-14 0-14-16,22-1-28 0,-12-1-52 15,-3 2-50-15,-7 0-59 0,13-6-72 0,-6 4-103 0,-7 2-103 16,7-9-116-16,-3 4-224 16,-1-4 67-16,3 2 78 0,1-5-492 0,2 2-611 15</inkml:trace>
  <inkml:trace contextRef="#ctx0" brushRef="#br0" timeOffset="3054.43">25500 6267 2939 0,'10'-2'-134'0,"-10"2"34"0,6-4 35 0,-6 4 22 0,4-4 33 0,-4 4 27 0,4-7 9 0,-4 7 3 16,0 0 4-16,-11-11-1 0,6 8 3 15,-4-2 4-15,-4-1 1 0,-5 2 7 0,-3-1 0 16,-4-1-2-16,-11 3 4 0,4-1-6 15,3 3-4-15,-2 1-1 0,1 1 2 0,1 1-9 16,3 2-5-16,-9 4 2 16,11 0 3-16,5 0-5 0,-1 0-1 0,4 4 2 0,4-2 0 15,1 4 15-15,3 0 8 16,7 1 10-16,1-1 2 0,3 4 10 0,12 9-2 16,4 2 3-16,10 4-2 0,5-1 4 15,0 0-4-15,2-1-1 0,-1-3 1 0,-9-5-2 16,1-1 4-16,-4-2-3 0,-5-4-7 0,-3-5-7 15,-6 1 0-15,-4-1-3 16,4-3 5-16,-6 1 16 0,-3-2 19 0,0 0 15 16,0-7 0-16,-7 11 1 0,-3-5 0 15,-1-3-1-15,-9-1-3 0,2 0 3 0,-7-2-2 16,-2 0-8-16,0-2-10 16,1 0-5-16,-1-1-10 0,1 1-4 0,1-2-6 0,6 3-6 15,-3-1-9-15,8 0-5 0,1 0-3 16,-1 1-6-16,14 1-18 0,-20-2-32 0,13 1-39 15,7 1-51-15,-11-2-70 0,11 2-106 16,0 0-104-16,-6-5-112 0,6 5-231 16,0 0 47-16,31-11 80 0,-7 6-384 0,13-2-464 15</inkml:trace>
  <inkml:trace contextRef="#ctx0" brushRef="#br0" timeOffset="3270.17">25936 6521 2656 0,'0'0'24'0,"0"0"28"0,0 0 29 0,0 0 7 0,0 0-1 0,0 0 2 0,0 0 5 0,20 3-7 16,-9-1-3-16,7-2-6 0,2 0-8 0,7 2-15 15,-4-2-27-15,4 1-54 0,-1-1-55 0,3 2-67 16,-7-2-71-16,-1-3-109 0,-1 1-187 15,-9 0 31-15,0 0-119 0,-6-2-102 0</inkml:trace>
  <inkml:trace contextRef="#ctx0" brushRef="#br0" timeOffset="3470.09">25845 6650 1681 0,'-7'10'25'0,"1"-2"46"0,4-1 32 16,2-2 33-16,0-5 32 0,6 9 26 0,-6-9 13 15,13 10-1-15,-1-7-14 16,2 2-12-16,6 1-14 0,3-1-14 0,1-2-19 16,3 3-10-16,7-1-12 0,-4-2-13 15,-3 2-34-15,-2-4-47 0,-4 1-52 0,0 0-53 16,-4-2-65-16,-2-2-83 0,-1-1-118 16,-3-1-197-16,-1 0 31 0,-1-1-191 0,-1-4-204 15</inkml:trace>
  <inkml:trace contextRef="#ctx0" brushRef="#br0" timeOffset="4220.14">27032 6411 1983 0,'9'-5'16'0,"-9"5"23"0,6-4 13 0,-6 4 15 0,0 0 19 0,0 0 22 0,0 0 8 0,-36-5 8 15,15 7 7-15,-19-2 0 0,-4 5-9 0,-4 0 10 0,3 1-15 16,-8 4 0 0,6-2-3-16,-2 4-6 0,13 0-13 0,2-2-12 0,7 4-6 0,6-2 4 15,10 1 1-15,5-1 12 0,2 1 4 16,8 2 2-16,9 11-2 0,11-2-4 15,4 7-10-15,8 0-4 0,6-4-12 0,-1 2-6 16,2-2-1-16,-3-1-8 0,-4 0-6 16,-8-5-9-16,-3-2 1 0,-4-2-3 0,-4-3 1 15,-7-3 3-15,-2 2 11 16,-5-5 13-16,-3 0 8 0,-1-1 15 0,-9 2 3 16,-4 0 4-16,-2-2 2 15,-9 1 8-15,-9-3-5 0,-3 2-16 0,-1-3 2 16,-4-1 13-16,3-1-13 0,-2 0-1 0,7-2-13 0,3 0-7 15,3-2-4-15,1 0-3 16,8 2-10-16,2-2-25 0,2 1-30 0,1-1-50 16,5-2-64-16,3 1-76 0,6 3-89 15,-5-7-88-15,5 7-93 0,5-11-174 16,6 1-60-16,7 0 78 0,12-5-444 16,6 3-539-16</inkml:trace>
  <inkml:trace contextRef="#ctx0" brushRef="#br0" timeOffset="4490.38">27477 6543 2884 0,'0'-7'-35'0,"4"2"44"0,-4 5 40 0,0 0 23 0,0-13 2 0,0 13 9 0,0 0 15 16,0 0 25-16,0 0 6 0,-40 15-4 0,23-3 3 0,-7 5-8 15,1 4-8 1,-2-1-1-16,0 2-11 0,1 0-12 0,-1 4-19 0,2-3 6 16,-2-1-8-16,2-2-8 15,2 1-31-15,2-8-38 0,2 1-39 0,0-3-50 0,2-2-41 16,-3-3-41 0,6-3-37-16,-2-1-38 0,1-4-34 0,-1 1-22 15,5-4-29-15,-1-1-41 0,4-4-48 16,0-2-203-16,3-3-130 0</inkml:trace>
  <inkml:trace contextRef="#ctx0" brushRef="#br0" timeOffset="4669.84">27020 6625 1676 0,'0'-12'2'0,"0"2"22"0,0 3 11 16,0 2 14-16,0 5 15 0,0 0 17 0,-5-5 14 15,5 5 17-15,0 0 16 0,0 0 15 16,0 22 10-16,5-8-3 0,3 3 4 16,11 5-1-16,0 1-14 0,10 2-11 0,3 4-14 15,6-1-5-15,2-3-13 0,-1-1-8 0,-1 0-12 16,-4-4-14-16,-6-4-37 0,1 0-43 15,-2-1-41-15,-7-3-48 0,0-3-54 0,-8 0-60 16,0-5-79-16,0 0-169 0,-3-1-33 16,1-1 58-16,-3 0-92 0,-7-2-39 15</inkml:trace>
  <inkml:trace contextRef="#ctx0" brushRef="#br0" timeOffset="5050.01">27793 6299 1569 0,'5'-11'70'0,"-1"2"32"0,-2 2 26 0,-1 2 19 15,3-1 8-15,-4 6-12 16,0 0 8-16,0 0 27 0,0 0 15 0,0 0 11 0,2 25-2 16,-4-3 16-1,-3 11 3-15,-1 3 6 0,-2 5 5 0,-5 7-10 0,2 1-7 16,-5 0-11-16,3-2-5 15,-1 0-9-15,3-9-13 0,-1-1-9 0,3-2-7 16,1 0 6-16,1-2-6 0,3-5-5 0,2-4 6 16,2-6-12-16,2 5-9 0,6-3-3 15,-1 1-6-15,2-2-19 0,11 1-10 0,-1 1-8 16,1-4-5-16,4 0-11 16,-3-5-8-16,-3-2-4 0,4-1-12 0,-5 0-3 0,0-4-1 15,-2 0-7-15,2-2-5 0,-3 1-2 16,-3-3-11-16,0 3-34 0,-11-4-46 15,18 0-54-15,-9 0-55 0,-9 0-65 0,14-4-92 16,-14 4-100-16,11-7-105 0,-6-1-151 16,1 0-98-16,-4-3 58 0,2 1-581 15,-2-2-755-15</inkml:trace>
  <inkml:trace contextRef="#ctx0" brushRef="#br0" timeOffset="5610.01">28123 6347 3447 0,'-2'-9'-101'0,"2"-1"46"0,-2 2 37 0,2 1 39 0,0 7 36 0,0-9 17 0,0 9 6 0,0-8-14 16,0 8-1 0,0 0 12-16,0 0 26 0,0 0 28 0,-16 26 5 0,6-7 10 15,-3 8 3 1,-1 2-2-16,1 5 3 0,2 2-9 0,-1 0-4 16,3 0-11-16,3-2-10 0,2 3-5 15,2-8-9-15,4-5-12 0,0 1-6 0,2-4-5 16,1-2-9-16,1 0-6 0,-1-3-5 15,6-3-3-15,0-3-6 0,0 1-8 0,3-5-2 16,-1-2-12-16,2-1 7 0,0-3-7 16,5-1 0-16,0-6-5 0,8-4-8 15,1-4 5-15,2-2-4 0,-5-2-2 0,3-1-4 16,-2 2-3-16,-8 5-3 16,-4 4 5-16,-4 0-6 0,-3 4-6 0,0 2-4 0,-8 3 4 15,0 0 5-15,0 0 6 0,5 15 14 16,-7-3 19-16,2 0 1 0,-1 4 7 0,-1 1 6 15,-2 5-4-15,0-1 2 0,1 2-6 16,-2-2-7-16,0 0 17 0,-1 1-1 16,0-1 2-16,1-3-12 0,-1 1-3 0,0-3-4 15,0-2-22-15,3 0-38 0,-5-3-45 16,5 1-57-16,-4-1-63 0,2-3-96 16,1-1-110-16,-3-3-134 0,3 0-225 0,4-4 28 15,-14 3 80-15,14-3-473 0,0 0-586 16</inkml:trace>
  <inkml:trace contextRef="#ctx0" brushRef="#br0" timeOffset="8739.84">28683 6799 3014 0,'0'0'-71'0,"0"0"26"0,0 0 29 0,0 0 23 0,30 2 13 0,-10-2 12 0,1 0-1 16,3 1 5-16,3-1-4 0,2 1-3 15,1 3-4-15,-1-2-1 0,-3-1-13 0,1 3-34 16,-2-3-53-16,-5 1-60 16,-2-1-80-16,-3 2-112 0,-3 0-156 0,-3-1-151 15,-9-2-132-15</inkml:trace>
  <inkml:trace contextRef="#ctx0" brushRef="#br0" timeOffset="8940.85">28781 6908 1650 0,'-10'3'-28'0,"2"3"52"15,3-1 47-15,5-5 43 16,-4 7 42-16,4-7 28 0,0 0 24 0,7 10 11 16,-7-10-4-16,17 8-2 0,-5-4-6 0,3 1-22 0,2 0-16 15,5 2-14-15,0 0-18 16,1 0-12-16,0 0-12 15,-3-2-11-15,3 0-9 0,-5-1-30 0,-5 0-39 16,1 0-37-16,-3-1-47 0,-4-1-69 16,4 0-78-16,-11-2-124 0,16-2-179 0,-16 2-71 15,14-3 62-15,-7-1-178 0,1-1-191 16</inkml:trace>
  <inkml:trace contextRef="#ctx0" brushRef="#br0" timeOffset="9830.49">29737 6653 1855 0,'7'-3'-30'0,"1"0"32"0,-8 3 29 0,9-5 19 0,-7 1 26 0,-2 4 18 0,3-7 6 16,-3 7-3-16,-3-13 4 16,3 13-1-16,-11-12-7 0,3 4-3 0,-5 1 1 0,-4 0 2 15,-6 2-7 1,-4 1 10-16,-3 4-6 0,-8 2 1 0,0 2-8 0,2 3 5 16,3 3-5-16,5 3-4 15,8-1-7-15,5 3 2 0,5 0 3 0,5 0 4 0,5-1 5 16,4 3-5-16,5 4-1 0,7 6-5 15,7-3-6-15,1 2-9 0,2-2-6 16,3 0-7-16,-4-1-3 0,-2 0-7 0,-3-4-1 16,2 2-4-16,-8-5-2 0,-3 2-9 15,-4-5 4-15,-3-2-4 0,-2 1-6 0,-2-4 9 16,-6 3 6-16,1-3 10 16,-7 0 5-16,0 1 9 0,-2-2 7 0,-2 0 4 15,-4-2 1-15,0 1 1 0,-3-2 1 0,3-4-8 16,-1 0-4-16,-3 0-3 0,3 0-4 15,-5-3-8-15,1-2-4 16,2 2-2-16,-2-4-5 0,3 2-31 16,1-1-36-16,3 2-43 0,5-2-64 15,4-1-93-15,3 0-97 0,4 0-136 0,4 0-203 16,4-3 59-16,7 2 73 0,16-4-278 16,5-2-304-16</inkml:trace>
  <inkml:trace contextRef="#ctx0" brushRef="#br0" timeOffset="10279.76">30141 6714 2250 0,'3'-8'-2'0,"-3"1"43"0,0 2 33 0,0 5 16 0,0-6 1 0,0 6-7 0,0 0 32 0,0 0 40 0,0 0 3 15,-15 16 2-15,5-4-1 0,3 4-4 0,-10 8-10 16,-2 1-8-16,0 1-8 0,1 2-16 15,-2-3-12-15,-3 1-9 0,3-2-6 16,2 2-7-16,-2-6-8 0,4-2-6 16,2-6-7-16,1 1-14 0,-1-3-27 15,3-1-31-15,0-3-31 0,1-3-34 0,1-2-20 16,9-1-13-16,0 0-17 0,-24-7-18 0,19 2-11 16,1-4-9-16,2-2-6 0,1-5 2 15,1-3 7-15,0-6 13 0,1 0 12 16,3 2 18-16,-2-3 34 0,0 2 36 0,1 7 34 15,-3-1 24-15,0 5 8 0,4 2 7 16,-4 3 35-16,0 4 28 0,0 4 42 0,0 0 28 16,0 0 3-16,0 0 18 0,0 0 0 15,18 30-3-15,-7-13-10 16,6 7-18-16,5 3-12 0,7 4-14 0,3 2-9 16,2-4-12-16,0 3-10 0,-7-8-23 15,-3-3-33-15,-1-2-34 0,-4-5-37 0,-4-3-49 0,-3-2-47 16,-1-2-62-16,-2-1-66 15,2-5-95-15,-4 1-156 0,-7-2-64 0,15-2 51 0,-15 2-193 16,15-11-211-16</inkml:trace>
  <inkml:trace contextRef="#ctx0" brushRef="#br0" timeOffset="10690.09">30447 6663 1932 0,'-1'-7'12'0,"-1"1"28"0,2 6 10 0,-5-4 34 0,5 4 46 0,0 0 35 0,0 0 35 0,-26 20 9 16,16-4 10-16,-3 1 2 0,-3 9 0 0,2 0-6 16,2 2-12-16,2 3-12 15,1-2-16-15,6-3-16 0,1-2-14 16,0 0-14-16,2-4-13 0,0 0-10 16,2-2-12-16,-2-3-7 0,2 0-4 0,1-3-10 15,3-1-4-15,-3-5-10 0,7-1-4 0,2-2-8 16,-12-3-2-16,18-3-4 0,-2 0-10 15,0-5-2-15,9-10-1 0,4-2-6 16,3-6-7-16,4-1 3 0,-9 2-8 0,0 5 0 16,-4 0-1-16,-6 8-4 0,-3 1-6 15,-7 4-2-15,0 2-2 0,-7 5 2 16,0 0 18-16,0 0 14 0,0 0 4 0,4 24 14 0,-8-8 4 16,1 2 5-16,-1 4-5 15,-2 1-2-15,-1 12-17 0,2-2-2 0,-2-1 5 16,1-4-9-16,1-6 1 0,-1 2-3 0,6-5-17 0,-3-2-24 15,1 1-26 1,0-3-33-16,-3-3-42 0,4-1-38 0,1-4-56 0,0 2-85 16,1-3-87-16,-1-6-107 15,9 3-211-15,-9-3 50 0,0 0 67 16,27-7-311-16,-11-4-375 0</inkml:trace>
  <inkml:trace contextRef="#ctx0" brushRef="#br0" timeOffset="11120">31180 6677 2367 0,'0'0'-47'0,"0"0"52"0,0 0 42 0,0 0 32 0,-24 23 23 0,14-5 25 0,-9 7 11 0,4 3 18 15,-4 3-10-15,0-2-3 0,-1 2-12 0,2-2-2 16,-1 0-1-16,0-2-12 0,0 1-7 15,-3-2-12-15,6-2-9 0,0-8-13 0,5 0-37 16,-3-2-32-16,5-6-37 0,-2-1-40 16,1-2-38-16,0-1-23 0,1-2-16 0,9-2-13 15,0 0-14-15,-19-7-5 0,15-2 5 16,0-1 3-16,4-4-6 0,4-5 2 16,2-15 12-16,6 0 18 0,1-2 26 15,-1 5 57-15,2 3 57 0,-4 6 40 0,-5 8 13 16,2 3 4-16,-4 4 40 0,1 3 44 0,-4 4 34 15,0 0 34-15,0 0 17 16,0 0 0-16,11 18-1 0,-7-8-7 0,-1 5-14 16,9 2-14-16,-4 2-17 0,3 0-18 15,5 6-11-15,-3 2-14 0,0-4-12 0,-1-2-12 16,0-5-32-16,-1-2-36 0,-2 1-46 0,0-5-36 16,-1-2-48-16,2 1-67 0,-1-4-71 15,-1-2-108-15,1-1-146 0,-9-2-116 0,17 0 49 16,-5-3-221-16,1-4-266 0</inkml:trace>
  <inkml:trace contextRef="#ctx0" brushRef="#br0" timeOffset="11498.65">31583 6474 2025 0,'5'-10'8'0,"-1"5"39"0,-4 5 8 0,4-5 11 0,-4 5 33 0,0 0 35 0,0 0 39 0,0 24 21 16,-4-4 18-16,-5 11 18 16,-1 4 6-16,-1 1 6 15,-7 10-3-15,0 0-1 0,-6 0-1 0,-1-1-19 16,-1 0-12-16,-1-6-8 0,-2 0-6 0,3 1-7 16,1-2-14-16,10-9-9 0,0-4-9 15,5-2-6-15,2-5-5 0,5 0-13 0,1-5 1 16,4 1-1-16,0 0-11 0,3 0-8 0,3-2-1 15,4 1-15-15,0-2-12 0,4-1-7 16,4-1-9-16,-2-1-3 0,1-1-10 16,0-2-6-16,0 2 1 0,1-3-8 15,-6-2-1-15,4 2-3 0,-5-1-20 0,-2-3-26 16,1 2-36-16,-12-2-53 0,19 2-47 16,-19-2-55-16,15-2-69 0,-7 0-93 15,-1-1-104-15,1-3-156 0,0-1-174 0,-1-2 64 16,-1 0-572-16,2 2-764 0</inkml:trace>
  <inkml:trace contextRef="#ctx0" brushRef="#br0" timeOffset="12041.13">31815 6584 3696 0,'-8'-9'-87'0,"5"2"44"0,-1 1 35 0,4 6 20 0,0-9 18 0,0 9 6 0,0 0-4 15,13-5 2-15,-13 5 4 0,15 2 0 16,-15-2 3-16,17 10-8 0,-8-2 1 0,3 1-6 15,-1 3 5-15,-1-1-6 0,-2 2 3 16,1 3-3-16,-1-3 2 0,-5 1-1 0,1-2 9 16,-4 0 10-16,0 0 3 0,-4 0 12 15,-1 0 4-15,-4 0 10 0,-1 0 7 16,0 0 3-16,-1-1-7 0,-1-2-1 0,1-2-5 16,0 4-5-16,3-4-7 0,0-1-1 15,1 3 6-15,1 0 10 0,3 1 15 0,1-2 1 16,2 1 5-16,2 2-14 0,-1 0-7 15,3 2-1-15,2 0-6 0,-1 2-10 0,-1-1-3 16,2 1-8-16,0-1-8 0,-1 0-2 16,-1 2-3-16,-2-3-4 0,0-1 2 15,-2 3-8-15,-2-4 2 16,0-1-4-16,-2 2 2 0,1-3 4 0,-3-1 19 16,0-1 0-16,-3 0 0 0,-3 0-2 15,0-1-7-15,1-3 0 0,-6-1-1 0,-4-1-9 0,2-1 0 16,-6-1-4-16,1-4-43 0,1-1-48 15,0 1-59-15,2-2-89 0,4 2-114 16,3-1-132-16,3 2-193 0,4-5-93 16,1 6 82-16,3-2-466 0,3 5-599 0</inkml:trace>
  <inkml:trace contextRef="#ctx0" brushRef="#br0" timeOffset="12849.85">32363 6786 2872 0,'0'0'-165'0,"0"0"48"0,0 0 37 0,0 0 39 0,0 0 29 0,-25 24 21 0,11-12 26 0,-11 5 12 0,-2 3 2 16,2 0 10-16,-2 1 1 0,4 1 4 15,1 0-2-15,1 1-3 0,-1-1-5 0,10-5-6 16,-1-2-3-16,-1 0-6 0,3 0-3 16,0-3-2-16,4-3-1 0,2 2-5 15,-1-4-21-15,-1 0-27 0,2-2-24 0,5-5-48 16,-9 8-64-16,9-8-75 0,-8 0-111 16,8 0-164-16,0 0-118 0,0 0-122 0</inkml:trace>
  <inkml:trace contextRef="#ctx0" brushRef="#br0" timeOffset="13579.84">32238 6951 1655 0,'0'0'-26'0,"-14"3"24"0,14-3 17 0,-9 6 21 0,9-6 19 0,0 0 24 0,-10 1 17 16,10-1 16-16,0 0 7 0,0 0-2 0,0 0-7 0,0 0-14 15,0 0-1-15,0 0-15 16,36 2-7-16,-21-4-8 0,5 1-3 0,-6-1-6 0,6-2-4 16,-4-1-1-16,-4 0-3 0,1 0 3 15,-2 2 3-15,-4 0-7 16,-7 3-4-16,4-6-9 0,-4 6-3 0,0 0-2 15,-29-2-2-15,11 4-2 16,-9 2-1-16,-6 1 4 0,1 6 2 0,3 0-2 0,6 1 5 0,6-2 5 16,4 4 8-1,4-2 3-15,2 2 6 0,5-2-1 16,2 1 4-16,7 1-2 0,0-1-1 16,1 0-4-16,5-1-9 0,6-2-6 0,-2-2 2 15,6 1-7-15,-6-4 5 0,-1-1-11 0,-1-4-3 16,-2 0 4-16,-13 0-2 0,23-5-3 15,-18-1-7-15,4-1-9 0,-8 1-26 16,-1-4-32-16,0-3-25 0,-3 1-34 16,-2-1-31-16,0-1-35 0,-5 1-44 0,1-1-55 0,-3 3-98 15,-1-2-166-15,-3 3 28 16,3 4-98-16,-2 0-111 0</inkml:trace>
  <inkml:trace contextRef="#ctx0" brushRef="#br0" timeOffset="14920.22">31054 6623 1607 0,'-9'-6'-35'0,"0"-1"18"0,2-3 22 0,-2 1 18 0,4-1 15 0,-3-3 18 0,3-2 7 0,-4-2 10 0,0-4-1 15,4 2 2-15,-5-1-2 0,4-4-2 0,0 1-6 16,5 0 0-16,1-3-4 0,1-8-6 0,10-1-7 15,1 5-4-15,17-5-9 0,3 6-3 16,8 5 0-16,-4 10-3 0,3 2 0 16,1 4 3-16,-2 1 2 0,-6 5-2 0,-5 1 4 15,0 2-4-15,-1-1 2 0,-1 2-2 16,-4 0 3-16,0 3 4 0,-4-4-7 0,0 3 0 16,-3-1-1-16,-3-2-3 15,0 2-4-15,-11-3 0 0,16 3-6 16,-7-1 3-16,-9-2-5 0,11 7 2 0,-4-4-11 15,-7-3-36-15,9 10-30 0,-6-4-42 16,1-1-59-16,-4 2-71 0,2-3-156 16,-2-4-103-16,-2 13-73 0,-2-10-66 0</inkml:trace>
  <inkml:trace contextRef="#ctx0" brushRef="#br0" timeOffset="15270.09">31531 6000 1651 0,'-4'-3'8'16,"4"3"12"-16,-3-6 7 0,3 6 3 0,0 0 17 16,0 0 14-16,0 0 10 15,22-2 4-15,-22 2 5 0,17 8 4 0,-6-1 2 0,3 7 7 16,-3 2 8-16,9 11 2 15,-4 1-6-15,6 4 0 0,1 7-6 0,1 3-4 16,1-1-15-16,-4-3 0 0,-6-6-8 0,1-3-2 16,-5 0-16-16,-3-8 3 0,-3-4-7 15,-1-3 1-15,-4-2-4 16,0-2-3-16,-5 1-2 0,-2-4 4 0,-2-2-9 16,-4 1-2-16,-5-4-2 0,-2-2-2 0,-3 0-14 15,-2-4-33-15,-2-1-34 16,2 1-47-16,5-2-55 0,-3-2-92 0,7 0-172 15,1 2-110-15,8-1 56 0,2 2-61 0,5 0-42 16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842.91333" units="1/cm"/>
          <inkml:channelProperty channel="Y" name="resolution" value="2949.324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8-23T03:20:21.79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26015 4402 1478 0,'0'0'449'0,"-4"-15"-96"0,2 7-45 0,2-1-40 0,-2-1-5 0,0 0-11 0,0 1-6 0,2 0-10 0,0 9 16 15,0-15 1-15,-4 9 1 16,4 6-13-16,0-11-30 0,0 11-21 0,0 0-19 0,0 0-6 15,0 0 44-15,0 0-12 16,-2 28-3-16,-1 6 10 0,-3 7 1 0,-1 12-7 0,-2 0-16 16,0 1-14-1,2 0-15-15,0-2-13 0,-4-13-9 0,8-1-18 0,-5-2-8 16,5-4-11-16,1-8-4 0,-2-1-8 0,-1-10 19 16,3 3-66-16,1-4-35 0,-1-4 0 15,0-1 0-15,2-7 0 0,-4 7 0 16,4-7 0-16,0 0 0 0,0 0 0 15,-7-22 0-15,5 0 0 0,-2-15 0 0,4-7 0 16,6-16 0-16,-1-7 0 16,5-3 0-16,5-19 0 0,4 0 0 0,-2 20 0 0,1 4 0 15,0 5 0-15,4 5 0 16,-1 5 0-16,-3 7 0 0,-2 13 0 0,3 2 0 16,0 6 0-16,-4 7 0 0,0 6 0 0,0 4 0 15,5 5 0-15,-3 1-131 0,4 6-504 16,3 8-136-16,1 8-135 0,-3 6 71 15,-2 12-836-15,-6-5-1107 0</inkml:trace>
  <inkml:trace contextRef="#ctx0" brushRef="#br0" timeOffset="214.19">25861 4641 4861 0,'-25'0'0'15,"5"0"32"-15,6 0 47 0,2 0 52 0,12 0 50 0,-15 0 30 16,15 0-5-16,0 0-9 15,0 0-19-15,-16 2-17 0,16-2-17 0,0 0-19 16,0 0-12-16,0 0-5 16,44 0-85-16,-17-2-108 0,15-2-119 0,6 2-132 0,13-7-169 15,2 0-216-15,-1 1-20 0,-1-6 75 0,0-5-522 16,-1 0-652-16</inkml:trace>
  <inkml:trace contextRef="#ctx0" brushRef="#br0" timeOffset="434.03">26564 4108 3430 0,'-14'-9'93'16,"3"3"15"-16,1 0 9 15,0 6 19-15,10 0 32 0,-23 9 31 0,3 12 27 16,-1 8 9-16,-6 10 19 0,-2 10 1 0,4 2-20 16,5 3-19-16,2 5-17 0,6-2-13 15,1-1-19-15,8-1-18 0,3-12-12 0,3-2-17 16,8-2-8-16,-4-3-17 0,2-3-13 15,3-2-11-15,-4-9-54 0,1-3-61 16,-4-7-58-16,4 1-65 0,-2-5-85 16,2-5-112-16,0-1-96 0,5-2-115 0,-1-5-157 15,5-6 51-15,1-7-554 0,2-5-696 0</inkml:trace>
  <inkml:trace contextRef="#ctx0" brushRef="#br0" timeOffset="684.16">26661 4364 3694 0,'2'-5'106'0,"-2"-1"21"16,0 6 28-16,5-8 30 0,-5 8 33 16,15-4 18-16,-15 4 14 0,30 7-5 0,-8 2-5 15,8 6-25-15,1 2-16 0,-5 5-16 16,1 2-7-16,-7 2-8 0,0 2 0 0,-4-1-2 16,-7 2-9-16,-4-3-7 0,-5-4-7 15,-1 2-12-15,-9 6-11 0,-4-2-9 0,-4-1-10 16,-3-4-10-16,-4 0-10 0,0-4-27 15,1-2-7-15,-3-3-10 0,6-6-62 0,1-3-71 16,6-3-71-16,0-4-76 16,1-3-92-16,4-7-100 0,-2-5-97 0,8-5-134 15,1-2-121-15,4-1 58 0,1-7-611 16,9-1-795-16</inkml:trace>
  <inkml:trace contextRef="#ctx0" brushRef="#br0" timeOffset="884.3">27030 4309 3772 0,'0'0'44'15,"0"0"19"-15,0 0 37 16,0 0 48-16,0 0 47 0,-34 30 33 0,15-5 22 16,-1 7 17-16,0 7 1 15,2 3-6-15,5-8-21 0,1 0-13 0,7-1-20 16,3-8-26-16,4 0-9 0,2-3-21 0,3 0-16 0,1-3-17 16,3-2-7-16,3-1-24 15,3-3-82-15,0-1-92 0,0-3-83 0,4-4-96 16,-2-1-121-16,2-4-128 0,4-4-183 15,-2 1-54-15,9-8 62 0,-7-4-564 0,4-2-715 16</inkml:trace>
  <inkml:trace contextRef="#ctx0" brushRef="#br0" timeOffset="1164.1">27379 4168 3650 0,'-6'-19'118'0,"0"4"34"15,6 3 29 1,-1 2 29-16,1 1 26 0,0 0 23 0,0 9-8 0,3-8 7 15,7 4 3-15,-10 4-2 16,24 7-10-16,1 9-21 0,-1 6-19 16,0 4-17-16,0 10-19 0,-2 5-16 15,-9-5-11-15,-4 3-12 0,-4 4-14 0,-4 0-12 0,-2 1-6 16,-6-2-16-16,0-3-7 0,-3 1-7 16,-2-6-7-16,5-1-12 0,-4-4-4 15,1-6-12-15,2-5-63 0,5-5-81 16,-1-1-91-16,0-5-104 0,4 0-127 0,0-7-182 15,0 0-261-15,0 0 66 0,0 0 93 0,0 0-658 16,22-21-824-16</inkml:trace>
  <inkml:trace contextRef="#ctx0" brushRef="#br0" timeOffset="1584.41">27974 4370 4152 0,'-11'4'195'0,"11"-4"16"0,-9 5 17 0,9-5 69 0,0 0 55 0,-4 3 32 0,4-3 12 0,0 0-16 15,0 0-37-15,0 0-25 0,0 0-33 16,0 0-32-16,36-3-27 0,-17 1-55 16,-2-1-171-16,8-3 0 0,-2 2 0 15,0 0 0-15,0 1-118 0,0-2-252 16,-1 1-125-16,-4 1-154 0,1-1-229 0,-6 2 56 16,-4 4 90-16,-2 2-672 0,-7-4-855 0</inkml:trace>
  <inkml:trace contextRef="#ctx0" brushRef="#br0" timeOffset="1784.35">27920 4648 4287 0,'-16'7'210'0,"7"0"12"15,3 0 44-15,0-2 77 0,6-5 38 0,-6 7 28 16,6-7-4-16,0 0-23 0,0 0-32 16,0 0-44-16,33-2-24 0,-12 0-34 0,2-1-148 15,-3-2-100-15,5 0 0 16,-2 0 0-16,2-2 0 0,8-2 0 0,-8 3-57 15,-7 1-300-15,0 1-99 0,-5 2-117 16,1-3-178-16,-2 1-96 0,-4 4 80 0,-8 0-724 0,0 0-937 16</inkml:trace>
  <inkml:trace contextRef="#ctx0" brushRef="#br0" timeOffset="2184.21">28647 4352 4446 0,'-15'-16'100'0,"5"3"37"15,4 1 4-15,6-1 21 16,4 3 44-16,3-2 41 0,2 0 1 0,6 2-3 0,4 1-7 15,8 4-13-15,9 1-13 16,4 4-21-16,2 7-14 0,5 7-18 0,-1 5-13 16,0 3-11-16,-7 4-16 15,-2 5-9-15,-6 1-11 0,-11-1-8 16,-6 0-11-16,-7 2 0 0,-7-6-12 0,-3 7-3 16,-9 1-5-16,-5-4-56 0,-12 5-4 0,1-4 0 15,-5-1 0-15,5-8 0 0,-1-2 0 0,-1 0 0 16,1-3 0-16,0-4 0 15,4-5 0-15,9 0 0 0,0-3 0 16,3-5 0-16,2-1 0 0,11 0-175 0,-19-9-221 16,11 1-118-16,5-6-121 0,1-1-163 0,5-5-14 0,9-8 76 15,5-3-667-15,10-4-855 0</inkml:trace>
  <inkml:trace contextRef="#ctx0" brushRef="#br0" timeOffset="5904.6">29318 4384 3405 0,'0'0'-235'0,"9"-3"34"0,-9 3 34 0,0 0 30 0,0 0 20 0,5-6 25 0,-5 6 24 0,0 0 17 15,9-5 16-15,-9 5 5 0,0 0 12 0,7-6 24 0,-7 6 28 16,0 0 27 0,4-4 27-16,-4 4 24 0,0-7 6 0,0 7 9 0,0 0 6 15,0 0 12-15,-4-16 6 0,4 16 3 0,-4-7 1 16,4 7 3-16,-1-7-2 16,1 7-4-16,0 0-15 0,-6-9-9 0,6 9-11 0,-6-5-10 15,6 5-7 1,0 0-4-16,0 0-2 0,-26 12 5 0,8-1 10 0,-7 10 12 0,-2 1 16 15,-5 9 9 1,2 4 9-16,3 1-4 0,5 1 5 0,6-4 9 0,5 0 1 16,3 1-8-1,6-5 2-15,2-3-8 0,4-2-17 0,6 7-12 0,1-2-8 16,2-3-12-16,4-2-9 0,3-4-11 0,-6-6-9 0,4-2-8 16,-3 0-4-1,-2-3-9-15,4-5-7 0,-3 2-53 0,-1-5-68 16,-1 0-83-16,-1 2-84 15,-11-3-107-15,23-5-118 0,-10-2-144 0,-1 0-187 0,-5-4 62 0,4 1 76 16,0-1-534 0,0-5-657-16</inkml:trace>
  <inkml:trace contextRef="#ctx0" brushRef="#br0" timeOffset="6370.3">29670 3969 3234 0,'-2'-15'49'0,"0"1"36"0,2 2 0 0,2 2-11 0,1 1 16 0,6 2 11 0,0 0-5 0,0 3-4 0,5 0-16 0,1 2-8 0,1 4 4 16,2 2-11-16,1-2-4 0,1 5-6 15,-4 4 19-15,-2-3 14 0,-3 7 19 16,-1-3 12-16,-7 3 8 0,-1 2 8 15,-4 1 5-15,-3 3-1 0,-8 7 4 0,-3-3-3 16,0 3 2-16,-2-4 5 16,5-7-5-16,1-1-7 0,5-5 5 0,-3 0 1 15,7-3-2-15,-1 1 5 0,1-1-6 0,3 1-5 0,5 1-10 16,-1-1-10-16,5 3-12 16,0 0-1-16,3 3-15 0,1 1-6 0,-1-1-9 15,1 1-6-15,-2 0-6 16,-3 2-6-16,3-4-4 0,-5 3 2 15,-4-2-1-15,0-1 5 0,-2 0 1 0,-4 1-1 16,-3 1 7-16,-3 0-5 0,-4 0-1 16,2-3-3-16,-13 5 0 0,1-6-28 0,6-4-20 15,-3-1 0-15,1 0 0 0,6-3 0 16,0-1 0-16,3-1 0 0,11-2 0 16,-22-2 0-16,17 0-55 0,5 2-261 0,-11-7-173 15,9 4-223-15,2 3-195 16,0 0 81-16,0 0 94 0,11-12-681 0,0 9-864 15</inkml:trace>
  <inkml:trace contextRef="#ctx0" brushRef="#br0" timeOffset="6604.66">30010 4639 4300 0,'-18'0'242'0,"2"-2"70"16,5 2 24-16,11 0 43 0,0 0 43 0,-16-1-7 0,16 1-28 0,0 0-27 0,0 0-45 0,39-13-24 0,-10 9-30 0,13-1-90 16,1 1-171-16,3-1 0 15,-2 2 0-15,-2-2 0 0,-2 0 0 16,-2-1 0-16,-1 2-141 0,-10 0-301 0,-4 2-93 0,-3-1-89 16,-4-2-108-16,-4 3-82 0,-4-1 77 15,-8 3-680-15,0 0-868 0</inkml:trace>
  <inkml:trace contextRef="#ctx0" brushRef="#br0" timeOffset="6840.07">30263 4370 3930 0,'-12'-17'35'0,"8"7"51"15,-2-1 51-15,6 7 37 0,0 4 42 0,-3-9 24 16,3 9 1-16,0 0-15 16,0 0 61-16,0 0 47 0,0 0 9 0,-4 36-9 15,2-10-13-15,0 11-13 16,1 5-9-16,-2-2-30 0,-1 3-28 0,-2 0-71 15,5 1-170-15,-1-5 0 0,-2-2 0 16,4-1 0-16,-2-7 0 0,0-2 0 0,1-4 0 16,1-4 0-16,-2-2 0 0,0-1 0 15,0-3 0-15,-3 0 0 0,5-2 0 0,-1-1 0 16,-1-4 0-16,0-1 0 0,2-5-429 0,-2 5-356 16,2-5-159-16,0 0 100 15,0 0-921-15,0 0-1195 0</inkml:trace>
  <inkml:trace contextRef="#ctx0" brushRef="#br0" timeOffset="7524.35">30620 4499 4441 0,'-5'-3'-172'0,"-1"-1"47"0,6 4 41 0,-9-5 32 0,9 5 37 0,-8-5 61 0,8 5 43 0,-6-7 29 16,6 7 14-16,-2-7 13 0,2 7 1 0,0 0-13 15,8-19-13-15,4 11-9 0,-1-1 20 16,6-1-6-16,4 1-13 0,0 2-5 16,2 3-16-16,-7-2-5 0,4 3-11 0,-5 3 7 15,2 2 8-15,-2 5 31 0,1 2 7 16,-5 7 26-16,-1 3 0 0,-6 4 26 15,-4 6 26-15,-11 8 13 0,-3 9 6 0,-6 1-2 16,-4-3 5-16,-1 1-1 0,0-1-33 16,0-3-194-16,6-9 0 0,2-2 0 0,2-2 0 15,5-6 0-15,5-4 0 0,-1-2 0 0,5-2 0 16,1-2 0-16,1-2 0 16,5-1 0-16,3 0 0 0,7-3 0 0,1-1 0 0,2-4 0 15,2 2 0-15,1-3 0 16,5-3 0-16,0 0 0 0,0 3 0 0,3-9 0 0,4 4 0 15,-7-1 0-15,-6 1 0 16,-2 1-612-16,-2 1-388 0,2 1 99 0,-3 0-1030 16,-3 0-1352-16</inkml:trace>
  <inkml:trace contextRef="#ctx0" brushRef="#br0" timeOffset="7824.12">31171 4758 4992 0,'-4'-10'-8'16,"0"1"84"0,4 2 53-16,0 7 10 0,8-10 31 0,-1 5 48 0,3 1 29 15,3 2 11-15,3 1-7 16,2 2-17-16,4 5-13 0,-1 2-19 0,8 6-21 16,-9-1-11-16,3 3-10 0,-8 0-15 0,-5-1-10 0,-5 0-8 15,-1 1-5 1,-4-1-100-16,-4 1-22 0,1-1 0 0,-9 4 0 0,-7 3 0 15,-2-3 0-15,-4-2 0 16,-4 1 0-16,9-7 0 0,1-2 0 0,-1 0 0 0,7-4 0 16,-1-2 0-1,0-1 0-15,14-2-113 0,-21-3-455 0,11-2-153 0,7-2-193 0,1-1 79 16,4 0 85-16,7-5-709 0,5-1-908 16</inkml:trace>
  <inkml:trace contextRef="#ctx0" brushRef="#br0" timeOffset="8041.11">31599 4705 4285 0,'0'0'35'0,"0"0"41"0,0 0 53 0,0 0 83 15,0 0 59-15,-39 13 30 0,29 0 16 0,-2 2-4 16,5 2-12-16,0-1-13 16,0 3-19-16,5-3-23 0,-1 2-21 0,1-1-27 0,0-2-16 15,4 1-21 1,0-1-20-16,1 2-15 0,-1-5-16 15,5 0-105-15,0-1-43 0,0-3-182 0,3-3-164 16,2-1-154-16,1-4-179 0,2 0-143 16,0-2 65-16,3-3-783 0,0-4-1019 15</inkml:trace>
  <inkml:trace contextRef="#ctx0" brushRef="#br0" timeOffset="8324.35">31849 4425 4591 0,'-9'-19'10'0,"1"6"46"0,4 2 54 0,0 1 61 15,2 2 56-15,0 1 33 0,2 7-10 16,0-11-25-16,0 11-21 0,4-5-18 16,-4 5-19-16,0 0-21 0,0 0-9 0,27 19-1 15,-20-5-3-15,0 5-2 0,-2 2 3 16,-3 4 10-16,-4 2 15 0,-3 6 11 0,-6 0 5 16,2-2 13-16,0-8-107 0,1-2-81 15,0-4 0-15,3-2 0 0,1-1 0 16,2-3 0-16,-2 0 0 0,4-4 0 0,0 2 0 15,6-2 0-15,1-2 0 0,5-2 0 16,-1-1 0-16,-11-2 0 0,31-2 0 0,-12 1 0 16,0-2 0-16,-2-1 0 15,4 3 0-15,-2-1 0 0,2 0-685 0,-4 4-317 0,1 1 92 16,-7 4-992-16,1 2-1326 0</inkml:trace>
  <inkml:trace contextRef="#ctx0" brushRef="#br0" timeOffset="8604.45">29586 5895 5507 0,'-19'1'152'0,"4"-1"36"15,5 2 38 1,10-2 41-16,0 0 9 0,-7-7 10 0,7 7-12 0,21-12-18 15,9-1-22-15,8 0-27 16,20 2-23-16,1-2-50 0,4 4-134 0,-1 0 0 16,3 2 0-16,-8 0 0 15,-10 3 0-15,0 3 0 0,-10-1 0 0,0 2-120 16,-13 0-364-16,0 0-119 0,-6 2-109 0,-6-1-156 0,-6 1 86 16,-6-2-790-16,0 0-1014 15</inkml:trace>
  <inkml:trace contextRef="#ctx0" brushRef="#br0" timeOffset="8824.45">29826 5511 4574 0,'-2'-21'108'0,"-2"4"52"15,0 7 41-15,3 1 49 0,-1 3 22 0,2 6 6 0,-2-7-10 16,2 7 24-16,0 0 35 16,0 0 2-16,2 34-28 0,1-2-7 0,3 8-16 15,1 2-19-15,-2 10-259 16,2 1 0-16,3 0 0 0,2 0 0 15,-1-1 0-15,2-2 0 0,1-2 0 0,-3-10 0 16,-1-8 0-16,-5-4 0 0,3-7 0 16,-3-4 0-16,-1-1 0 0,1-1 0 0,-2 0-76 15,1-7-633-15,0-2-205 0,-4-4 33 16,3 3 93-16,-3-3-852 0,0 0-1079 0</inkml:trace>
  <inkml:trace contextRef="#ctx0" brushRef="#br0" timeOffset="9774.49">30645 5665 4496 0,'4'-7'-19'0,"-4"2"45"0,0 5 41 0,2-6 44 0,-2 6 45 0,0 0 40 0,0 0 7 0,-10-9-10 16,10 9-15-16,0 0-9 0,-28 9-25 15,8-2 1-15,-8 9 13 0,0-1-4 0,3 3-7 16,0-1-6-16,8-2-13 0,6-1-5 0,-1 3-8 16,6-1-2-16,6-3 1 0,0 1-5 15,6 3-6-15,4 0-9 0,9 4-10 0,1 0-23 16,5-3-6-16,2 0-4 15,-2-1-6-15,0-2-2 0,1-1-10 0,-7-2-2 16,-4-2 31-16,-3 0 15 16,-1 1 8-16,-5-1-85 0,-2 2 0 0,-4 0 0 15,-1 0 0-15,-8 2 0 0,-4 0 0 16,-2-1 0-16,-8 5 0 0,-2-2 0 0,-1-2 0 16,-1-2 0-16,-4-1 0 0,10-1 0 15,1-3 0-15,4-4 0 0,1 1 0 0,3-4 0 16,-1-4 0-16,4 1 0 0,-5-3 0 0,5 1 0 15,0-2 0-15,0 0-396 16,6-3-558-16,1 2 36 0,4-5 86 0,1 5-899 0,6 0-1165 16</inkml:trace>
  <inkml:trace contextRef="#ctx0" brushRef="#br0" timeOffset="10043.65">30776 5943 5240 0,'2'-7'194'0,"-2"0"59"0,2 0 9 15,3 2 32-15,-2 0 8 0,5 2-7 0,-8 3-20 16,19-2-8-16,-4 5-25 16,1 3-27-16,2 0-13 0,1 4-52 15,-2 4-150-15,-1 0 0 0,-3 1 0 0,-3 2 0 0,-5 4 0 16,-3 1 0-16,-4-3 0 16,-1 4 0-16,-6-3 0 0,-2 1 0 0,-2 3 0 15,1-4 0-15,5-4 0 0,-2-4 0 16,0-2 0-16,2-1 0 0,-2-2 0 0,1-5 0 15,8-2 0-15,-8 3 0 0,8-3 0 16,-9-9 0-16,7 0-514 0,4-2-129 0,2-5-125 16,9-10-91-16,4 0 71 15,6-1-783-15,8-2-1013 0</inkml:trace>
  <inkml:trace contextRef="#ctx0" brushRef="#br0" timeOffset="10243.58">31276 5838 4342 0,'4'-7'64'0,"-4"2"34"0,0 5 27 16,0 0 39-16,0 0 66 15,-37 5 63-15,11 9 31 0,-4 1 10 0,-9 7-2 16,1 5-4-16,11-5-16 16,2 3-10-16,3 5-23 0,4-3-14 0,5 1-25 15,6-6-81-15,1-3-159 0,4-4 0 16,2 1 0-16,3-1 0 0,6-3 0 0,-2-2 0 16,2 0 0-16,5-3 0 0,-1-3 0 0,8 1 0 0,0-5-179 15,5 0-477 1,3 0-224-16,7-5-9 0,1 0 83 0,3 3-820 15,0 0-1065-15</inkml:trace>
  <inkml:trace contextRef="#ctx0" brushRef="#br0" timeOffset="10444.36">31567 6065 4905 0,'-16'-4'178'0,"3"4"40"0,4-4 51 15,9 4 65-15,-14-1 45 0,14 1 32 0,0 0 9 16,0 0-8-16,0 0-34 15,0 0-91-15,0 0-287 0,0 0 0 0,43-3 0 0,-18-1 0 16,11-3 0-16,0 0 0 16,0-1 0-16,-2-2 0 0,0 1 0 0,2 0 0 15,-1-1-343-15,-11 2-385 0,-1-1-146 16,-5 2 11-16,-5 2 80 0,-4 0-781 0,-4 2-1008 16</inkml:trace>
  <inkml:trace contextRef="#ctx0" brushRef="#br0" timeOffset="10659.01">31716 5867 4112 0,'-9'-10'24'0,"0"3"66"16,6 0 53-16,3 7 48 0,-6-7 47 0,6 7 50 16,0 0 6-16,-5-5-17 15,5 5-29-15,0 0 44 0,0 0 10 0,1 26-21 16,1-12-28-16,2 8-21 0,-2-1-25 0,-2 4-19 16,-2 15-18-16,0-1-19 15,0-1-17-15,-1-2-58 0,-1 0-76 0,-5-4 0 0,6 3 0 16,-1-9 0-16,0-4 0 15,3-5 0-15,-1 0-68 0,0-3-236 16,2-2-120-16,0-2-167 0,2-3-244 16,0-2-4-16,-2-5 84 0,11 3-733 0,-11-3-935 15</inkml:trace>
  <inkml:trace contextRef="#ctx0" brushRef="#br0" timeOffset="10994.19">32295 5872 4482 0,'-23'-10'175'16,"5"1"48"-16,5 3 39 15,4 1 31-15,1 1 32 0,2-2 17 0,6 6-3 16,-9-6-15-16,9 6-7 0,0 0-31 0,0-6-23 16,0 6-24-16,0 0-23 15,27-4-111-15,-10 6-105 0,2 1 0 16,-1 4 0-16,4 1 0 0,1 8 0 15,-7 6 0-15,-4 7 0 0,-2 0 0 0,-7 7 0 0,-5 6 0 0,-1-2 0 16,-5 12 0 0,-4-2 0-16,1 0 0 0,2-2 0 15,-1-9 0-15,3 0 0 0,-3-1 0 0,5-2 0 16,-4-3 0-16,4-7 0 0,3-4 0 0,-2-5 0 0,3-2 0 16,-1-4 0-16,-2-1 0 15,4-1 0-15,-2-4 0 0,2-5-168 0,0 0-860 16,0 0 87-16,0 0 99 0,15-19-931 0,-5 3-1202 15</inkml:trace>
  <inkml:trace contextRef="#ctx0" brushRef="#br0" timeOffset="11175.85">32360 6322 4710 0,'-14'-5'113'0,"3"1"88"0,0 1 71 0,1 1 51 16,0-2 63-16,10 4 74 0,-17-4 39 0,17 4 11 16,-11-3-8-16,11 3-287 15,-8-4-215-15,8 4 0 0,0 0 0 16,22-7 0-16,-6 5 0 0,2-1 0 0,2 1 0 15,-1 0 0-15,3 2 0 16,-8-2 0-16,6 2 0 0,-5 0 0 0,-3 0 0 16,1 0 0-16,-13 0-493 0,21 2-522 15,-14-2 105-15,-7 0-1053 0,15 2-1383 0</inkml:trace>
  <inkml:trace contextRef="#ctx0" brushRef="#br0" timeOffset="23234.03">26906 7071 1245 0,'10'-5'271'0,"-10"5"-73"0,11-5-35 0,-11 5-10 0,6-5 5 0,-2 1-11 0,-4 4 12 0,6-7 0 0,-5 3 6 16,-1 4 5-16,6-7-1 0,-6 7-9 15,5-7 5-15,-3 4-1 0,-2 3-5 16,7-6-2-16,-7 6-2 0,3-7-9 15,-3 7 0-15,4-4-7 0,-4 4 0 0,0 0-1 0,0 0-5 16,0 0-4-16,6-10 1 16,-6 10-3-16,0 0-5 0,0 0-6 15,0 0-3-15,0 0-3 0,0-7-1 0,0 7-1 0,0 0-4 16,0 0-11-16,0 0-3 0,0 0-11 16,0 0-6-16,0 0 0 15,0 0-12-15,-18-5 1 0,18 5 7 0,0 0-10 16,-32 5-1-16,11-3-1 0,2 2 4 0,-6-3-3 15,-4 1-3-15,-8 3 1 0,-3-2-1 16,-1-1-3-16,9 0 4 0,1-2-2 16,6 2 8-16,-2-2 0 0,4 1 0 15,3-2-16-15,5 1-3 0,-2 0 1 0,0 0-1 16,3 1-5-16,0-1-10 0,-2 2-8 0,-1 0 11 16,0 0-16-16,-2-1 2 0,0 2 3 15,-4 1-8-15,0 3 4 0,-3-2-1 0,-11 0-3 16,8-1 3-16,5 1-2 15,-3 0-1-15,4-1 8 0,4-1-5 0,0 2 1 0,6-4-6 16,0 1 8-16,0 2 1 16,1-3-1-16,3 3 0 0,-4-1 4 0,13-3 0 15,-12 4 0-15,12-4-4 16,0 0-18-16,-15 1 0 0,15-1 0 0,0 0 0 16,-14 4 0-16,14-4 0 0,0 0 0 0,0 0 0 0,-9 2 0 15,9-2 0-15,0 0 0 16,0 0 0-16,0 0 0 0,0 0 0 15,0 0 0-15,0 0 0 0,25 12 0 0,-16-9 0 16,4 2 0-16,-1-1 0 0,1 1 0 0,1-2 0 16,4 4 0-16,1 2 0 0,5-1 0 15,1 4 0-15,9 2 0 0,0 0 0 16,9 6 0-16,4-2 0 0,0 0 0 16,4 1 0-16,2-2 0 0,-1 1 0 15,-2-1 0-15,-9-5 0 0,-1-1 0 0,-3-2 0 16,-5 0 0-16,-8-2 0 0,-4-1 0 15,-5-2 0-15,-4-3 0 0,0 3 0 0,-2-1 0 16,-4-1 0-16,3 1 0 0,-8-3 0 16,0 0 0-16,3 6 0 0,-3-6 0 0,-14 9 0 15,-2-5 0-15,-5 3 0 0,-12 5 0 16,-5 0 0-16,-9 5 0 0,-3 3 0 16,-5 0 0-16,-2 2 0 0,-4 1 0 0,0-1 0 15,0-1 0-15,5 1 0 0,4-2 0 16,4-2 0-16,12-5 0 0,2 2 0 15,-1-3 0-15,9-1 0 0,2-1 0 0,8-3 0 16,0 0 0-16,7-4 0 0,0 2 0 0,-2 1 0 16,6-1 0-16,5-5 0 15,2 10 0-15,10-3 0 0,10 0 0 0,22 1 0 16,23 2 0-16,9 1 0 0,6-6 0 0,4 0 0 16,0 2 0-16,-5-2 0 0,-4 0 0 15,-7 0 0-15,-7 1 0 0,-13-3 0 0,-5 1 0 16,-6 0 0-16,-8-1 0 0,-6-2 0 15,-6 1 0-15,1 0 0 0,-5-1 0 16,-4-1 0-16,2 0 0 0,-3 2 0 0,-10-2 0 16,15 0 0-16,-5 0 0 0,-10 0 0 15,13 0 0-15,-13 0 0 0,0 0 0 0,13 0 0 0,-13 0 0 16,0 0 0-16,10 1 0 16,-10-1 0-16,0 0 0 0,0 0-224 15,0 0-642-15,0 0-95 0,0 0 99 16,0 0-933-16,0 0-1224 0</inkml:trace>
  <inkml:trace contextRef="#ctx0" brushRef="#br0" timeOffset="26978.3">25944 8547 1418 0,'5'7'285'16,"-4"-3"-103"-16,-1-4-45 0,11 5-6 0,-11-5 7 0,13 0-6 0,-13 0 3 0,20-3-10 0,-7 1 6 16,-1 0 0-16,-1 0 4 0,1-1 2 0,-3 1-1 0,0 0 10 0,-1-1 9 15,-8 3 7 1,15-5-4-16,-9 1-1 0,-1-1-13 0,4-1-2 15,-6-3-5-15,3 0-6 0,0-3-9 16,-3-1-8-16,1-3-13 0,1-4-7 16,2-1-10-16,-2-8-11 0,3 3-6 0,-4 4-4 15,-1 6 9-15,4 1 0 0,-5 3 2 16,-1 0-2-16,1 3-7 0,0 1-6 0,0 1-12 0,-2 7 1 16,0 0 14-16,0 0 17 0,0 0 3 15,0 0 1-15,0 0 3 16,-4 36 10-16,4-16 8 0,0-1-8 0,0 5-3 15,4 2-10-15,0 8-6 0,3 0-6 0,0 1-6 16,2-6-10-16,-6-5-6 0,7-3 0 16,-3-2-5-16,1-6-5 15,-2 1 4-15,-1-4-11 0,1 1-9 0,-2-3-28 16,-1-3-37-16,4 1-81 0,-2-5-87 0,-5-1-99 0,0 0-106 16,11-8-128-16,-5 1-190 15,-4-4-6-15,-2 1 82 0,0-4-549 16,-6-3-671-16</inkml:trace>
  <inkml:trace contextRef="#ctx0" brushRef="#br0" timeOffset="27343.89">26144 8142 3632 0,'0'0'137'0,"0"0"36"0,-5-10 28 0,5 10 40 0,0 0 47 0,2-13 32 0,-4 8 13 0,2 5 4 16,0-11-9-16,0 11-14 15,2-10-14-15,-2 10-12 0,1-10-21 0,-1 10-22 16,2-9-18-16,-2 9-27 0,0 0-23 15,4-9-20-15,-4 9-131 0,0 0-26 0,2-7 0 16,-2 7 0-16,0 0 0 0,0 0 0 16,0 0 0-16,0 0-99 0,0 0-177 0,0 0-106 15,0 0-116-15,0 0-128 0,-2 23-221 16,2-23 51-16,0 8 95 0,0-8-648 0,7 7-804 16</inkml:trace>
  <inkml:trace contextRef="#ctx0" brushRef="#br0" timeOffset="27560.09">26482 8280 3953 0,'-4'9'158'0,"4"-9"40"0,0 0 45 16,-9 6 62-16,9-6 64 0,0 0 31 0,-5 4 7 15,5-4-36-15,0 0-40 0,0 0-32 16,0 0-31-16,0 0-32 0,0 0-22 15,41-7-25-15,-28 5-42 0,4 1-64 16,2-1-74-16,-2 2-90 0,0 0-105 16,0 2-87-16,-2-1-105 0,1 2-99 0,-3 3-84 15,-3-3-115-15,-5 6-115 16,-1-2 70-16,-4 1-652 0,-5 4-826 0</inkml:trace>
  <inkml:trace contextRef="#ctx0" brushRef="#br0" timeOffset="27743.91">26415 8558 3750 0,'-10'5'51'0,"1"-4"76"0,9-1 61 0,-10 6 48 0,10-6 55 16,-10 1 41-16,10-1 0 0,0 0-13 16,0 0-16-16,0 0-23 0,0 0-28 0,16-17-23 15,-5 10-24-15,7 2-19 0,3-2-24 0,-3 0-42 16,16-1-80-16,-1 1-104 16,1 0-114-16,-5 2-142 0,-3 1-144 0,-1 1-153 15,2-2-179-15,-6 4 57 16,0-1 78-16,-6 2-551 0,-2 2-676 0</inkml:trace>
  <inkml:trace contextRef="#ctx0" brushRef="#br0" timeOffset="28074.16">26933 8404 3716 0,'0'0'168'16,"-10"-4"6"-16,10 4 11 15,-7-2 27-15,7 2 29 0,0 0 22 0,-18 9 6 0,14-2-6 16,1 0-13 0,1 1-12-16,0 2-10 0,4 4-11 0,2 0-19 15,3 3-15-15,5-4-17 0,3 3-13 16,6 1-16-16,-2-3-11 0,2-4-15 0,0-1-12 0,0-4-3 16,0-2-13-16,-4-2-5 15,0 2-7-15,-2-6-3 0,-2 1-3 0,-1-2-6 16,-1-4-3-16,-1-1-38 0,-4-3-18 0,0-3 0 15,-6-4 0-15,-2-3 0 0,-5-13 0 16,-6-1 0-16,-1 2 0 0,-8-5 0 0,5 9 0 16,-3 5-40-16,-2 4-160 15,5 6-84-15,-7-1-118 0,4 5-109 0,-1 1-128 16,3 4-203-16,-4-1 77 0,6 1 76 16,0 0-610-16,-2 1-757 0</inkml:trace>
  <inkml:trace contextRef="#ctx0" brushRef="#br0" timeOffset="28747.27">26466 6339 3519 0,'-8'-12'-59'0,"7"2"23"0,-1-3 16 0,2 5 11 0,2 0 12 0,1-3 26 0,3 2 8 0,2 1-2 0,1 0 1 16,4 1-6-16,-1 3-1 0,1 1-7 15,3 1 4-15,-1 2-7 0,-1 2-2 16,-1-1 5-16,-1 5-1 0,2 2-1 0,-3 0 10 15,1 3 5-15,-6 1 21 16,-2 0 8-16,-3 2 21 0,-2-1 14 0,-3 5 7 0,-5 1 5 16,-5 6 2-16,-3 1-4 15,0-2 2-15,-3 0 1 0,5-7-3 16,3-2-4-16,1 0-5 0,4-3-7 0,0-1-13 16,-2-1-3-16,4 1-2 0,1-2 0 0,2-1-2 0,2 2 3 15,2 1 0-15,4 1 1 0,1 3-3 16,5-1-8-16,-1 1-4 0,8 7-5 15,-4-4-9-15,-1-3-3 16,-3 0-3-16,-2-1 0 0,2-2 5 0,-6 0 8 0,1-1 18 16,-4-3 25-16,-2 0 16 15,-2 1 8-15,-6-2-11 0,1 1-2 0,-7-2-10 16,-1-1-10-16,-2-1-10 0,-2 0-6 0,-2-2-8 16,-2 0-18-16,-2-4-67 0,-4 2-96 15,2-3-119-15,5 0-166 0,-3 0-205 0,6 0-235 16,2 0 73-16,2 0 84 0,5-2-586 15,1 1-730-15</inkml:trace>
  <inkml:trace contextRef="#ctx0" brushRef="#br0" timeOffset="30594.09">27452 7563 1739 0,'0'0'206'0,"-5"-5"-41"0,5 5-27 0,-7-5 1 0,7 5 20 15,-6-7 6-15,0 2-4 0,2 2 3 0,4 3-2 0,-8-11-4 0,7 8 1 16,-3-2-7-16,4 5-2 0,-8-12-1 0,8 7-7 16,-1-4-1-16,-1 2-7 0,0 0-9 15,-3-1-9-15,3 1-9 0,2-1-10 0,0 0-9 16,2 0-11-16,3-4-7 15,-1 1-7-15,-1 1-7 0,7-2-7 0,-1 0-7 16,1 0-4-16,-1 2-1 0,2 1-7 16,1 0-1-16,3 1-8 0,-5 3-1 15,5 0-2-15,-1 4-5 0,-3 1-1 0,4 0 1 0,0 3-1 0,0 3 0 16,3 4-1 0,-1 3 2-16,4 7 5 0,-4 3 9 0,-2 0 12 15,-3 5 13-15,-5-2 12 16,-3-4 15-16,-2 2 12 0,-4 0 18 0,-2 0 12 15,-1 0 14-15,-5 3 11 0,-5-1 6 16,-3-2 8-16,2-4 5 0,-7 0-4 0,3-7-1 16,-6 1-7-16,5-7-6 0,0 0-14 15,2-2-11-15,-2-4-10 0,0 1-13 0,1-4-8 16,-2-2-6-16,1-2-67 0,3-2-18 16,0-6 0-16,-1-8 0 0,6-7 0 0,5-2 0 15,5 1 0-15,6-4 0 16,7-1 0-16,2 0 0 0,13-4 0 0,2 4 0 15,-4 8-28-15,2 3-24 0,-3 3 4 16,0 8 5-16,-7 1 0 0,-4 5 5 0,2 3-2 16,-1 4 0-16,-12 0 5 0,24 7 14 15,-15 1-3-15,0 5 12 0,-2 5 12 0,4-1 9 0,-4 6 12 16,0 6 9-16,3 2 8 0,-2-7 6 16,-1-2 4-16,1-1 0 0,2-1 9 15,-1 1-3-15,0-4 2 0,3-2-37 16,-4-1-19-16,1-3 0 0,-4-1 0 0,6-2 0 15,-4-1 0-15,4-3 0 0,-2-2 0 16,7-2 0-16,-3-2 0 0,5-3 0 16,1-2 0-16,-1-3 0 0,6-9 0 15,0-4 0-15,-5-1 0 0,0-2-159 16,1 4-158-16,-7 1-72 0,-4 8-78 0,-1 3-98 0,-2 4-78 16,-4 2-176-16,-2 4 87 0,0 0-662 15,0 0-848-15</inkml:trace>
  <inkml:trace contextRef="#ctx0" brushRef="#br0" timeOffset="31094.18">28119 7765 3870 0,'0'-8'1'0,"0"1"51"0,0 7 34 0,0-12 30 0,0 7 18 0,0 5 8 0,0-7-7 0,0 7-20 16,0 0-4-16,0 0 32 0,0 0 18 0,0 0 5 15,8 32 5-15,-6-14 13 16,1 6 27-16,2 0-5 0,1 8-14 0,-1 1-6 0,-1-5-22 15,-1-6-13 1,-1 0-13-16,2 2-15 0,1-7-14 0,-3 0-10 16,-2-3-9-16,1-2-11 0,-1-3-1 15,2 2-22-15,0-2-33 0,-2-2-41 0,0-2-53 0,0-5-94 16,0 0-107-16,-2 7-124 0,2-7-126 16,0 0-162-16,-5-21-95 0,0 6 77 15,1-7-619-15,2-4-777 16</inkml:trace>
  <inkml:trace contextRef="#ctx0" brushRef="#br0" timeOffset="31293.96">28166 7616 3898 0,'-5'-10'124'0,"1"5"43"0,4 5 41 0,-3-11 54 16,-1 4 72-16,0 1 27 0,4 6 13 15,-5-12-10-15,3 6-21 0,2 6-26 0,-7-10-36 16,7 10-33-16,-2-8-27 0,2 8-31 15,-1-9-68-15,1 9-76 0,-2-5-99 0,2 5-106 16,0 0-102-16,-4-5-86 16,4 5-95-16,0 0-125 0,0 0-264 0,0 0 64 15,-7 23 88-15,5-17-598 0,-2 1-736 0</inkml:trace>
  <inkml:trace contextRef="#ctx0" brushRef="#br0" timeOffset="32344.05">28502 7366 3274 0,'-9'-3'-88'0,"-1"-1"43"0,5 1 42 0,-2-1 31 0,7 4 47 0,-7-9 44 0,3 2 24 0,4 7 8 0,0-12 3 16,0 12-3-16,8-15 5 0,0 9-4 16,3-3 3-16,4 4-5 0,2 1-3 15,3 2-4-15,0 5-8 0,5 3-8 0,6 8-9 16,-1 4 2-16,-1 3-4 0,-2 5-7 16,-3 9-4-16,1 2 6 0,-6-4 0 0,-7-1-3 15,-5 1-3-15,-1 0 3 0,-6-4 11 16,-2-5 10-16,-5 6 4 0,-5-1-1 0,-1-2-4 15,-5-4-5-15,1-1-4 16,2-4-11-16,2-5-7 0,-1-2-13 0,1-3-5 16,-1 1-8-16,-1-2-4 0,-2-4-11 15,4-1-25-15,-2 0-51 0,-2-4-70 0,6-2-79 0,-3-1-94 16,1-1-121-16,2-1-114 0,8-4-137 16,1-1-172-16,4-3 55 0,1-1 85 15,15-8-525-15,3-1-654 16</inkml:trace>
  <inkml:trace contextRef="#ctx0" brushRef="#br0" timeOffset="32595.19">29122 7309 3327 0,'-21'-3'12'0,"-3"6"37"16,3 1 38-16,-13 4 40 0,0 7 44 15,-6 8 42-15,2 4 24 16,6 2 11-16,1 6 17 0,12-4 7 0,4 1 5 0,5 2 1 15,6 1-15-15,4-3-14 0,4 3-18 16,10-1-21-16,3-2-16 0,7 3-21 0,5-3-21 16,7-2-13-16,-2-4-17 15,-1-6-54-15,-3-4-62 0,1-4-68 0,-3 1-68 16,-5-6-56-16,-1-2-68 0,-6-1-83 16,0-2-87-16,-5-4-108 0,3 0-179 15,-3-2-12-15,0-1 77 0,-4 0-499 0,2-2-611 16</inkml:trace>
  <inkml:trace contextRef="#ctx0" brushRef="#br0" timeOffset="34664.31">29183 7011 3102 0,'-2'-7'-58'0,"4"-1"37"0,-2 8 29 0,0-12 23 0,2 6 38 0,-2 6 22 0,0-8 4 16,0 8-11-16,1-5 4 0,-1 5 29 0,0 0 18 15,12 17 15-15,-7-2 9 16,1 6 3-16,0 12 8 0,0 1 12 0,1-1-8 0,0 5-4 16,-1-3-1-16,0-1-2 15,0-1-7-15,-1-6 4 0,-3-4-22 0,2-4-13 16,-2-3-11-16,0 2-6 0,0-4-17 0,-1-3-4 0,-1-2 7 16,3 2-22-1,-1-3-10-15,-2-1-2 0,0-2-26 0,0-5-37 0,2 7-79 16,-2-7-94-16,0 0-113 15,0 0-118-15,0 0-150 0,-12-26-212 0,10 9 77 0,-2-5 72 16,2-6-417-16,1-9-508 16</inkml:trace>
  <inkml:trace contextRef="#ctx0" brushRef="#br0" timeOffset="34849.35">29271 6848 3159 0,'0'-7'172'0,"0"7"40"0,-1-13 39 0,1 3 28 15,-2 2 42 1,0 0 37-16,2-3-11 0,0 3-25 16,-2-1-29-16,0 1-30 0,0-1-31 0,2 9-25 15,0-14-40-15,-2 9-93 0,2 5-109 0,0-8-103 16,0 8-117-16,0 0-146 0,0 0-206 16,0 0-164-16,-23 11 79 0,10-3-586 0,0 0-738 15</inkml:trace>
  <inkml:trace contextRef="#ctx0" brushRef="#br0" timeOffset="36439.22">23850 7506 995 0,'0'0'216'0,"0"-11"-13"0,-1 4-30 0,-1 0-9 0,0 0 4 0,0-2-2 0,0 2 9 0,0-1 5 0,2-1 18 0,-1 1 12 0,1-1 7 15,-2 2 2-15,2 0-6 0,0 7-13 0,-2-9-17 16,2 3-26-16,0 6-18 16,0 0-13-16,0 0 13 0,0 0 15 0,2 27 7 15,0-3 0-15,1 14 2 16,1 0 5-16,1 1 0 0,2 3 6 15,-3-1-5-15,1 0-6 0,3-2-6 0,-3-1-9 16,3 0-21-16,-2-2-8 0,-2-3-9 16,-1-5 1-16,-1-5-16 0,2 1-2 0,-2-5-9 15,-2 0-2-15,2 0-5 16,-1 1-2-16,-2-1-9 0,-3 1-5 0,0-3-1 0,2-1-7 16,-1 1-5-16,-3-2-1 0,2-1-2 15,1-2-7-15,-2-2-1 0,1 1 0 16,3-2 14-16,-1-4 21 0,0 1 22 0,2-6 6 15,-6 7-9-15,6-7-8 0,0 0-75 16,0 0-8-16,-19-24 0 0,13 5 0 16,1-3 0-16,-2-14 0 0,-2-2 0 0,4-4 0 15,1-5 0-15,0-13 0 0,2-3 0 0,2-3 0 16,0-1 0-16,2 4 0 0,4 1 0 16,-3 6 0-16,8 1 0 0,-2 7 0 0,0 14 0 15,-2 3 0-15,4 7 0 16,-8 9 0-16,5-1 0 0,-3 6 0 0,4 5 0 15,0-1 0-15,0 6 0 0,-9 0 0 16,29 11 0-16,-14 1 0 0,2 0 0 16,8 10 0-16,-6 1 0 0,2 2 0 0,-4 4 0 15,0 3 0-15,-5-4 0 0,-7-2 0 16,3-5 0-16,-6-3 0 0,-2 2 0 0,0-4 0 16,-4 0 0-16,-2-1 0 0,-3 4 0 0,-3-5 0 15,-1 0 0-15,-1-2 0 0,1-4 0 16,1 0 0-16,-4-2 0 0,3-1 0 0,1-1 0 15,1-3 0-15,2 1 0 0,9-2-47 16,-22-2-113-16,15 1-58 0,7 1-59 16,-18-4-77-16,11 3-75 0,7 1-66 0,-16-6-95 15,13 2-217-15,3 4 64 16,-6-6 81-16,6 6-498 0,2-8-625 0</inkml:trace>
  <inkml:trace contextRef="#ctx0" brushRef="#br0" timeOffset="36737.39">24361 7286 3344 0,'-5'-6'-33'0,"-1"1"19"0,-2 2 18 0,8 3 34 0,-22 2 43 0,6 4 35 0,-2 6 19 0,-5 9 13 0,-1 6 7 16,-1 8 3-16,5 4 1 15,8-3 1-15,5 5-5 0,1-5-3 0,6 4-5 0,6-1-12 16,1-1-12 0,5-2-12-16,5-1-10 0,0-2-7 0,2-2-10 15,0-2-11-15,2-3-10 0,2-1-53 16,-4-3-56-16,-4-7-58 0,-3-3-73 0,-5-3-77 0,2-5-87 16,0 0-117-16,-6-4-215 0,-3 0 51 0,0 0 79 15,15-12-301-15,-9 2-329 16</inkml:trace>
  <inkml:trace contextRef="#ctx0" brushRef="#br0" timeOffset="36984.04">24440 7520 2519 0,'5'-7'48'0,"3"0"10"16,-3-1 20-16,6 3 39 0,-2 1 28 0,2 3 18 16,5-1 8-16,-4 4 3 15,8 3-5-15,0 2-6 0,9 8-10 0,-4 2-10 16,-2 4-9-16,-5 1-8 0,0 0-11 15,-5-1-10-15,-3-3-7 0,-3 2-11 16,-3-2-4-16,-2-2-8 0,-4 3-5 16,-3 1-7-16,-5 1-5 0,-4 1-5 0,-4 2-8 15,-1-3-2-15,-1-4-25 16,5-6-31-16,4-2-25 0,-3 0-39 0,3-3-65 0,1-3-77 16,3-3-63-16,7 0-92 0,-13-7-102 0,11-5-137 15,2-2 55-15,6-8-286 16,3-13-330-16</inkml:trace>
  <inkml:trace contextRef="#ctx0" brushRef="#br0" timeOffset="37188.91">24756 7424 2261 0,'0'0'8'0,"-8"-6"20"0,8 6 22 0,0 0 36 16,-28 15 46-16,14-2 37 0,-4 6 19 0,-4 5 22 0,6 0 7 16,2 4-1-1,3 0-9-15,0-5-4 0,10-1-14 0,1-1-18 0,1 1-18 16,5 1-9-1,8 6-17-15,2-3-10 0,6-1-11 0,1-1-10 16,0-4-37-16,1 0-50 0,-3-2-69 0,0-9-78 16,-6 1-82-16,3-2-69 0,-5-5-89 15,1-3-97-15,-3-2-130 0,0-1 58 16,-3-1-281-16,-1-5-314 0</inkml:trace>
  <inkml:trace contextRef="#ctx0" brushRef="#br0" timeOffset="37418.86">24887 7339 2463 0,'-2'-15'87'0,"0"2"11"16,2 5 1-16,-2 2-11 0,2 6 16 0,6-8 45 16,-6 8 29-16,0 0 8 0,19 3 9 15,-6 6-1-15,3 3 2 0,6 5-2 0,1 5-9 16,2 4-4-16,-5 3-10 0,-4 2-12 16,0 2-11-16,-5 3-14 0,-2-2-11 0,-3 2-11 15,-1-4-9-15,-5-1-10 0,-2-5-8 16,-1-1-8-16,-5 8-11 0,7-7-4 15,-3-5-11-15,0-4-44 0,1-1-56 0,1-1-64 16,0-5-83-16,0 0-74 0,0-1-127 16,-1-7-213-16,3-2-75 0,0 0 71 0,0 0-425 15,0 0-512-15</inkml:trace>
  <inkml:trace contextRef="#ctx0" brushRef="#br0" timeOffset="37603.93">25430 7495 3149 0,'0'0'141'16,"0"-11"32"-16,0 11 33 0,0 0 49 0,0 0 29 16,0 0 0-16,0 0-17 0,-5-13-30 15,5 13-26-15,0 0-21 0,0 0-62 0,5-11-67 16,3 8-81-16,3-1-100 0,3 3-128 0,0-1-140 16,6-2-179-16,-6 3-110 15,0 1 74-15,-3 1-405 0,-3 3-483 0</inkml:trace>
  <inkml:trace contextRef="#ctx0" brushRef="#br0" timeOffset="37763.98">25278 7740 3087 0,'-14'10'159'0,"5"-3"22"15,3-2 33-15,1 0 47 16,5-5 48-16,-11 5 27 0,11-5-15 0,0 0-16 16,0 0-25-16,0 0-25 0,24 2-31 0,-1-7-20 0,11 0-54 15,4-2-78-15,0-2-95 16,0 4-108-16,-2-2-135 0,-7 4-143 15,-6 1-168-15,-4-1-159 0,-7 1 75 16,-3 0-548-16,-9 2-673 0</inkml:trace>
  <inkml:trace contextRef="#ctx0" brushRef="#br0" timeOffset="43004.34">25547 11378 3437 0,'0'0'-33'0,"0"0"33"0,0 0 44 0,0 0 44 0,-12 38 50 0,2-7 10 0,-2 5 4 16,-1 13-4-16,2-2-11 0,3 4 2 16,1-1-8-16,3-7-11 0,0 1-7 0,4-1-4 15,4-2-8-15,-2-1-10 0,1-5-6 0,-1-7-8 16,2-6-9-16,1-4-6 16,-3-2-8-16,-1-3-8 0,1-1-28 0,0 0-34 0,0-4-45 15,-2-1-86-15,-2-2-110 16,2-5-85-16,0 0-92 0,0 0-123 0,0 0-67 0,-19-17 65 15,11 0-283 1,3-5-328-16</inkml:trace>
  <inkml:trace contextRef="#ctx0" brushRef="#br0" timeOffset="43255.69">25461 11332 2434 0,'3'-18'40'16,"5"2"17"-16,-3 2 6 15,4 5 7-15,-4 1 21 0,3 3 24 0,3 0 25 0,1 3 16 16,1 4 11-16,2 1 9 15,6 4-1-15,-2 2-11 0,8 8-6 0,-4 0 1 16,-3 2-5-16,-2-2-5 16,-5 1-6-16,-3-2-4 0,-5 3 5 0,3 1-1 15,-6-3-5-15,-4 2-7 16,-4 0-10-16,-1 1-11 0,-11 5-12 0,7-5-10 0,-3-4-12 16,1 0-4-16,-2-3-6 0,4-3-37 0,-1-3-45 15,-1 0-57-15,2-1-76 0,-3-5-100 16,3-1-99-16,11 0-114 15,-23-7-169-15,13 0-31 0,5 0 73 0,1 0-359 16,1-1-427-16</inkml:trace>
  <inkml:trace contextRef="#ctx0" brushRef="#br0" timeOffset="43525.64">26032 11224 2801 0,'0'0'40'0,"-27"9"26"0,14 1 47 16,0 5 32-16,-8 9 32 0,3 5 24 0,3 6 16 15,1 0 5-15,5 5-1 0,4 0-10 16,5-1-1-16,3 0-16 0,3 1-18 16,6-4-12-16,3 0-18 0,6 4-13 0,-3-12-15 15,6 0-12-15,-1 0-55 0,-2-9-67 16,-1 2-72-16,-4-7-88 0,-3-2-82 0,-2-2-73 15,-3-4-95-15,0-3-135 0,-1-1-78 16,-7-2 59-16,0 0-317 0,18-9-379 16</inkml:trace>
  <inkml:trace contextRef="#ctx0" brushRef="#br0" timeOffset="43779.33">26227 11464 2606 0,'5'-7'41'0,"2"2"0"16,3 3 16-16,-10 2 42 0,23-2 44 15,-12 4 25-15,5 2 14 0,5 3 12 0,-5 1 0 16,11 8 1-16,-4 1-11 16,-1 3-7-16,-2 2-9 0,-4 1-3 0,-7-3 3 0,-4-1 0 15,-5 0-5-15,0-2-7 0,-1 2-12 16,-9 2-13-16,-4 4-12 0,0 0-10 0,-8-3-12 16,4-3-11-16,0-6-4 0,3-1-6 15,4-3-29-15,-2-4-43 0,1-2-56 16,2-1-73-16,-1-2-86 0,1-5-103 0,3-3-97 15,1-4-120-15,4-5-161 0,4-8 52 16,6-8-444-16,6 1-556 0</inkml:trace>
  <inkml:trace contextRef="#ctx0" brushRef="#br0" timeOffset="43974.31">26588 11351 3008 0,'0'0'26'0,"0"0"45"15,0 0 55-15,0 0 47 0,-24 24 42 0,2-2 31 16,3 4 17-16,1 3 8 0,0 2 5 15,3-2-12-15,1 3-14 0,5 0-4 16,6-3-19-16,1-5-12 0,5 1-20 16,1-1-25-16,5 5-14 0,7-1-14 0,1-2-15 15,4-1-37-15,-2-6-72 0,3 0-74 0,3-3-81 16,-3-7-118-16,-4 1-132 16,0-4-138-16,1-4-203 0,1-2 3 0,0-2 82 0,-4-1-486 15,0-2-597-15</inkml:trace>
  <inkml:trace contextRef="#ctx0" brushRef="#br0" timeOffset="44229.26">26771 11231 3427 0,'-2'-19'134'0,"2"4"24"16,-2 4 17-16,2 1 20 0,2 5 10 0,0-2-4 0,-2 7 7 16,15-3 35-16,-15 3 5 15,46 20-5-15,-10 6-10 0,2 4-21 0,-1 8-16 16,-3 4-17-16,-6 2-16 15,-5 6-5-15,-4 0 0 0,-9-1-15 0,-4-6-7 0,-6 0-11 16,-6 2-13 0,-4 6-4-16,1-11-6 0,-2-3-15 0,-5-2-7 15,3-4-7-15,-1-6 0 0,5-6-18 0,1-4-5 16,2-2-36-16,0-5-69 0,1-3-104 0,-1-3-107 16,6-2-140-16,0 0-145 0,-14-13-185 15,14-2-86-15,0-3 80 0,7-5-672 0,0-9-865 16</inkml:trace>
  <inkml:trace contextRef="#ctx0" brushRef="#br0" timeOffset="44404">27312 11509 4252 0,'0'0'143'0,"6"-5"19"0,-6 5 23 0,0 0 43 0,5-7 57 16,-5 7 11-16,0 0-10 15,0 0-22-15,10-5-27 0,1 1-26 0,0 2-20 16,11-1-26-16,1-1-68 15,-3-1-88-15,5 2-89 0,0 0-99 0,-6 1-134 16,2-2-149-16,2 1-170 0,-6-1-147 16,2 1 74-16,-7 3-608 0,-3-2-771 15</inkml:trace>
  <inkml:trace contextRef="#ctx0" brushRef="#br0" timeOffset="44594.17">27441 11660 3956 0,'-11'7'141'16,"5"-2"37"-16,0-1 50 0,6-4 63 0,-7 4 74 15,7-4 27-15,0 0 3 0,0 0-11 16,0 0-21-16,0 0-37 0,0 0-32 16,19 7-29-16,-4-7-27 0,-1-2-28 15,1 2-49-15,0-2-157 0,0 2-4 16,5-3-29-16,-4 3-196 0,2 0-103 0,-3-2-107 16,-2 2-103-16,-2 0-115 0,-11 0-192 15,18 2 77-15,-18-2 85 0,7 0-571 0,-7 0-715 16</inkml:trace>
  <inkml:trace contextRef="#ctx0" brushRef="#br0" timeOffset="46999.11">28338 11069 3691 0,'0'0'29'0,"-16"-3"18"0,7 1 22 0,9 2 30 0,-14-3 37 0,14 3 25 0,-14-1 19 16,14 1 3-16,-9-2-5 0,9 2-11 0,0 0 0 16,0 0 5-16,0 0 6 0,0 0 8 15,0 0-16-15,26-7-15 0,-1 2-15 0,15-6-9 16,0 5-20-16,4-1-6 15,-2 0-14-15,-5 2-9 0,1-2-14 0,-15 5-5 16,1 0-10-16,-5 2-8 0,-6-2-3 16,-1 4-6-16,-3 2-4 0,-1 3 3 15,-1 5 12-15,-3 1 16 0,-6 6 18 0,-2 3 5 0,-7 13 21 16,0 2 11-16,-7 12 8 0,1 0 2 16,-2 3 3-16,4-1-2 0,2-1-5 15,4-1-75-15,-2-9-49 0,4-2 0 16,1-2 0-16,6-7 0 0,-1-5 0 15,-1-2 0-15,2-3 0 0,0-2 0 0,0-1 0 0,-2-4 0 16,2-1 0-16,0 0 0 16,0-2 0-16,-2-2 0 0,2 1 0 15,0-3 0-15,0-5 0 0,0 10 0 0,0-10 0 16,0 9 0-16,0-9 0 0,0 8 0 0,0-8 0 0,-7 4 0 16,7-4 0-16,0 0-490 0,-7 2-225 15,7-2-233-15,-15 0 92 0,3 1 88 16,12-1-733-16,-14 2-948 15</inkml:trace>
  <inkml:trace contextRef="#ctx0" brushRef="#br0" timeOffset="47944.29">28991 11361 3911 0,'-12'-12'-65'0,"1"4"49"0,0-1 45 0,6-1 31 0,1 2 17 0,0-5 31 0,4 5 21 15,2-3 14-15,7 1 1 0,5 0-6 16,8 1-5-16,3 5-11 0,4 3-9 0,11 2-9 16,0 7-7-16,2 3-12 0,6 7-7 15,-6 0-9-15,-10 3-2 16,-5 3 0-16,-2 2 6 0,-9 2 13 0,0 2 9 0,-9 1 23 16,-1-5 33-16,-6-4 31 0,-6 1 23 15,1-1 8-15,-9 3 3 16,-1-1 0-16,1-5-10 0,0-5-11 0,1 0-14 15,-5-3-17-15,1-2-15 0,-2-2-13 0,2-2-124 0,0-1-12 16,-2-2 0-16,-1-1 0 16,5-1 0-16,-4-1 0 0,-1-3 0 0,0 0-242 15,5 3-117-15,0-5-110 0,4 3-131 16,0-2-181-16,8-2-52 0,1 0 85 0,7-3-667 16,8-2-865-16</inkml:trace>
  <inkml:trace contextRef="#ctx0" brushRef="#br0" timeOffset="48194.3">29637 11207 3965 0,'-7'-10'17'0,"-4"5"27"0,-3 1 34 0,1 4 40 16,-5 4 39-16,0 2 36 0,-11 8 16 0,1 5-3 16,3 3 9-16,0 1 7 0,5 7-3 15,6 1-7-15,1 3-8 0,2-1-12 16,10 1-18-16,1-4-12 0,1-5-15 15,6 6-13-15,0-6-19 0,1-3-10 0,5 3-14 16,-1-4-28-16,1-8-74 0,1 1-61 16,0-4-64-16,2-3-83 0,1-1-96 15,0-5-112-15,-2-1-127 0,4-1-195 0,1-5 12 0,0-1 81 16,-4 0-489-16,0-3-612 16</inkml:trace>
  <inkml:trace contextRef="#ctx0" brushRef="#br0" timeOffset="48594.07">29912 10762 3428 0,'-8'-8'74'0,"3"1"2"15,-3 6 15-15,8 1 33 0,-15 0 23 16,15 0 35-16,-24 14 8 0,15-5 3 16,-4 5 3-16,3 3-10 0,1 1 2 0,2 0-6 15,3 0-12-15,4 1-1 0,0-2 11 16,5 5-9-16,3-2-17 0,5-1-12 0,6 5-16 16,2-5-12-16,1-5-12 0,3-2-4 15,-1-7-14-15,-5-1-4 0,-1-3-9 0,2-2-1 16,-4-3-12-16,4-1-2 0,-6-1-3 15,-1-5-3-15,-4-1-11 0,-4-3-4 0,0-1-9 16,-5-1-4-16,-5-7 2 0,-2-7-9 16,-2 4 0-16,-2-1 2 0,-3 7-14 15,3 5-17-15,-5 3-19 16,-1 1-21-16,0 5-35 0,2 3-40 0,-1 4-58 0,-5 2-86 16,1 4-106-16,-11 7-120 0,5 2-179 15,1 0-78-15,8 0 73 0,5 5-551 0,5-2-695 16</inkml:trace>
  <inkml:trace contextRef="#ctx0" brushRef="#br0" timeOffset="49080.22">30230 11707 3725 0,'-19'-3'127'0,"3"0"31"0,5 1 47 0,2 0 58 0,9 2 38 0,-10-6 5 0,10 6-14 16,4-11-24-16,-4 11-29 0,26-13-24 15,5 2-19-15,6 2-19 0,1 1-20 16,1 1-18-16,6 4-13 0,-6-1-36 0,-1 1-32 16,-5 3-57-16,-7 0-47 0,-3 0-57 15,1 0-59-15,-8 1-58 0,2 1-83 0,-4 2-76 0,0-3-63 16,-6 3-80-16,-1-4-160 0,-7 0 9 0,8 2 65 16,-8-2-380-16,0 0-463 15</inkml:trace>
  <inkml:trace contextRef="#ctx0" brushRef="#br0" timeOffset="49382.7">30453 11387 2639 0,'-6'-18'92'0,"3"3"52"0,0 2 51 0,1 2 46 15,2 3 43-15,-2 1 40 0,2 7-3 0,-2-12-13 16,2 12-36-16,0 0 7 16,0 0 36-16,0 0 15 0,0 0 10 0,0 50 1 15,2-11 13-15,-4 5 6 0,4 5 5 16,-2 9-8-16,2-2-27 15,0 1-330-15,1-12 0 0,0 11 0 0,1-13 0 16,-2-3 0-16,4-1 0 16,-5-4 0-16,3-10 0 0,-2-3 0 0,0-5 0 0,0-1 0 15,-2-4 0-15,1-1 0 0,-1-2 0 0,0 0 0 16,2-2 0-16,-2-7 0 0,3 12 0 0,-3-12 0 16,-3 5 0-16,3-5 0 15,0 0 0-15,0 0 0 0,-2 5 0 16,2-5-153-16,0 0-750 0,0 0-65 0,0 0 99 15,0 0-933-15,0 0-1230 0</inkml:trace>
  <inkml:trace contextRef="#ctx0" brushRef="#br0" timeOffset="51684.06">31356 11294 4546 0,'5'-5'-231'0,"2"0"59"0,-4 0 46 0,-3 5 41 0,9-9 34 0,-5 4 41 0,0 0 40 0,-4 5 34 0,7-12 25 0,-2 7 20 16,-1-2 6-16,1 0 4 16,-1 0 1-16,0 0-3 0,-4 7-3 0,9-12 0 0,-7 6-2 15,4 1-4 1,-6 5 0-16,6-11-4 0,-6 11 0 0,5-7-4 0,-5 7-1 16,2-5-6-16,-2 5-7 0,0 0-9 0,4-8-6 15,-4 8-9-15,0 0-4 16,-27-4-7-16,-2 4-4 0,-12 1-1 0,-5 5-7 0,-13-1-4 15,11 0-3 1,5 0-1-16,0-1-1 0,13-1-6 0,6-1-2 16,4 0-2-16,3 0-2 15,4-1 2-15,0 2-3 0,13-3-1 0,-18 0 0 0,18 0 0 0,-17 1 0 16,17-1-4-16,0 0 1 0,-17-1-5 0,17 1 7 16,0 0-7-16,0 0 3 15,-14 0-3-15,14 0 4 0,0 0-2 0,0 0 6 16,-11-4-7-16,11 4-1 0,0 0 0 15,0 0 4-15,-7-6-8 0,7 6 0 16,0 0 0-16,0 0 0 0,0 0 1 16,-7-5 0-16,7 5-4 0,0 0-4 0,0 0 6 15,0 0-1-15,0 0-4 0,0 0 7 0,0 0 1 16,0 0-5-16,0 0 2 0,0 0-3 16,0 0 5-16,0 0-3 0,-9-5 0 0,9 5-2 15,0 0 3-15,0 0-1 16,0 0 1-16,0 0 1 0,0 0-1 15,0 0 7-15,0 0-3 0,0 0 5 0,0 0 4 16,0 0 1-16,0 0-2 0,-7-5 1 0,7 5-6 16,0 0-1-16,0 0 7 15,0 0-6-15,0 0-1 0,0 0-1 0,0 0-3 16,0 0 7-16,0 0-1 0,0 0-7 16,0 0 0-16,0 0 0 0,0 0 3 15,0 0-1-15,0 0-3 0,0 0-1 0,0 0-4 0,0 0 3 16,0 0 2-16,0 0-5 15,0 0 5-15,0 0 0 0,0 0-3 16,0 0 0-16,0 0 2 0,0 0 0 0,0 0-2 16,-2-7 5-16,2 7-5 0,0 0 1 15,0 0-5-15,0 0 4 0,0 0 2 0,0 0-5 16,0 0 2-16,0 0-3 16,0 0 2-16,0 0 7 0,0 0-7 0,0 0 9 15,0 0-11-15,7-10 3 0,-7 10-1 0,0 0 2 16,0 0 4-16,0 0-9 0,0 0-1 15,0 0 0-15,0 0 3 0,0 0-8 16,0 0-3-16,0 0 5 0,0 0-2 0,0 0 1 16,4 24-2-16,-2-10 5 15,0 4 5-15,-2 3 2 0,3 5 5 0,-2-1 5 0,3 10 2 16,-2-5 12-16,4 4-5 0,-5-6 6 16,3-4-5-16,-2-2-7 0,0-5 2 15,0 1 1-15,-1-6-2 0,1 0 3 0,1 0-3 16,-1-3 1-16,-2-1 4 0,2-2-3 15,-2-6 6-15,2 13 7 0,-2-13 14 16,1 10 16-16,-1-10 9 0,0 7 2 16,0-7-8-16,0 0-7 0,6 5-9 0,-6-5-6 15,9 0-8-15,-9 0-2 0,0 0-6 0,20 0-5 0,-9 0-4 16,1 3 0-16,4 3-1 16,4 0-4-16,0 5 3 0,9 4-5 0,-1 2 5 15,1 5-5-15,0-1-5 16,-4 1-1-16,-2 3 2 0,-1-2-1 0,-5 1 1 15,-6-3 6-15,0-2 10 0,-6 0 17 16,-1 0 19-16,-4-2 23 0,-7 2 23 0,-9 4-64 16,-5 0-38-16,-3-4 0 15,-7-1 0-15,-3 0 0 0,-5-4 0 0,1-1 0 16,0-4 0-16,4 0 0 0,4-4 0 16,5-3 0-16,3 0 0 0,4-2 0 0,2 2 0 15,1-2 0-15,15 0 0 0,-23-2 0 16,16 1 0-16,7 1 0 0,-18-5 0 15,18 5 0-15,-12-2 0 0,12 2 0 0,-13-3 0 0,13 3 0 16,-7-2 0-16,7 2 0 16,0 0-136-16,0 0-453 0,0 0-108 15,0 0-159-15,0 0-6 0,0 0 100 0,0 0-697 0,18 15-907 16</inkml:trace>
  <inkml:trace contextRef="#ctx0" brushRef="#br0" timeOffset="55738.28">31569 11532 3659 0,'11'-4'-213'0,"1"2"18"0,-12 2 21 0,17 7 30 0,-7-1 22 0,-1 3 23 0,-2 3 26 0,4-1 22 15,-2 2 26-15,0 2 20 0,-3 0 16 0,0-3 22 16,0 4 13-16,-3-2 10 15,-1 0 13-15,0-2 12 0,0 0 22 0,-2 0 9 0,-2-4 13 16,0 3 15-16,0-3-3 16,-3 2-10-16,-2-3-6 0,0 2-12 0,-4-2-7 15,-3 2-15-15,-3-1-6 0,2-3-16 0,-6 1 0 0,2 2-24 16,1-3-43 0,4-2-47-16,-1 2-52 0,3-1-58 0,1-1-50 0,1-1-84 15,10-2-148 1,-13 0-133-16,13 0 58 0,0 0-139 0,-2-9-151 0</inkml:trace>
  <inkml:trace contextRef="#ctx0" brushRef="#br0" timeOffset="56004.29">31841 11647 1803 0,'4'-8'46'0,"-4"1"36"0,2 0 27 16,-2 7 19-1,2-8 14-15,-2 8 4 0,0 0-6 0,0 0-17 0,0 0 23 16,0 0 26-16,0 0 3 16,-19 19 2-16,9-2 0 0,1 0-1 0,0 0-10 15,2-1-6-15,2 0-12 0,3 0-10 0,0 3-12 0,4-4-11 16,2 2-5 0,1 2-14-16,3-5-9 0,4 2-11 15,1-3-21-15,-2-2-53 0,2-3-74 16,3-3-75-16,1-1-97 0,-3-4-135 0,4 0-217 15,1-2-37-15,-3-3 68 0,4-4-246 16,0-2-299-16</inkml:trace>
  <inkml:trace contextRef="#ctx0" brushRef="#br0" timeOffset="56186.37">32096 11031 2048 0,'-3'-2'-136'0,"3"2"-4"0,-6-5-5 15,6 5-9-15,-3-4-6 0,3 4-287 16,0 0 45-16</inkml:trace>
  <inkml:trace contextRef="#ctx0" brushRef="#br0" timeOffset="56471.15">32084 11014 1203 0,'0'0'26'0,"0"0"35"0,0 0 17 0,0 0 18 16,0 0 22-16,1-13 11 0,-1 13 14 15,0 0 11-15,0 0 3 0,0 0 9 16,0 0 6-16,0 0 2 0,-1-8-2 0,1 8 5 16,0 0 1-16,0 0-11 15,0 0-11-15,0 0-18 0,0 0-22 0,0 0 14 16,0 0 38-16,0 0 24 0,5 36 17 0,-3-14 17 16,0 3 23-16,-4 1 9 0,2 14 7 15,-2-4-2-15,-2 1 7 0,4-1-9 0,0-5-15 16,-1-5-14-16,1 0-15 0,0-2-15 15,1-4-20-15,-1-1-15 0,0-2-16 16,0-3-14-16,2 0-13 0,-2-2-12 16,0-4-10-16,2 2-55 0,-2-3-47 0,0-7 0 15,0 13 0-15,0-13 0 0,2 8 0 0,-2-8 0 16,0 0-189-16,0 0-207 0,0 0-110 16,0 0-134-16,0 0-276 0,0 0 90 15,0 0 88-15,0 0-616 0,0 0-808 16</inkml:trace>
  <inkml:trace contextRef="#ctx0" brushRef="#br0" timeOffset="56954.05">28923 13323 3610 0,'-15'-2'48'0,"3"0"43"0,12 2 12 0,-7-7-12 0,7 7-3 0,7-10 19 0,7 2 27 0,13-8 16 16,4 2-8-16,5-3-10 16,1 7-13-16,15-9-15 0,1 7-8 0,-1-3-24 15,-1 1-54-15,-5 5-72 0,-4 1-94 16,0-1-112-16,-1 1-128 0,0-1-159 16,-7 1-99-16,-14 3 68 0,-4 2-267 0,-9-1-330 15</inkml:trace>
  <inkml:trace contextRef="#ctx0" brushRef="#br0" timeOffset="57224.04">29296 12841 2550 0,'-3'-9'98'0,"-1"6"-7"0,4 3-18 16,0 0 11-16,0 0 58 0,0 0 49 0,0 0 37 16,-7 26 20-16,7-1 1 15,0 11 8-15,3 6-2 0,1 0 1 0,3 10-14 16,2-3-8-16,0 3-2 0,-4-10-18 15,5-4-21-15,0 2-14 0,-1-2-20 0,-2-4-14 0,1-3-19 16,-2-7-7 0,-2-3-8-16,0-7-14 0,-1 2-12 0,-1-3-6 0,0-4-9 0,0 2-18 15,0-2-31 1,0-2-50-16,-1-1-57 0,-1-1-66 0,0-5-101 0,0 7-134 16,0-7-152-16,0 0-213 0,0 0 5 15,0 0 78-15,0 0-510 0,-12-17-644 16</inkml:trace>
  <inkml:trace contextRef="#ctx0" brushRef="#br0" timeOffset="58204.1">30132 12947 3321 0,'-11'-5'22'0,"2"0"34"0,2-4 29 0,0 4 25 0,4 0 28 0,3 5 21 0,-6-12 15 16,6 3 1-16,4-1-12 0,3-4-7 16,5 0-8-16,8-2-10 0,7-2-14 15,2 7-10-15,-1 0-14 0,3 4-11 16,-8 5-9-16,-2 4-10 0,5 3-5 0,3 8-7 16,-4 3-2-16,-4 9-2 0,-6 4 3 0,-7 5 24 15,-6 7 19-15,-6 2 41 0,-11 9 35 16,-7 1 25-16,-6-2 20 0,-5 0 19 0,-1-2 14 15,2-7 10-15,5-6-2 0,9-10 9 16,0-4-3-16,7-6-268 0,4-2 0 0,0-4 0 16,3-4 0-16,4 1 0 15,0-7 0-15,12 11 0 0,5-6 0 0,4 0 0 0,2-1 0 16,3 0 0-16,1-2 0 0,0 2 0 16,0-3 0-16,-2 3 0 0,-1-1 0 0,-3 1 0 15,-2-3 0-15,1 3 0 16,-6-2 0-16,-1 2 0 0,1-3 0 0,-5 1 0 15,-9-2 0-15,18 3 0 0,-18-3 0 0,13 1 0 16,-13-1 0-16,10 2 0 16,-10-2 0-16,0 0 0 0,11 2 0 0,-11-2 0 0,0 0 0 15,0 0 0-15,0 0-495 0,0 0-530 16,0 0 92-16,0 0 103 0,0 0-839 16,0 0-1106-16</inkml:trace>
  <inkml:trace contextRef="#ctx0" brushRef="#br0" timeOffset="58574.01">30841 13258 4916 0,'-13'-23'46'0,"6"0"27"0,3 6 22 0,-3-6 35 0,7 4 27 0,-1-2 31 0,1 3-8 0,1-5-7 0,8 4-17 16,0 2-10-16,7 3-23 16,0 3-6-16,7 6-21 0,1 3-8 15,-2 2-8-15,12 7-7 0,-5 6-4 0,3 3-8 0,-5 4 2 0,-2 2 5 16,-6 5 9-16,-4 0 16 16,-6 2 15-16,-2-4-2 0,-7-1 4 0,-4 1 9 15,-6 6 4-15,-1-2 5 16,-3 0-10-16,-1-2-7 0,-3-3-111 0,5-4 0 15,2-8 0-15,-2 3 0 0,1-2 0 16,0-3 0-16,-1-3 0 0,4 0 0 0,-1-2 0 16,-1-1 0-16,4-2-131 15,7-2-273-15,-18-8-126 0,11 2-134 0,3-5-219 16,2-2 53-16,6-3 90 0,9-9-624 0,4 2-817 0</inkml:trace>
  <inkml:trace contextRef="#ctx0" brushRef="#br0" timeOffset="58804.04">31304 13048 3926 0,'-4'-8'64'0,"0"1"8"0,-1 2 18 0,5 5 41 0,0 0 48 15,-23 2 46-15,12 6 34 16,0 1 18-16,-5 3 5 0,5 5-11 0,-1 0-15 16,3 2-14-16,1-1-18 0,5 3-16 0,-1-4-16 0,4 2-18 15,2-2-17-15,1 2-16 16,3 0-9-16,-1 0-17 0,5-2-37 0,-2-3-58 0,1-3-91 15,0 2-101 1,3-2-115-16,3-4-148 0,-1-1-181 0,1-5-257 0,-2-1 79 16,1 0 84-16,-14 0-568 15,26-3-737-15</inkml:trace>
  <inkml:trace contextRef="#ctx0" brushRef="#br0" timeOffset="59124.04">31533 12782 3751 0,'2'-22'27'16,"1"5"38"-16,3 2 20 0,0 1 41 16,0 2 21-16,3 0 18 0,0 0-4 15,5 5-9-15,-4 0-14 0,2 5-3 0,-1 2-2 16,-11 0 3-16,27 13 20 0,-18-1 37 16,-6-1 17-16,1 7 23 0,-6-1 20 0,-1 7 18 15,-5 5 7-15,-8 0 3 0,5-1 2 16,2-9-6-16,1-1-8 0,2-4-16 0,3-2-240 15,1-3-13-15,-2-1 0 16,2 1 0-16,4-1 0 0,0-1 0 0,7 0 0 16,3 0 0-16,3-1 0 0,8 0 0 15,0-1 0-15,1-3 0 0,-3 0 0 0,2 1 0 16,2-3 0-16,-4 2 0 0,-2-2 0 0,-2 2 0 16,2-1 0-16,-6-1 0 0,1 2-379 15,-3-2-208-15,-11 0-110 0,18-2-219 16,-9 1 82-16,-9 1 89 0,0 0-627 15,21 1-825-15</inkml:trace>
  <inkml:trace contextRef="#ctx0" brushRef="#br0" timeOffset="59803.99">31958 13498 3924 0,'-20'0'88'0,"6"0"48"0,14 0 47 0,-18-3 48 0,14-3-13 0,4 6-1 0,8-14 13 0,1 3 14 0,18-7-6 0,7-1-17 15,12-1-21-15,6 1-28 0,2 2-11 16,4 1-21-16,-5 4-16 0,-9 2-35 0,-4 2-65 15,0 1-69-15,-6 1-73 16,-5 3-84-16,-8-1-87 0,-2 4-89 0,-5 0-76 16,-5 0-90-16,-9 0-169 0,16 2 24 15,-16-2-470-15,0 0-626 0</inkml:trace>
  <inkml:trace contextRef="#ctx0" brushRef="#br0" timeOffset="60074.03">32279 13151 3212 0,'-7'-22'12'0,"0"5"49"0,3 3 66 0,-3 2 38 16,6 4 39-16,-3 1 21 16,2 0 1-16,2 7-16 0,-6-9-15 0,6 9 37 15,0 0 33-15,-5 21 16 0,1-2 0 0,2 5 0 16,0 10 2 0,0 6-12-16,2 0-7 0,2 4-17 0,0-2-17 15,2 1-20-15,2 0-19 0,-5-3-20 16,5-3-18-16,-2-1-14 0,-1-3-84 15,1-6-55-15,-1-3 0 0,-3-5 0 0,2 0 0 16,-2-4 0-16,0-1 0 0,2-3 0 16,-1 2 0-16,-1-4 0 0,0-1 0 0,0 1-239 15,-1-2-179-15,1-7-133 0,0 0-197 16,-2 7-152-16,2-7 97 0,0 0-738 0,0 0-986 16</inkml:trace>
  <inkml:trace contextRef="#ctx0" brushRef="#br0" timeOffset="60974.08">32733 12967 4435 0,'0'-13'-44'0,"-2"1"55"0,0 3 35 0,2 1 53 0,0 8 49 0,0-13 33 0,0 13 6 0,-2-8-13 0,2 8-22 16,0 0-17-1,0 0 13-15,0 0 47 0,0 0 27 0,6 29 12 16,-6-3 12-16,4 13 2 0,-1 4-6 0,1-1-9 0,3 9-14 16,2 0-12-16,-2-9-12 0,-1-1-14 15,-1-4-84-15,4 1-97 0,-4-4 0 0,-1-8 0 16,-1-3 0-16,-3-4 0 15,4-4 0-15,-2-2 0 0,0-1 0 16,-2-1 0-16,2-3 0 0,-2 0 0 16,2 0 0-16,-2-1 0 0,0-7 0 0,0 10 0 0,0-10 0 15,1 9 0 1,-1-9 0-16,0 0 0 0,0 0-76 0,0 0-474 0,0 0-114 16,0 0-222-16,0 0 5 0,0 0 92 0,0 0-689 15,0 0-925-15</inkml:trace>
  <inkml:trace contextRef="#ctx0" brushRef="#br0" timeOffset="61404.22">33022 13216 3958 0,'-2'-8'-59'0,"2"8"39"0,-2-12 33 0,2 12 41 0,6-12 32 0,-2 3 42 0,6 0 25 0,-1 3 17 0,4-1-1 0,3 2 3 15,1 0-9-15,-2 5-5 0,4 2-6 16,0 3 10-16,0 3-7 0,-2 4 3 16,-1 3 7-16,-3 1-6 0,-1 1-6 15,-5 2 1-15,-2 0 6 0,-1-2-4 16,-4 2 0-16,-2-2-4 0,-1 1-8 0,-3 0-9 0,-3-1-9 16,-3 1-13-16,-7 5-10 0,0-2-13 15,0-6-7-15,0 4-10 0,2-5-40 0,2-6-55 16,-1-1-93-16,3-1-104 15,1-4-127-15,3-1-139 0,9-1-149 0,-15-11-205 16,10 5 29-16,5-5 92 0,5 1-554 16,3-2-731-16</inkml:trace>
  <inkml:trace contextRef="#ctx0" brushRef="#br0" timeOffset="61623.98">33334 13146 3553 0,'0'0'41'0,"0"-12"9"0,0 12 15 15,0 0 47-15,0 0 73 0,0 0 61 0,0 0 47 16,0 0 19-16,-24 28 9 0,18-11-10 16,0-3-17-16,4 1-15 0,-1 0-17 15,1 1-27-15,2-1-21 0,0 0-21 0,2 1-19 16,1-1-18-16,1 3-28 0,0-4-47 16,1-1-67-16,-2-1-97 0,3 0-99 15,1-4-109-15,0 1-97 0,4-4-123 16,-2-3-189-16,4-4-120 0,-13 2 69 0,28-8-539 15,-14 1-749-15</inkml:trace>
  <inkml:trace contextRef="#ctx0" brushRef="#br0" timeOffset="61973.95">33479 12912 3600 0,'-7'-16'10'16,"-2"0"61"-16,6 1 48 0,-3 3 35 0,6 2 26 0,0-3 26 15,4 2 2-15,1-1-9 16,2-1-16-16,2 3-20 0,5 4-21 0,1 0-12 15,1 3-13-15,-1 3-15 16,2 2-6-16,0 3-12 0,-3 3-9 16,-2 6-6-16,1 0 4 0,-4-1 22 15,-7 3 16-15,-2 0 38 0,-6 2 27 0,-8 10 14 16,-1-1 5-16,-4-1 8 0,1-4-6 0,6-5-11 0,0-1-13 16,4-4-12-16,3-2-13 15,-3 2-4-15,3-2-62 0,1 0-82 0,2 1 0 16,0-1 0-16,2 2 0 0,2 0 0 15,0 2 0-15,4 1 0 16,-3 1 0-16,1-1 0 0,1 4 0 0,1-2 0 16,-1-1 0-16,-4 1 0 15,5 0 0-15,-6 2 0 0,0-2 0 0,-2 2 0 16,-2-2 0-16,-2 3 0 0,-7 6 0 0,-5-2 0 0,4-3 0 16,-6-5-317-16,6-1-288 0,-4-5-212 15,0 0-101-15,0-1 87 0,-2-1-769 16,6 3-1039-16</inkml:trace>
  <inkml:trace contextRef="#ctx0" brushRef="#br0" timeOffset="62274.35">30968 14670 5023 0,'-12'2'342'0,"6"0"-38"0,6-2-33 0,0 0-27 0,52-16-17 0,12-1 24 0,39-8 1 0,15-7-13 0,15 3-22 0,12-3-21 0,49-9-24 0,-41 11-18 15,-1-1-22-15,-3 1-27 16,-6 3-43-16,-6-3-62 0,-13 1 0 0,-14 4 0 16,-16 4 0-16,-33 4-6 0,-11 1-106 15,-11 3-57-15,-8-3-58 0,-11 6-74 16,-4 1-85-16,-7 1-97 0,-7 1-110 0,-4 0-214 0,2 7 15 15,-23-8 80-15,-1 5-514 16,-7 2-687-16</inkml:trace>
  <inkml:trace contextRef="#ctx0" brushRef="#br0" timeOffset="62654.3">28817 12870 3559 0,'-21'3'-7'0,"6"-3"10"0,1 4 3 0,7-4 27 16,7 0 35-16,0 0 42 0,0 0 29 15,62-11 29-15,39-4 18 0,14-2 4 0,21-3-15 16,19-4-11-16,64-6-21 0,1 3-13 16,-8 5-7-16,-53 4-20 0,-7 0-32 15,-11 2-43-15,-14-3-26 0,-9 4-20 0,-10-2-18 16,-36 5-14-16,-11 0-11 0,-20 3-20 15,-7 0-43-15,-10-1-67 0,-11 4-65 16,-3-3-77-16,-9 2-99 0,-4-2-223 16,-9 1 72-16,-3 0-293 0,-16-5-358 0</inkml:trace>
  <inkml:trace contextRef="#ctx0" brushRef="#br0" timeOffset="63964.31">29813 10110 2861 0,'16'-4'155'0,"-2"3"-32"0,4-5-38 0,2-1-23 0,12-4-10 0,7-3 2 0,8-7 19 0,3-3 8 0,1-5 15 16,1-4-1-16,1-3 0 0,16-13-8 15,-6-5-15-15,1-7-6 0,-1-9-7 16,2-3-3-16,-4-9-14 0,0-8 7 0,-4-9-13 16,-2-5 2-16,-3-9-9 0,-5-6-5 15,-1-8-1-15,-4-3-4 0,-4-2-5 0,-8 0 1 16,-7 1-3-16,-3 5-4 0,-5 4-4 0,-10 5 4 16,-9 9-4-16,-1 7-2 0,-13 10-1 15,5 23 1-15,-8 8 3 0,-1 6-7 0,-7 7 2 16,3 7 1-16,-5 7 1 15,6 12-5-15,-2 5 0 0,8 5 3 16,1 7 2-16,0 1-2 0,3 6-5 0,-1 1 5 16,4 2 1-16,-1 4-2 0,2-1-1 0,4 1 3 15,2-3-3-15,-2 3-1 0,3 1 5 0,2-2 0 16,2 0 2-16,0-2 0 0,0 2-4 16,0-3-4-16,0 1 8 0,0-7-1 0,4 9 2 15,-2-4 1-15,-2-5-2 16,7 5 0-16,-7-5-2 0,0 0 2 0,11 0-2 15,-11 0 3-15,0 0-5 0,0 0-1 16,0 0 2-16,0 0-7 0,-20 7 8 16,-14 3-5-16,-17 8-2 0,-12 2 3 0,-23 7 5 15,1 5-2-15,-1-2 9 0,23-10 2 16,7 0 1-16,20-6 3 0,4-6 6 16,9 0 13-16,10-3 10 0,7-1 2 0,6-4-3 15,0 0-4-15,74-20-5 0,-9 1-7 16,23-9-1-16,3-3-3 0,1-1-2 15,-6-2-3-15,-11-1-1 0,-17 10-6 0,-12 0 2 0,-12 12 4 16,-7-2-9-16,-11 9-5 16,-4 0-4-16,-10 4-3 0,-2 2-1 0,0 0-7 15,-53 27-29-15,5 0-19 0,-5 4-71 0,-20 14-79 16,7 3-83-16,-1 0-129 0,19-8-227 16,1-1 65-16,5-3 64 0,7-3-204 0,5 1-215 15</inkml:trace>
  <inkml:trace contextRef="#ctx0" brushRef="#br0" timeOffset="66994.07">13423 3537 740 0,'0'0'154'0,"0"0"-10"0,0 0-25 0,0 0-4 0,0 0-2 0,0 0 2 0,0 0 5 16,0 0 6-16,0 0 20 15,0 0 12-15,0 0 12 0,0 0 13 0,0 0 4 16,0 0 1-16,0 0 3 0,0 0-5 0,0 0-4 0,0 0 1 16,0 0-10-16,0 0-7 15,0 0-8-15,0 0-5 0,0 0-9 0,0 0-5 16,0 0-1-16,0 0-7 15,0 0 0-15,0 0-5 0,0 0 1 0,0 0-4 16,0 0-8-16,0 0 0 0,0 0-5 16,0 0-13-16,0 0 1 0,0 0-9 0,-27 12-4 15,27-12-10-15,-22 5-5 16,11-3-7-16,-3 1-8 0,2-1-2 0,-6 1-4 0,1 1 2 16,-2 1-16-16,2-1 0 0,-6 1-7 15,0 0-4-15,7 0 0 0,-6-1-4 16,8 2-2-16,-4-1 0 0,2-1-6 0,1 1 7 15,3-2-3-15,-2 1 1 16,3 1 1-16,-1-2 5 0,1 1 10 0,-1 1 2 0,0-2 2 16,-1 0 1-16,1 1-5 15,1 0-3-15,0 1-5 0,-1-2-1 0,1 1-7 16,0 1 0-16,1 2-3 0,3-1 0 0,-4-2-1 16,-2 4 2-16,4 1-6 15,0-2 4-15,1 0-4 0,-2 1 9 0,3-1-12 16,0 4 11-16,-2-3-1 0,2-1-12 15,1 0 1-15,1 1 10 0,-1 1-10 16,0-1-2-16,0 3 1 0,1-2-4 0,-1 1 15 16,4-2-2-16,-3 3 6 15,0-1-6-15,3 0 3 0,-1 0 6 0,1 1 3 16,0 0 5-16,2 0 0 0,0 1 2 16,2 0-3-16,2 0 4 0,-3 0-3 0,1 2-2 15,5-2 2-15,-5 0-7 0,1 0 5 16,-1-2-28-16,4 4 4 0,-3 1 4 0,3-4-5 15,-1 0 6-15,-4 0 3 0,5 1-1 16,-2-2 3-16,-1 0-1 0,1 1 8 16,1-1 9-16,-1 0-7 0,3 1 1 15,-2-3-6-15,1 2 1 0,-1-1 2 0,1 1-2 16,0-1-2-16,2 1 5 0,-3-1 1 0,3-1-5 16,-3 1 1-16,5-1-1 0,-2 0-2 15,-1 2 3-15,5-2-2 0,-3 1 0 16,-1-2 1-16,-1-1 3 0,3 1-2 15,0 0 7-15,-3 0-1 0,3-2 4 0,-3 2 1 0,3-2 1 16,-1 1-20-16,3-4-11 16,-1 3 0-16,1-1 0 0,-1 0 0 0,2-1 0 15,-1 1 0-15,1-1 0 16,1 1 0-16,1-3 0 0,0 1 0 0,-2 0 0 0,0-2 0 16,1 0 0-16,-1 3 0 0,3-3 0 0,-16 0 0 15,28-3 0-15,-13 3 0 16,3 0 0-16,-2-2 0 0,0 0 0 0,2-1 0 15,-2 1 0-15,-1 0 0 16,1 2 0-16,-3-1 0 0,1-1 0 0,-14 2 0 0,24-4 0 16,-12 3 0-16,-1-3 0 15,-1 2 0-15,1-1 0 0,0-1 0 0,1 2 0 0,3-4 0 16,-3 1 0-16,1-2 0 0,2 0 0 16,-2 2 0-16,3-2 0 0,-1-1 0 15,1 1 0-15,-4 0 0 0,1 0 0 16,1 0 0-16,-3 0 0 0,1 2 0 15,-2 0 0-15,-3 0 0 0,0 0 0 0,4 0 0 0,-4-2 0 16,-2 2 0-16,5-1 0 16,-6 1 0-16,4-1 0 0,-3 2 0 0,1-3 0 15,-1 1 0-15,-1-2 0 16,4 1 0-16,-2-1 0 0,-1 0 0 0,1-1 0 0,-1 0 0 16,0-1 0-16,1-2 0 0,-3 2 0 0,1-2 0 15,0 0 0-15,-1 0 0 16,-1 0 0-16,0-2 0 0,0 2 0 0,3 0 0 0,-5-2 0 15,1 3 0-15,-1-2 0 16,2 3 0-16,-2-2 0 0,0 3 0 0,0 0 0 16,0-2 0-16,0 1 0 15,-2-1 0-15,2 0 0 0,0-1 0 0,-3 1 0 16,-2-2 0-16,1-1 0 0,1 0 0 0,-5-1 0 0,3 2 0 16,-4-2 0-16,0-1 0 15,-2 1 0-15,1 0 0 0,1-1 0 0,0 5 0 16,-4-4 0-16,2 0 0 15,0 3 0-15,-3 0 0 0,3-2 0 0,0 5 0 0,-3-6 0 16,2 3 0-16,-6-2 0 16,3 5 0-16,-1-4 0 0,0 3 0 0,-4 2 0 15,1 1 0-15,-3 0 0 0,-5 3 0 16,-2 3 0-16,-15 2 0 0,1 1 0 0,-5 4 0 16,2-1 0-16,3 3 0 0,2-1 0 0,3-1 0 15,12 2 0-15,3-1 0 16,2-1 0-16,7-1-546 0,3 0-498 15,4-1 113-15,0-1-997 0,7-3-1350 16</inkml:trace>
  <inkml:trace contextRef="#ctx0" brushRef="#br0" timeOffset="67834.25">9944 3701 5021 0,'-28'6'-196'0,"1"-1"63"0,4-1 34 0,4-3 35 0,2 3 54 0,2-4 38 0,1 3 41 0,3-2 26 0,11-1 12 15,-18 2 23-15,18-2 3 16,-11 4-20-16,11-4 12 0,0 0 18 16,0 0 18-16,81-6 8 0,-11 0-10 15,38-4-12-15,12-3-14 0,12 4-13 0,5-5-15 16,10 0-6-16,4 0-8 0,-11 3-18 0,-6-2-7 16,-19 5-22-16,-31 1-14 0,-13 1-12 15,-10 1 3-15,-21 2-2 0,-7 1 3 0,-13 0-5 16,-3 2-1-16,-4-1-5 15,-6-1-2-15,-7 2 2 0,0 0-6 0,0 0 5 0,0 0-13 16,0 0 5 0,-64 0-8-16,24 2-6 0,-7-1 4 0,-14 1-5 15,-1 3 6-15,-1-1-1 0,-3 1-1 16,1 2 6-16,3 0-5 0,-1-1 1 0,4 4-1 0,13-4 4 16,9-1 15-16,8-1 14 0,8-3 23 0,3 3 12 15,7-4-4-15,11 0 1 16,-7 1 17-16,7-1 21 0,0 0 11 0,61-9-5 0,0 0-10 15,14-4-4 1,31-2-12-16,2-2-10 0,-1 2-10 0,-26 2-40 0,-6 5-43 16,-9-2-63-1,-20 3-62-15,-6 3-62 0,-11 1-78 0,-7-1-83 0,-8 4-87 16,-7 0-119-16,-7 0-226 0,0 0 40 0,0 0 81 16,0 0-497-16,-48 11-649 15</inkml:trace>
  <inkml:trace contextRef="#ctx0" brushRef="#br0" timeOffset="78574.08">14573 4605 1199 0,'0'0'237'0,"0"0"-17"0,-8-6-22 0,8 6-19 0,-3-7-14 0,3 7-8 0,-8-6-16 0,8 6-3 0,-10-8 11 16,10 8 1-16,-9-7 8 0,1 4 10 0,8 3 13 0,-12-5 7 15,12 5 13-15,-11-4 4 16,11 4 7-16,0 0 5 0,-11-5 2 0,11 5 6 15,0 0-2-15,-10-5-1 16,10 5-18-16,-6-4-15 0,6 4-2 0,-7-5-6 16,7 5-1-16,0 0-11 0,-7-8 1 15,7 8-20-15,0 0-16 0,-7-5-13 16,7 5-17-16,0 0-15 0,0 0-9 0,0 0-15 16,0 0-1-16,0 0-5 0,0 0-7 15,33 0-5-15,-16 2 0 0,4 4-10 0,2 1-1 0,5 5-7 16,-1 2-6-1,-8 0 3-15,-4 1-3 0,-3 2 4 0,-3 1-2 16,-1 3 6-16,-8-2 3 0,-2 0 2 16,-2 3 2-16,-1-1 7 0,-11 6 3 0,1-3 2 0,-1 0-11 15,-4-3-39-15,3 1 0 0,0-8 0 0,1 0 0 16,0-2 0-16,0-4 0 16,1 1 0-16,-1-2 0 0,4 0 0 15,-4-2 0-15,1 2 0 0,-1-2 0 0,5-2 0 16,-1 1 0-16,3-1 0 0,9-3 0 0,-15 5 0 15,15-5 0-15,-14 4 0 16,14-4 0-16,-9 1 0 0,9-1 0 16,0 0-33-16,0 0-388 0,-4-8-101 15,4 8-89-15,12-14-94 0,1 6-131 0,0-5 72 0,2 1-698 16,3 0-911-16</inkml:trace>
  <inkml:trace contextRef="#ctx0" brushRef="#br0" timeOffset="78954.1">15003 4576 3818 0,'0'-13'-130'0,"-2"2"43"0,0 2 32 0,1 1 34 0,-5 2 35 0,1-4 37 0,-4 5 22 0,4-2 23 0,5 7 9 16,-15-5 0-16,15 5 4 0,-18 0 19 0,18 0 22 16,-21 12 16-16,8 1 15 15,0 2 25-15,-4 9 15 0,-3 2 12 0,5 3 11 0,-4 0 12 16,4 2-16-16,1-2-1 0,3 0 2 16,2-4-3-16,5-4-4 0,4 0-7 0,6 0-8 15,9 4-15-15,6-1-16 0,8-1-17 16,1-2-44-16,12-3-127 0,-6-3 0 15,1-2 0-15,-1 0 0 0,-4-5 0 16,-7 0 0-16,-5-1 0 0,-4-4 0 0,-1 0 0 16,-3 0 0-16,-3-1 0 0,-9-2 0 15,15 1 0-15,-15-1 0 0,10-1 0 0,-10 1 0 16,7-5-381-16,-7 5-115 0,0 0-133 16,0-6-162-16,0 6-48 0,0 0 81 15,-13-9-703-15,5 5-911 0</inkml:trace>
  <inkml:trace contextRef="#ctx0" brushRef="#br0" timeOffset="80062.27">10960 4513 3780 0,'-16'-6'-153'0,"3"-1"51"0,2 3 44 0,1-1 44 0,0-1 40 0,1 0 46 0,-1 0 38 16,5-1 31-16,-3 1 24 0,3 1 14 16,-1 2 10-16,6 3 4 0,-6-10 2 0,6 10-9 15,-6-7-20-15,6 7-11 0,0 0-17 16,0 0-10-16,0 0 5 0,0 0-9 15,19-4-4-15,-19 4-7 0,25 10-1 0,-10-2-10 16,8 9-5-16,-1 2 2 16,0 2-15-16,-5 3-5 0,0 0-2 0,-3-4-24 0,-7 1 9 15,-3-4 9-15,-1 2 15 16,-4 0 10-16,-5 1 12 0,1 1 8 0,-11 2 3 0,3-1-2 16,-6 0-1-16,-4-3-4 0,0-2-9 15,4-4-5-15,2-2-10 0,-2-2-9 16,-1-2-8-16,4-3-11 0,-2 1-60 0,2 1 0 15,-2-3 0-15,1 0 0 0,5-1 0 16,-2 0 0-16,0 0-142 16,1 0-98-16,13-2-72 0,-18 1-92 0,18-1-114 15,0 0-115-15,-11-5-191 0,11 5 58 16,4-10 78-16,3 3-558 0,5-3-708 0</inkml:trace>
  <inkml:trace contextRef="#ctx0" brushRef="#br0" timeOffset="80363.42">11082 4466 3279 0,'0'-11'-57'0,"-4"2"57"0,2 0 40 16,2 9 43-16,-5-10 31 0,5 10 21 16,-7-5 16-16,7 5 31 0,0 0 35 0,-17 12 23 15,5 0 12-15,-2 13 24 16,0 2-9-16,3 2 2 0,1 0 5 0,2-3-3 0,6-3-3 15,2 0-13-15,9-1-13 16,0 7-21-16,6-3-12 0,0-2-25 0,5-4-17 16,-4-5-18-16,0-2-11 15,2-5-13-15,-2 3-18 0,-1-5-46 0,-5-2-50 0,3-1-77 16,-4 1-77-16,5-3-75 16,-5 1-74-16,2-2-108 0,-11 0-106 0,16 2-135 15,-16-2-172-15,9 2 51 0,-9-2 81 0,0 0-546 16,8 7-690-16</inkml:trace>
  <inkml:trace contextRef="#ctx0" brushRef="#br0" timeOffset="80874.28">10732 5270 3674 0,'-34'3'134'0,"0"-3"27"16,-8 1 15-16,8 1 38 0,7-2 50 0,-1 0 67 15,5 0 41-15,6 0 23 0,1 0 5 0,3-2-13 16,13 2-28-16,0 0-22 0,0 0-22 0,0 0-17 16,0 0-34-16,92-12-154 15,-20 7-110-15,10-4 0 0,23-1 0 0,-21 0 0 16,-5-1 0-16,-4 3 0 0,-9-1 0 15,-6 1 0-15,-19 2 0 0,-7 1 0 0,-7 1 0 16,-6 2 0-16,-8-2 0 0,-1 3 0 16,-6-3 0-16,-6 4 0 0,0 0 0 15,0 0 0-15,0 0 0 0,-38-3 0 16,11 4 0-16,-19 5 0 0,-15 1 0 0,-6 1 0 16,-3 0 0-16,0 3 0 0,-5-1 0 15,5 0 0-15,-2 2 0 0,7-1 0 16,6-3 0-16,17-1 0 0,4 1 0 0,9-4 0 15,13 0 0-15,0-1 0 0,8 0 0 16,5-1 0-16,3-2 0 0,0 0 0 0,34 3 0 16,7-5 0-16,9-1 0 0,22-2 0 15,7-3 0-15,4-1 0 0,-3-1 0 0,-6-2 0 16,-6 3 0-16,-10 2 0 0,-14 0 0 16,-4 2 0-16,-13 0 0 0,-6 0 0 0,-6 3 0 15,-1-1-24-15,-7 1-335 0,-7 2-51 16,0 0-56-16,0 0-70 0,0 0-107 15,0 0-155-15,-41 12 58 0,7 2-694 0,-2 0-883 16</inkml:trace>
  <inkml:trace contextRef="#ctx0" brushRef="#br0" timeOffset="87384.34">8864 11889 2474 0,'-48'-15'198'0,"-2"1"-104"0,-4 2-48 0,10 5-10 0,-11-1 21 0,7 3 26 0,3-1 30 0,2 3 9 0,5-2 10 16,12 3 0-16,7 0 11 15,7 2-1-15,12 0-8 0,0 0-17 0,45 9-8 16,21-2-8-16,48 3-7 0,21 0-8 0,22 3-12 16,4-1-6-16,4-4-8 15,-11-1-7-15,-15-4-5 0,-21-3-1 0,-36 2-5 0,-8-4-4 16,-9 2-5-16,-17-2-6 15,-7 2 2-15,-8 0-5 0,-10-1-2 0,-9-1 4 0,2 0-2 16,-7 0-8 0,-3-2 3-16,-6 4-4 0,0-7-1 0,0 7-1 0,-25-10-6 15,-13 2-1 1,-17-2 2-16,-10 4 0 0,-13 0 1 0,-9-1-4 0,-32 2-2 0,-4-2 1 16,-3 4-1-16,0 1-2 0,6 1 2 15,27-1-1-15,11 2 1 16,13 2-5-16,26-4 19 0,12 2-1 15,18 0-1-15,13 0 0 0,0 0-3 0,42 2 2 16,32-1-3-16,17 1-1 0,41 1-2 16,3 2-2-16,2 4-2 0,-8-4-1 0,-10 1 0 15,-33-1 4-15,-11-4-5 0,-10 2 5 16,-17 1-3-16,-5-4-3 0,-12 1 5 0,-10 1-3 16,-1-2 0-16,-9 0 3 0,-11 0-6 15,5-2 1-15,-5 2 0 0,0 0-1 0,-68-8 1 16,3 3 3-16,-15 2-1 0,-42 2-5 15,-13 1 2-15,-12-3 1 0,-3 3-1 16,-3 0-2-16,11 3 2 0,20-6 0 16,40 6 7-16,15-3 7 0,26 0 2 0,14 1 1 15,15 1-2-15,14-1-1 0,-2-1 0 16,51 0-1-16,18 2-2 0,15 1 1 0,36 4-4 16,7-2 0-16,5 2-8 0,-7-2 0 0,-7 4-5 15,-10-3-17-15,-33 0-4 16,-12-3 2-16,-17 2-6 0,-6-3-1 0,-13 0-8 15,-8 1 5-15,-8-1 2 0,-11 2 3 16,0-4 7-16,0 0-3 0,-61 4 6 0,-5-1 3 0,-18-2 1 16,-33 2-2-16,-6 1 3 15,-9 0-4-15,5-4 9 0,11 3 5 0,31-2 6 16,13 1 4-16,24 0-4 0,9-2-2 16,10 3 2-16,12-1 0 0,9 0-3 0,8-2 3 15,0 0-11-15,0 0-57 0,50 12-99 16,-2-11-111-16,15 5-138 0,11-1-225 15,4-5 22-15,-2 3 90 0,3-3-278 0,-6 4-291 16</inkml:trace>
  <inkml:trace contextRef="#ctx0" brushRef="#br0" timeOffset="89054.24">14126 12253 2359 0,'-2'9'-8'0,"2"2"7"0,2-2-4 0,-1-1 4 0,5-1 25 0,-1 0 46 0,5-1 29 0,2 0 26 0,2-1 12 0,10 1-3 0,2-3 1 16,10 0 3-16,8 1-1 16,2-1-9-16,6-1 7 0,0-4-12 0,13 1-14 15,3-3-6-15,-6-1-11 16,3-4-7-16,-4-1-10 0,-2 0-6 0,-2-2-6 16,-4-4-7-16,-1 1-2 0,-7-4 16 0,-1-2 5 15,-9 4-13-15,1-8-1 0,-10 0-2 16,5-4-5-16,-10 1-4 15,-1 1-2-15,-6-5-5 0,-1 1-6 0,-1-3-4 0,-3-4-2 16,-3 0-3-16,1 1-6 0,2-1 0 16,-4 2-3-16,3-3-2 0,-3 6-2 15,3 0-3-15,0 1 0 0,-1 3-3 0,1 5 4 16,-5 3-4-16,6 0-2 0,-6 5 1 0,1-5-1 16,0 4 0-16,-1-6-6 0,3 3 4 15,-2-1 1-15,-1 0-2 0,4 1 2 0,-2-1-2 16,-3 4-6-16,4-3 6 15,-1 0-2-15,1-3 1 0,-1 2 0 0,-4-1 0 16,1 5-3-16,-2-4 1 16,0 3 21-16,-2-7 4 0,-1 4-4 0,-4-2-3 15,0-9 0-15,-6 1-3 0,1 1-1 16,-3 1-1-16,-3 0-1 0,4 3-4 0,-4 1 3 16,3 0-6-16,0 7 2 0,2 2-2 0,-3 1-1 0,-1 3 1 15,0 0-3 1,-4 3 0-16,-10-1-1 0,1 6 1 0,-8 1-4 0,-6 5 4 0,-4 1 0 15,1 2 0 1,-8 2 1-16,-1 2-2 0,13-1-1 0,-9 4 1 0,11-1 0 16,0 0 2-1,3 3-3-15,4 3 0 0,2-3-2 0,-3 4 1 0,5 2 0 16,-4 6-1-16,0 3 2 0,-1 1 0 16,2 3-2-16,5-1 1 0,2 3 1 15,-3 1 1-15,6 2 0 0,2 1-1 16,-2 1-1-16,2 4 6 0,5 2 0 0,0 3 3 15,2-2-2-15,3 2 6 0,2 1 1 16,1-7 0-16,4-1 6 0,0 3 1 16,4 1 9-16,2 1 5 0,2 8 3 0,6-1 4 15,1-1 5-15,5-5-1 0,-4 0 4 0,12-3 2 16,0-2 1-16,2-4-2 0,8-2-3 16,-4-4-7-16,1 0 3 0,-6-9-4 0,0-2-5 15,-2-3-4-15,2-2-6 0,-8-3 2 16,-1-4 0-16,-5-4-3 0,-4 2-5 15,3-3-4-15,-2 0 1 0,-3-1-8 0,1-1-5 16,-6-3-45-16,8 5-67 0,-8-5-92 16,6 5-127-16,-6-5-159 0,0 0-246 15,0 0 3-15,-22 11 97 0,11-7-475 0,-4 2-578 16</inkml:trace>
  <inkml:trace contextRef="#ctx0" brushRef="#br0" timeOffset="91474.26">20565 10797 2839 0,'-12'-5'-88'0,"7"0"34"0,-3-1 15 0,3 1 31 0,-2-2 31 0,-2 2 33 0,4-3 29 0,-3 1 21 0,3 0 20 16,-2-2 8-16,4 4 4 15,-1-1-9-15,2-1-12 0,2-2-8 0,2 2-9 16,2 0-8-16,2 1-4 0,3 0-13 0,2 1-2 16,3 4-6-16,-1-1-3 0,8 4 4 15,-2 0-5-15,2 6 4 0,8 4-11 16,-1 3-2-16,-3 2-5 0,-3 4 10 0,2-1 4 16,-5 3-4-16,-2 1 13 0,-5-5 7 15,-9 0 7-15,1-2 6 0,-6 2 8 0,-1 1 5 16,-8-1-6-16,-2 7-9 0,-6-1-9 15,-1-2-5-15,-3-1-6 0,-2-3-8 16,0-3-4-16,4-5-7 0,4-2-4 16,0-2-10-16,3 0 0 0,3-3-7 15,-1 0-5-15,1-2-35 0,2-1-55 0,9-1-56 16,-19-5-89-16,9 2-70 0,7-3-79 0,-1-4-89 16,4 2-141-16,4-4-59 0,3 0 66 0,4-6-355 0,8-2-417 15</inkml:trace>
  <inkml:trace contextRef="#ctx0" brushRef="#br0" timeOffset="91674.13">20910 10789 2554 0,'7'-4'-18'0,"-7"0"1"15,0 4 5-15,0 0 44 0,0 0 39 0,0 0 34 16,-30 30 17-16,10-13 18 0,-3 5 1 16,-1 2 1-16,1-2-3 0,5 3-6 0,0-2-5 15,9-2 4-15,4-2-6 0,3 0-10 16,4-4-9-16,3 4-8 0,10 5-12 15,4-4-8-15,6-1-4 0,4-1-16 16,-1-5-55-16,1-2-87 0,-1-5-94 0,-3-2-87 16,0-4-93-16,0-4-139 0,0-1-67 15,-5-2 43-15,-3-3-189 0,-6-4-202 16</inkml:trace>
  <inkml:trace contextRef="#ctx0" brushRef="#br0" timeOffset="91924.04">21209 10737 1891 0,'15'-17'-17'16,"-1"1"6"-16,-1 4 20 15,-2 2 12-15,1 2 19 0,3-1 21 0,0 4 9 16,0 0 28-16,1 3 14 0,-1 2 18 0,-1 2 22 16,-3 1 18-16,-2 4 21 15,-3 2 23-15,-4 3 5 0,-4-1 11 0,-4 5 5 16,-9 8 4-16,-4-1-2 0,-3-2-17 0,-2 2-22 16,9-8-18-16,4-1-13 0,1-1-11 15,0-4-11-15,7 0-4 0,1 1-8 16,2-1-8-16,5-2-14 0,9-1-12 0,6-1-13 15,5-1-8-15,4-1-23 0,2-3-67 16,10-3-81-16,3-2-101 0,2-2-131 16,9 0-128-16,2-5-236 0,3 2-3 15,-3-2 80-15,-2 2-448 0,0 3-531 0</inkml:trace>
  <inkml:trace contextRef="#ctx0" brushRef="#br0" timeOffset="92190.34">22277 10826 3104 0,'0'0'12'0,"0"0"3"16,0 0-4-16,0 0 1 15,0 0 21-15,0 0 61 0,0 0 19 0,0 0-2 16,-3 16-17-16,15-6-6 0,0 3-7 0,0 1-9 0,1 0 0 16,-1 1-2-16,-5 0-3 15,-1-1 2-15,-4 2 3 0,-2-2-2 0,-2 3-5 16,-8 0-5-16,-1 2-4 15,-8 3-6-15,-3-3-2 0,-3-2-7 0,-6-1-12 0,2-5-16 16,-1 0-47 0,3-4-49-16,6-2-57 0,4-5-69 0,2-2-99 0,5-1-148 0,1-6-122 15,9-3 45-15,4 1-243 0,3-9-265 0</inkml:trace>
  <inkml:trace contextRef="#ctx0" brushRef="#br0" timeOffset="92374.28">22399 10799 2329 0,'9'-5'90'0,"-8"0"-10"0,1 3 16 15,-2 2 47-15,0 0 56 16,0 0 20-16,-25 18 14 0,11-4 0 0,-8 9-11 16,3-1-10-16,-2 4-19 0,2-1-15 15,2 4-10-15,5-1-12 0,7-3-18 16,3-2 0-16,4-4-16 0,0 3-15 0,1-3-11 16,5-1-9-16,-1-4-22 0,3 2-45 15,3-2-69-15,1-6-94 0,1-1-126 0,6-2-107 16,0-3-166-16,2-8-112 0,0 3 59 15,0-5-390-15,6-6-462 0</inkml:trace>
  <inkml:trace contextRef="#ctx0" brushRef="#br0" timeOffset="92734.46">22769 10565 2688 0,'3'-11'-36'0,"-1"3"26"0,3 0 17 15,-1 1 3-15,-3 4 15 16,-1 3-2-16,10-5-3 0,-10 5 0 15,0 0 27-15,23 8 0 0,-14 3 2 16,5 1-7-16,-3 3 13 0,-4 4 12 0,4 0 3 16,-8 2 21-16,1-1-1 0,-4 0 16 15,-6 3 6-15,2-1-6 0,-7 9 14 0,1-7-9 16,5-5-1-16,-3-2-8 0,0-2 6 16,3-1 3-16,1-4 1 0,2 2 1 15,0-2-4-15,2 1 1 0,0-2-6 16,2 2-9-16,2 1-7 0,-2-1 6 0,-1 0 3 15,3 2-4-15,0-1-10 0,-2-2-5 0,0 1 8 16,-1 2 1-16,-1-1 7 0,-1 1 11 16,-3-1-1-16,-2 3-7 0,-3-3 0 15,-5-1-13-15,-1 5-10 0,-10 0-4 16,1-1-14-16,-3-3-6 0,3-4-11 16,1-1-37-16,-2-2-58 0,2 2-79 0,-1-5-105 15,4 0-127-15,1-2-137 0,0-2-246 0,5 2 50 16,0-2 88-16,2 2-459 0,-1 2-542 15</inkml:trace>
  <inkml:trace contextRef="#ctx0" brushRef="#br0" timeOffset="93024.42">21681 11625 3244 0,'-17'7'140'0,"8"-2"18"0,1-1 21 0,8-4 9 0,0 0 4 0,0 0 10 0,57-9-4 16,-4-1-19-16,15-2-14 0,5 1-17 0,21-8-15 15,1 1-15-15,-2-1-10 0,4 0-10 16,-18 4-10-16,-5 0-11 0,-1 4-5 16,-7-1-8-16,-1-2-8 0,-8 4-5 0,-15 5-5 15,-6-1-8-15,-10 1-1 0,-4 2-23 16,-6 0-34-16,-4 1-43 0,-2 0-48 15,-3 0-59-15,-7 2-73 0,8-3-74 0,-8 3-101 16,0 0-149-16,0 0-92 0,-25-4 68 0,10 4-373 0,-7 4-442 16</inkml:trace>
  <inkml:trace contextRef="#ctx0" brushRef="#br0" timeOffset="97581.21">21814 11443 2660 0,'4'-10'-36'0,"-1"2"14"0,-6-1 9 0,1 2-5 0,-1 1 4 0,-5-1 46 0,1 0 31 0,-5-4 23 0,-1 2 4 0,-7 0 3 0,4-2 2 16,-13-3-2-16,1 4 7 15,-1-4-4-15,4 6 2 0,-6-2 0 0,-1-1-5 16,3 2-5-16,-5 1-7 15,8 1-5-15,1 2-6 0,-10-2-9 0,-1 0-2 16,0 1-4-16,-2 1-1 0,-4-1-2 16,0 1-2-16,-1-2-5 0,-3 2-9 0,-13-2 1 15,1 1-4-15,2-1-6 0,-5 0-2 16,4 0 2-16,-4 0-1 0,2 1-8 16,0 2 2-16,-4-4-6 0,2 2-2 0,0-1 0 0,0 4 4 15,-2-2-3-15,4 1-2 16,7 2-3-16,1-1-4 0,1 1 3 0,-11-1 1 15,12 0-5-15,-2 0-10 0,-1 0 11 16,2 1 1-16,1-1 1 0,1 0-1 0,5 0 1 16,-3-3-4-16,-2 2 2 15,2-4 0-15,-1 3 0 0,-10-3-4 0,-2 1 1 16,0 0 6-16,-1 0-4 0,0-1-4 16,0 2 3-16,-1 1-3 0,4 0 2 15,8 0 1-15,3-1 0 0,-3 1-4 0,1 2 0 16,-11-2 1-16,12 0-3 0,-1 1 2 15,2 1 2-15,4-1 0 0,2 1-1 16,2 1-1-16,4 0-7 0,4 1 8 0,-13 2 4 16,3 1-6-16,1-2 5 0,-2 2-4 0,3 2-3 15,10-1 7-15,1 0-1 16,1 1-2-16,1-1 4 0,4-1 1 0,-1 1-5 0,4-1 3 16,-1 1-6-16,-3-1 3 0,8 3 1 15,-6-1-3-15,4-3 1 0,-6 3 0 16,8 1 1-16,-8-1 2 0,5-3 2 15,-5 4-4-15,-3 2 2 0,-8 0-8 0,6 2 5 16,4-2 5-16,-2-3-1 0,-9 5-2 0,4-1 2 16,-3 0-3-16,5-1 0 0,6-1 3 15,-3-1-6-15,0 0 5 0,-8 4 1 16,-1 0-2-16,7-4-3 0,3 0 1 0,-11 3-2 16,10-1 0-16,0 0 5 15,-7 4 1-15,5-6-1 0,5 2-2 0,-3 0 3 16,-5 0-4-16,1 1-1 0,8-1-4 15,-6-2 9-15,3 0-2 0,-10 2 2 0,5-1-5 16,-3 1 3-16,3 0 3 0,6 0-6 16,-2 0 3-16,2 0 0 0,-1 0-3 0,3 0 2 15,-2 0-1-15,0-1 0 0,0 1 6 16,2 2-3-16,-2-2-4 0,3 0 0 16,-1-1 3-16,-3 3-1 0,3-2 1 0,1 0 0 15,-1 0 0-15,-1 1 4 0,4 0-8 16,-3 2 4-16,-1 0 2 0,6-2-3 0,-4 2 1 0,4 1 2 15,-2-1-4-15,3 0 1 16,-2 2-3-16,2 2 1 0,-1-2 5 0,3 2-4 0,0-1 6 16,2 4-2-1,-2-3-1-15,2 2 1 0,0 1-4 0,1-2 2 0,3 5-10 16,-2-4 11-16,-1 3 1 16,4 0-5-16,-2-2 7 0,1 2-5 0,0 0 1 15,-2 0-2-15,2 0 1 0,1-4 4 0,3 1-1 0,-5 1-3 16,4 0 0-16,-2 0-2 15,2 2-3-15,1 1 3 16,-1 3 4-16,0-3-2 0,4 2 5 0,-1-1-2 0,1 0 0 16,0 2 0-16,3 0 0 0,3 1 4 15,1 5-9-15,5 0 9 0,5-2-3 16,4 1 1-16,4-2-2 0,7 3 1 0,4-2 4 16,0-1-5-16,4-2 3 0,4 0-2 0,5-2 3 15,1-1 0-15,6 1-3 16,-1-1 1-16,1 0-1 0,5-3 4 0,-1 1-4 15,-1-4-5-15,-2 3 8 0,2-3-2 16,-2 0-4-16,3 1 1 0,-7-2 3 0,3 0 0 16,2 1 1-16,-3-1-5 0,1-2 3 15,-3 0 2-15,0 2-3 0,0-5 5 0,1 3-9 16,1-1 5-16,2-2-2 0,-2 1 2 16,2-2-5-16,4 1 5 0,-3-2 3 15,3 0-5-15,-2-1 3 0,0 0-4 16,0-2 1-16,0 2 1 0,4-1 3 15,0-2-1-15,2 3 0 0,-3-5-1 0,3 1-3 0,2-2 3 0,1 2-1 16,-2-4-5 0,6 2 2-16,-4 0 0 0,-2 0 2 15,1-3 2-15,-1 1-2 0,0-2-1 0,1 3 1 16,-3-1 2-16,1-1-1 0,0-1 1 0,-3 3-2 0,-1-2 1 16,-9 0 0-1,-3 0-1-15,1-1 1 0,-3 3 0 0,3 0-7 16,-2-3 8-16,1 2 0 0,-1 0-1 15,1-1 0-15,1-1 2 0,-2 3-3 0,1-3-2 16,10-1 1-16,-2 0 0 0,4 0-1 16,-4-1 1-16,3 0-1 0,1 1 1 0,-2 0 3 15,0-1-5-15,-12 3 3 0,-1-1-4 16,-1 1 6-16,2-2 4 0,-6 2-6 16,3-1-2-16,-2 1 5 0,0-1-3 0,-3 1-2 15,8-1-2-15,-6 1 4 0,3-2-1 16,2 3-2-16,0-1 3 0,-3-1-1 0,3 0 3 15,2 1-2-15,-3 0-5 0,1 1 6 16,-1 1 2-16,2-2-3 0,-2 3 0 16,-3-3-4-16,-8 2 3 0,-3 1 5 0,-2 0-5 15,-3 0 1-15,1 0 3 0,-1-2-3 0,1 2 1 16,0 0-2-16,-1-2 0 0,-1 0 1 16,2 1-1-16,2-1-1 0,-1-1-3 0,10-1 3 15,0 1 2-15,2-1-2 0,-1 1 2 16,-9-1 0-16,6-1-4 0,-2 4 6 15,-9-3-2-15,1 2 2 0,1 1-2 16,-4-2 0-16,-2 1 1 0,-2-2-3 16,0 3 1-16,-1-1 3 0,-2-2-9 0,4 1 8 15,-5-1-4-15,-2 1 5 0,4 1-1 0,1-3 1 16,-4 2-3-16,4-2 3 0,0 0 2 16,0-1 3-16,3-1 20 0,-2-2-4 0,2 3-5 15,0-2 0-15,0-3-2 16,0 2 2-16,7-4 13 0,-6 3 0 0,-8-1 13 15,4-1 1-15,-3 0 2 0,-1 1-7 0,-3-5 1 0,0 2-3 16,1-1 6-16,-1-1-2 16,-4-1-8-16,0 2-2 0,-2-1 0 15,1-4-5-15,-1-1-3 0,-1-1-3 0,-2-4-3 16,-2-1 0-16,-6-9-1 0,-5-3-1 16,-3-11 1-16,-8 0-4 0,-4-2-2 0,-9 1-5 15,-15-13 0-15,-5 3 1 0,-12 3-2 16,-5 4-2-16,-6 6 2 0,-6 5-5 0,-6 6 2 15,2 6-1-15,-6 3-2 0,3 6 3 16,16 7 0-16,-1 4-3 0,1 3-3 0,3 3 2 16,4 2-4-16,14 3-21 15,6 1-46-15,7 4-49 0,-1 2-83 0,10 3-86 16,0 1-120-16,7 4-237 0,5 0-7 16,7-2 93-16,1-3-371 0,1 2-413 0</inkml:trace>
  <inkml:trace contextRef="#ctx0" brushRef="#br0" timeOffset="98144.09">23536 11572 2495 0,'-3'-17'-10'0,"-5"0"38"0,5 1 35 0,1 4 29 0,0 0 11 0,2 2 8 0,4 0 14 16,-1 0-1-16,7-3 1 0,3 5-8 0,2 3 9 15,6-1-5-15,0 6-8 0,6 4 3 16,7 4-14-16,1 5-4 0,-5 4 4 0,-2 2-2 15,-1 1 0-15,-6 4-1 0,-1 0 2 16,-8 2 3-16,-4-3 4 0,-5-3 8 0,-3-3 7 16,-5 4 7-16,-2-2-3 15,-4-1-6-15,-9 5-6 0,-1-3-11 0,-3-3-11 0,-3-1-5 16,4-4-9-16,2-5-11 0,0-1-4 16,4-1-6-16,-1 1-11 0,3-5-5 15,0 1-9-15,4 0-37 0,0-2-63 16,11 0-75-16,-20-7-102 0,16 3-86 0,3-4-101 15,2-2-129-15,5-4-116 0,10-2 52 16,6-7-428-16,10-4-525 0</inkml:trace>
  <inkml:trace contextRef="#ctx0" brushRef="#br0" timeOffset="98344.25">24080 11440 3040 0,'-8'-5'-19'15,"0"1"34"-15,-5 4 40 0,-5 2 59 0,-2 1 45 16,-14 5 26-16,-1 5 11 15,-1 4 6-15,3 1-6 0,3 0-8 0,1 4-7 16,9-1-2-16,2 5-13 0,9-4-10 0,6-1-17 16,4-2-9-16,3 1-9 0,5 10-14 15,5-5-12-15,3-2-12 0,0 0-15 0,2-3-48 16,-2-4-84-16,-2-4-122 0,3 2-138 16,-4-3-150-16,-2-3-221 0,1 2 38 15,-1-1 86-15,-2 3-383 0,-1 0-433 0</inkml:trace>
  <inkml:trace contextRef="#ctx0" brushRef="#br0" timeOffset="98645.1">23660 12280 2798 0,'0'0'67'0,"0"0"9"15,12-18 11-15,-12 18 18 16,19-6 43-16,-5 4 15 0,-2 1 15 0,2 1 0 0,5 1-1 15,0 3-3-15,1 3-8 16,0 3-3-16,-2 2-1 0,-6 2-2 0,-1 1-3 16,-2-1-6-16,-7 3 0 15,-2 0-9-15,-4-1-11 0,-6 4-6 0,-7 6-13 0,-2-4-13 16,-8 1-9-16,-2-3-9 16,1-2-8-16,-5-2-12 0,-1 0-9 0,6-4-12 15,1-4-22-15,6-3-33 0,6 1-55 16,4-5-90-16,1-1-119 0,10 0-98 15,-15-8-99-15,11 1-113 0,6-5-69 16,3-4 39-16,15-13-416 0,8-5-508 0</inkml:trace>
  <inkml:trace contextRef="#ctx0" brushRef="#br0" timeOffset="98844.19">24022 12160 2960 0,'10'-5'52'16,"-9"3"-4"-16,-1 2 18 0,0 0 72 15,0 0 38-15,-18 19 26 0,0-5 23 0,-7 9 6 16,1 0 13-16,-6 7-10 0,7-2-9 15,2 3-12-15,2 0-5 0,3 2-9 16,5-2-11-16,6 0-20 0,-2-6-19 0,5-4-18 16,2-2-17-16,2-2-16 15,2-2-17-15,3-1-36 0,-2-2-73 16,2 0-96-16,4-4-102 0,3-1-128 0,-1-4-129 16,5-3-230-16,-2-3 22 0,8-4 79 15,4-8-464-15,3 0-548 0</inkml:trace>
  <inkml:trace contextRef="#ctx0" brushRef="#br0" timeOffset="99229.63">24302 12105 3170 0,'4'-17'35'0,"-4"2"19"0,2 3 16 16,0-1 26-16,-1 5 25 0,4 0-12 16,-1-3 6-16,1 4-14 0,5 1-10 0,-3 1-11 15,1 3-3-15,2 0-20 0,-10 2 7 16,0 0 0-16,26 11 1 0,-16-2 11 15,-5 5 16-15,-1 0 14 0,-6 3 15 16,-2 2 12-16,-3 0 13 0,-6 7 6 0,-5 1 3 16,4-3 12-16,0-5 17 0,3-3-9 15,0-5-3-15,2 0 2 0,6-1 11 0,-3-3 11 16,2 0-6-16,2-1 4 0,2-6-4 0,-1 13-4 16,1-13-15-16,11 8-15 15,-2-3-15-15,1 3-13 0,-1-4-14 0,2 2-11 0,1-1-88 16,0 1-15-16,-3 1 0 15,1 2 0-15,-5-2 0 0,3 3 0 0,-3-2 0 0,3 1 0 16,-4 0 0-16,0 1 0 16,2-3 0-16,-5 1 0 0,3-1 0 0,0-2 0 15,-4-5 0-15,5 11 0 16,-5-11 0-16,7 7 0 0,-7-7 0 0,5 3 0 0,-5-3 0 16,10 2-202-16,-10-2-413 0,0 0-205 0,0 0-73 15,17-5 81-15,-17 5-837 16,0 0-1087-16</inkml:trace>
  <inkml:trace contextRef="#ctx0" brushRef="#br0" timeOffset="99544.17">23950 13069 4935 0,'-8'0'107'0,"1"0"16"0,7 0-3 0,0 0 31 0,0 0 24 0,0 0 22 0,0 0-1 0,0 0-1 16,37 3-13-16,-17 4-17 0,1 2-10 0,-2 1-19 15,5 6 2-15,0 2-13 0,-10 0-4 16,-2-3-12-16,-1 2-5 0,-3 4-2 0,-6-4-2 16,-2 2-5-16,-8 1-4 0,-5 10-5 0,-4-5-9 0,-8 1-6 15,-11-1-7 1,4-6-5-16,-3-2-47 0,-4-3-12 0,-2-2 0 0,1-5 0 15,6-7 0-15,5 1-91 16,4-2-155-16,5-6-132 0,6-1-150 0,7-6-157 0,7-1-155 16,5-6 43-1,17-7 98-15,8-8-637 0,12 4-791 0</inkml:trace>
  <inkml:trace contextRef="#ctx0" brushRef="#br0" timeOffset="99745.56">24354 12987 3898 0,'7'-5'87'0,"-1"3"-12"0,-6 2 6 15,0 0 93-15,0 0 62 0,0 0 38 0,-29 29 27 16,7-9 9-16,-5 3-14 0,2 3-19 16,0-3-20-16,0 5-21 0,9 0-19 15,2 0-15-15,7 3-21 0,3-5-13 16,6-4-19-16,1 1-22 0,5-3-17 0,6 5-27 16,0-7-49-16,0-6-79 0,3 0-95 15,1-3-94-15,0-6-115 0,1-1-128 0,1-4-127 16,12-7-207-16,0-3 59 0,3-3 76 15,-3-3-577-15,8-11-715 0</inkml:trace>
  <inkml:trace contextRef="#ctx0" brushRef="#br0" timeOffset="100034.3">24796 12912 3675 0,'0'-8'18'0,"0"4"22"16,0 4 35-16,0 0 32 0,1-9 31 0,-1 9 10 15,0 0 1-15,6-7-18 16,-6 7-8-16,0 0-14 0,0 0-8 0,0 0-15 15,29 13-1-15,-21-2-7 0,1 1 1 16,-3 3-1-16,-3 4-5 0,3 4 6 0,-4-3 4 16,0 0 3-16,-2 1 12 0,-2-2 18 0,4 0 4 15,-4 0 4-15,2-2 8 0,-2 0 5 16,2 0 7-16,-4-1 2 0,2-1 18 0,-1 1-2 16,-1 0-4-16,-3 2-1 0,-4 1-9 0,-5 3-9 15,-4 0-16-15,-3 2-9 16,-3-5-12-16,0 0-12 0,-3 0-16 0,0-4-27 15,1-1-68-15,6-4-88 0,6-2-99 16,4-2-106-16,3-3-159 0,1-1-221 0,8-2-155 16,0 0 65-16,0 0-775 15,0 0-1002-15</inkml:trace>
  <inkml:trace contextRef="#ctx0" brushRef="#br0" timeOffset="101434.02">10285 12918 3971 0,'4'-17'-247'0,"-4"0"40"0,-6 1 30 0,-3 1 28 0,-10-6 31 0,-8 1 28 0,-4 1 25 15,-12-3 27-15,-7-1 19 0,-3 7 26 16,-7 0 11-16,2 2 12 0,-6 3 7 15,-2 5 6-15,-1 1 1 16,-5 3 15-16,-2 2-2 0,-4 5 19 0,-1 5 1 0,-18 9 14 16,2 7 10-16,0 7 4 0,-4 4-11 0,-6 12 3 15,2 12 11-15,1 8 5 16,0 6 1-16,5 6 4 16,10 8 0-16,5-2-3 0,14 1-2 0,12-4 0 15,16 0-3-15,16 2 3 0,17-21 1 0,17 0-1 16,11-4-3-16,21 8-10 0,16-7-6 15,12-11-4-15,16-9-7 0,13-11-7 0,9-9-8 16,15-12-5-16,10-8-8 0,1-9-8 16,6-7-6-16,-2-11-1 0,-5-12-9 15,0-3-22-15,-15-9-9 0,-6-6-3 0,-14-3 1 16,-10-5-2-16,-11-8 0 0,-12-3-2 0,-22-3 1 16,-9-1 1-16,-20 7-1 0,-12-4-4 15,-13-21 5-15,-18 3-3 0,-11 3 2 0,-18 0-5 16,-10 9 1-16,-12 8 4 0,-7 11 0 15,-10 17-1-15,-7 15-3 0,-4 14-1 0,20 16-4 16,-21 11-28-16,9 12-40 16,8 10-38-16,10 7-79 0,8 9-89 0,13 8-98 15,21-11-196-15,6 2-95 0,9-1 75 16,14-10-406-16,8 1-482 0</inkml:trace>
  <inkml:trace contextRef="#ctx0" brushRef="#br0" timeOffset="104704.54">13690 4767 1009 0,'-13'0'452'0,"2"1"-140"0,11-1-70 0,-21 0-41 0,12 2-45 0,9-2-2 0,-25 3 5 0,16-3 13 0,9 0 11 16,-16 2 5-16,16-2-5 16,0 0-14-16,0 0-12 0,0 0-19 0,0 0-13 15,34-20-10-15,0 7-14 0,3 0-7 16,3 1-13-16,0 0-7 0,-6 0-7 0,-2 1-10 15,-9 4-3-15,-1 1-1 16,-9 1-9-16,-1 3 1 0,-5-3-3 0,-1 1 0 0,-6 4-4 16,0 0-3-16,0 0 3 15,0 0-6-15,0 0-4 0,-56 7 7 0,31-3 4 16,1 1 1-16,-3 0 3 0,2 0 1 0,2-2 11 16,7 2 5-16,-2-1 1 0,5-2 5 15,-1 0-2-15,14-2-1 0,-14 3-3 16,14-3-4-16,-11 4-7 0,11-4-3 15,0 0-2-15,0 0-6 0,0 0-5 0,0 0-6 16,0 0-5-16,0 0-22 16,29 4-43-16,-29-4-58 0,16 2-59 0,-16-2-86 15,9 2-79-15,-9-2-94 0,11 1-145 16,-11-1-108-16,0 0 61 0,0 0-356 0,16-5-446 16</inkml:trace>
  <inkml:trace contextRef="#ctx0" brushRef="#br0" timeOffset="105284.37">14173 4350 2644 0,'0'-5'-26'0,"0"5"26"0,-8-14 7 0,3 7 2 0,-3 0 18 15,-2 1 12-15,3 0 12 0,-9-1 9 0,3 1 3 0,-2 0-4 16,-4 0-8-16,1 2-3 0,-4 6 0 15,-5 0-6-15,-10 4-1 0,-8 6 5 16,-2 7 3-16,-5 5-2 0,2 7 5 0,0 5 7 16,-11 19 8-16,5 1 9 0,8 5-5 15,12-10-1-15,4 2 1 0,1 5-7 16,6 2-1-16,7-1-3 0,4 4-8 0,9-1 4 0,3-4-5 16,7-3-5-16,7-5-2 0,9-2 4 15,7-7-6-15,14-5-3 0,8-5-2 0,11-5-3 16,3-8-2-16,11-4-6 15,3-5-2-15,10-9-2 0,22-7-1 0,-2-8-3 0,-9-6 0 16,-5-5-6 0,-12-4 17-16,-25-3 23 0,-8-3 17 0,-6-7 17 0,-13 0 18 15,-10-8 3-15,-8-3-12 0,-15-4-11 0,-13-5-9 16,-11-18-8-16,-14 2-10 16,-5 2-3-16,-4 8-11 0,-11 10-4 0,-5 9-9 0,12 17-1 15,-7 11-7 1,-7 10-6-16,0 8-14 0,-5 8-33 0,4 8-53 0,1 7-69 15,5 4-84-15,6 7-102 16,7-3-129-16,8 4-224 0,6-1 60 0,13-5 78 0,4 0-279 16,10-4-320-16</inkml:trace>
  <inkml:trace contextRef="#ctx0" brushRef="#br0" timeOffset="106636.62">15209 14468 3859 0,'-17'-7'227'0,"2"0"-91"16,3 4-77-16,3 0-13 0,1-1-1 0,8 4-19 0,0-7-4 0,0 7 0 0,27-14-11 16,15 5 2-16,22-5 1 0,18 0-2 0,37 0 3 15,4 2-9-15,5 2 3 16,-1 0 1-16,3 1-7 0,-12 0 3 0,-12 2-2 16,-27 3-1-16,-15-2-3 0,-14 3 3 0,-10-1-1 0,-11 1-12 15,-10 1 0-15,-6 2 6 16,-6-2-3-16,-7 2 4 0,0 0 2 0,0 0 19 15,-59 2 19-15,10 0 15 16,-17 1 17-16,-7 1 12 0,-5-1 12 0,5 1 27 16,10-2 22-16,18 0 18 0,11-1-9 15,9-1-10-15,7 0-10 0,6 0-12 0,2 0-14 16,10 0-13-16,0 0-3 0,0 0-13 0,33-11-9 16,3 6-26-16,3 0-40 0,3 2-50 15,0 1-64-15,0 2-73 0,-1 2-96 16,-3 1-100-16,-8 1-122 0,-1-1-218 15,-5 0 42-15,-3 3 82 0,-2-1-350 0,-4 0-427 16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842.91333" units="1/cm"/>
          <inkml:channelProperty channel="Y" name="resolution" value="2949.324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8-23T03:26:32.49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11803 2528 3195 0,'0'0'248'0,"-2"-11"-43"16,0 4 25-16,2 7 7 0,0-10 13 0,0 10 10 16,-1-9 3-16,1 9-3 0,-2-10-17 0,2 10 10 0,-4-11 5 15,4 11 1 1,-2-8-13-16,2 8-9 0,-2-7-7 0,2 7-12 0,0 0-17 15,-3-7-14 1,3 7-20-16,0 0-15 0,0 0-18 0,0 0-18 0,0 0-6 16,0 0-78-16,-7 24-32 15,7-3 0-15,0 17 0 0,3 2 0 0,-3 7 0 16,4-1 0-16,-3 11 0 0,-2-9 0 16,-1 0 0-16,0-3 0 0,-1-4 0 0,3 0 0 15,0-2 0-15,-2-10 0 0,2-4 0 16,-2-5 0-16,2-3 0 0,0-2 0 15,-1-3 0-15,1-1 0 0,-2 1 0 16,2-4 0-16,-2-1 0 0,2-7 0 16,-2 9 0-16,2-9 0 0,-6 3 0 0,6-3 0 15,0 0 0-15,0 0-103 0,-24-8-610 16,16 1-160-16,3-1-51 0,-2 0 104 0,3-3-798 16,-1 0-1058-16</inkml:trace>
  <inkml:trace contextRef="#ctx0" brushRef="#br0" timeOffset="430.3">11713 2457 4173 0,'0'0'-101'0,"-1"-12"56"0,1 12 35 16,1-10 46-16,-1 10 26 0,0-12 39 0,4 5 35 15,1 0 24-15,-2-1 16 0,7 1-3 0,-1-4 2 16,3 4-18-16,-1 0-8 0,7 2-8 16,-4 1-14-16,4 3-5 0,0 2-27 0,5 7-5 15,8 2-8-15,-1 6-3 16,3 0-6-16,-5 4-8 0,-3 2-5 0,-2 0 0 15,-4 2 9-15,-3 0 18 16,-9-2 37-16,-1 0 17 0,-6-5 15 0,0 5 13 0,-6 0 5 16,-5 7-7-16,-3-4-9 15,-3 0-16-15,-2-3-14 0,3-7-12 16,2-1-11-16,-2-4-10 0,1-2-71 0,2 1-24 16,-1-5 0-16,1-1 0 0,1-1 0 15,12-2-55-15,-25-2-140 0,16-1-60 0,-2 1-71 16,2-3-73-16,2 2-84 0,0 0-101 15,7 3-189-15,-6-8-12 0,6 8 87 0,0 0-539 16,0 0-700-16</inkml:trace>
  <inkml:trace contextRef="#ctx0" brushRef="#br0" timeOffset="766.05">12580 2262 3681 0,'-9'-9'99'0,"0"2"9"0,-4 7 24 0,13 0 31 0,-18 12 36 0,-1 7 35 16,-4 6 25-16,0 11 17 0,-2 6 1 15,2 6-2-15,5 2-8 0,0 6-5 0,5-1-22 16,-1-2-14-16,5-1-16 0,6-9-14 15,1 1-16-15,2-5-20 0,-2 1-14 16,4-2-14-16,0-9-17 0,3 3-14 16,-1-6-26-16,-1-4-51 0,3-6-57 0,1-1-77 15,-2-3-69-15,4-1-68 0,-1-6-92 16,6-2-112-16,-5-3-139 0,7-3-182 0,0-2-21 16,5-3 88-16,-2-1-594 0,2 0-756 15</inkml:trace>
  <inkml:trace contextRef="#ctx0" brushRef="#br0" timeOffset="1580.12">12723 2663 3308 0,'0'0'-89'0,"-4"-7"71"0,4 7 55 16,-3-7 41-16,3 7 50 0,-4-9 35 15,4 9 31-15,0 0 25 0,-4-7 13 0,4 7 7 16,0 0-1-16,0-8-4 0,0 8-17 16,0 0-9-16,0 0 0 0,11-11-32 0,-5 10 5 15,-6 1-21-15,23 0-14 0,-8 1-21 16,2 3-4-16,5 5-7 0,-4-1-15 15,7 6-8-15,-4 0-7 0,-6-2-13 0,1 1 4 16,-5 3 4-16,-4 1 12 0,2-1 12 16,-6 0 22-16,-3 4 11 0,-3 0 6 0,-6-1 5 15,2 1 4-15,-2-1-8 0,-3 0-108 16,-7 2-35-16,5-4 0 0,1-5 0 16,-2 0 0-16,4-3 0 15,-2-2 0-15,-1-1 0 0,3-3 0 0,0 1 0 16,11-4 0-16,-20 0 0 0,20 0-68 0,0 0-311 0,-15-9-83 15,15 2-82-15,1-1-102 16,4-1-165-16,4-5 19 0,13-4 75 16,0-3-566-16,3 1-742 0</inkml:trace>
  <inkml:trace contextRef="#ctx0" brushRef="#br0" timeOffset="1779.96">13070 2593 3361 0,'-2'-6'38'0,"2"6"46"0,-8-7 23 0,8 7 16 16,0 0 23-16,0 0 33 0,-28 21 25 15,17-8 15-15,-7 12 10 0,3 2-5 0,1-1-9 16,2 1-32-16,2 4-16 16,4-6-11-16,0-4-3 0,4 3-26 0,-1-1-9 15,3-3-11-15,0-3-9 0,2 2-14 0,-1-2-25 16,-1-3-51-16,4-1-61 0,2 0-80 16,0-5-93-16,5 1-118 0,-2-4-143 0,7-5-229 15,-1 0 6-15,8-7 85 16,9-1-428-16,3-5-525 0</inkml:trace>
  <inkml:trace contextRef="#ctx0" brushRef="#br0" timeOffset="2065.26">13243 2255 2953 0,'-11'-20'220'16,"1"7"53"-16,4 1 18 0,1 3 2 0,1 1 7 15,2 1 24-15,2 7 17 0,-1-10 3 16,1 10-2-16,0 0-21 0,20 1-30 15,-3 10-27-15,10 9-27 0,6 13-21 0,-3 3-21 16,-1 7-17-16,-4 6-18 16,-7 7-15-16,0-3-14 0,-7 7-12 15,-6-2-13-15,-3 0-8 0,-4-2-49 0,-1 0-49 16,-8-5 0-16,-3-1 0 0,3-12 0 16,-4-4 0-16,-3-2 0 0,-1-1 0 15,2-3 0-15,1-12 0 0,4-1 0 0,1-7 0 16,-2-3-250-16,4-1-144 0,4-6-109 15,5 2-94-15,-11-10-146 0,10-3-86 0,1 0 81 16,1-3-656-16,6-4-855 0</inkml:trace>
  <inkml:trace contextRef="#ctx0" brushRef="#br0" timeOffset="2300.23">14045 2603 4481 0,'0'0'382'0,"0"0"0"0,-15-2 0 0,15 2-5 15,0 0-1-15,0 0-22 0,0 0-31 16,0 0-30-16,0 0-29 0,0 0-41 0,35-14-75 16,-13 7-93-16,10-3-144 0,5 0-147 15,-5-1-148-15,6 0-180 0,-5 0-200 16,-10 4-93-16,-3 3 81 0,-4 4-710 0,-3 3-934 15</inkml:trace>
  <inkml:trace contextRef="#ctx0" brushRef="#br0" timeOffset="2515.94">14041 2834 4310 0,'-15'9'242'16,"-2"-4"101"-16,3 0 42 0,5-2 27 0,2 1 36 15,-1-1 17-15,8-3 10 0,-12 4-9 16,12-4-31-16,0 0-225 0,0 0-210 15,0 0 0-15,0 0 0 0,43 3 0 0,-15-3 0 16,10-4 0-16,0 0 0 0,0 0 0 16,1 1 0-16,-12-1 0 0,-2 1 0 0,-7 1 0 15,0 0 0-15,-2 2 0 0,-5 0-400 0,1 0-76 16,-12 0-31-16,13 0-62 16,-13 0-106-16,0 0-139 0,0 0 81 0,2 7-633 15,-2-7-821-15</inkml:trace>
  <inkml:trace contextRef="#ctx0" brushRef="#br0" timeOffset="2730.08">14872 2498 3131 0,'19'-14'-578'16,"-2"2"59"-16,1 6-173 0,-7 0-186 0</inkml:trace>
  <inkml:trace contextRef="#ctx0" brushRef="#br0" timeOffset="3200.38">15351 2392 2361 0,'-13'-5'243'0,"2"-2"15"0,1 2-1 0,5 1 11 15,-5 1 22-15,10 3 40 0,-12-5 44 16,12 5 15-16,-9-3 1 0,9 3-8 0,0 0-31 15,-7-6-34-15,7 6-33 0,16-12-28 16,20 0-22-16,20-2-19 0,13 0-22 16,26-3-21-16,2 0-20 0,-21 7-18 0,-3 0-12 15,-6 1-14-15,-12 0-12 0,-12 3-81 16,-5 1-15-16,-4-1 0 0,-7 1 0 0,-7 2 0 16,-6 1 0-16,-2 0 0 0,0 0 0 15,-12 2 0-15,15-3 0 0,-15 3 0 0,11-1 0 16,-11 1 0-16,4-4 0 0,-4 4-209 15,0 0-246-15,0 0-137 0,0 0-215 0,0 0-80 16,-32 0 95-16,19 7-721 16,-7-2-959-16</inkml:trace>
  <inkml:trace contextRef="#ctx0" brushRef="#br0" timeOffset="4470.07">15032 2392 4370 0,'0'0'-39'0,"-4"-11"27"15,4 11 25-15,0-10 14 0,0 10 44 0,0-8 32 16,0 8 31-16,0 0 20 15,4-9 13-15,-4 9 4 0,0 0-1 0,2-6 0 0,-2 6-14 16,0 0 4-16,0 0-23 16,1-11-10-16,-1 11-5 0,0 0-1 0,0 0-17 0,0 0 0 15,0 0-9 1,2-7-11-16,-2 7 2 0,0 0 5 0,0 0 12 0,12-5 1 16,-12 5 0-16,11-5-13 15,-11 5-8-15,16-2-4 0,-16 2-9 0,13-4-6 16,-13 4-6-16,0 0-6 0,18-1-7 0,-18 1-5 15,0 0-5-15,13 1-2 16,-13-1-3-16,0 0-7 0,0 0-2 0,12 4-1 0,-12-4-1 16,0 0 0-1,13 2 2-15,-13-2-7 0,0 0-4 0,9 5 3 0,-9-5-2 0,0 0-7 16,0 0-11-16,9 2-18 0,-9-2-21 16,0 0-25-16,0 0-24 0,0 0-14 15,0 0 4-15,18-2 6 0,-18 2-10 16,0 0-1-16,24 0-1 0,-11 0 0 15,3 0 5-15,3 2 5 0,0-4 11 0,2 2 5 0,1 0 12 16,1 0 6-16,-1 0 8 16,-4 0 6-16,0 0 8 0,-2 0 1 15,-4 0 14-15,-12 0 16 0,25 0 25 16,-14 0 21-16,-11 0 11 0,15 2 9 0,-15-2 7 0,14 1 12 16,-14-1 1-16,0 0 15 0,15 0-1 0,-15 0 4 15,0 0 6-15,0 0 0 16,16 2 0-16,-16-2 5 0,0 0-2 15,0 0 6-15,11 2-7 0,-11-2 4 0,0 0-5 16,0 0-3-16,0 0 15 0,-6 12 15 0,6-12-40 16,-16 24-84-16,-9 0 0 15,-10 5 0-15,-5 2 0 0,-4 3 0 0,-4 2 0 16,1-2 0-16,-1 1 0 0,1-1 0 16,4-5 0-16,4-3 0 0,1-2 0 0,9-5 0 15,4-4 0-15,6-3 0 0,4-3 0 0,4-2 0 16,3 0 0-16,-2-3 0 15,5 0 0-15,-1 1 0 16,6-5 0-16,-12 5 0 0,12-5 0 0,-9 7 0 16,9-7 0-16,-7 5 0 0,7-5 0 15,-8 4 0-15,8-4 0 0,0 0 0 0,-8 5 0 16,8-5 0-16,0 0 0 0,0 0 0 16,0 0 0-16,-7 5 0 0,7-5 0 0,0 0 0 15,0 0 0-15,3 11 0 0,9 0 0 16,1 1 0-16,14 9 0 0,5-4 0 0,12 7 0 15,6-2 0-15,3 2 0 0,6 0 0 16,2-1 0-16,-1-3 0 0,-2-1 0 0,-3 2 0 16,-3-5 0-16,-14-2 0 0,-6-1 0 15,-1 0 0-15,-10-7 0 0,-5 2 0 0,-2-3 0 16,-3 0 0-16,-1-2 0 0,-2 1 0 16,-1-2 0-16,-7-2 0 0,11 7 0 15,-11-7 0-15,7 4 0 0,-7-4 0 0,0 0 0 16,4 6 0-16,-4-6 0 0,0 0 0 15,-29 13 0-15,2 3 0 0,-3 3 0 0,-13 4 0 16,-6 4 0-16,-3 3 0 16,2 4 0-16,-2-2 0 0,2-2 0 15,5 2 0-15,2 0 0 0,7-3 0 16,9-6 0-16,3-3 0 0,3-1 0 0,5-4 0 0,5-3 0 0,2-3 0 16,4-1 0-16,-4-1 0 0,6 0 0 15,3 0 0-15,0-7 0 0,9 10 0 16,7-6 0-16,10-4 0 0,21-6 0 15,21 1 0-15,11 2 0 0,27-6 0 0,5 4 0 16,10-1 0-16,-1 3 0 0,-4 2 0 16,-2-1 0-16,-23 2 0 0,-5 0 0 15,-7-2 0-15,-11 4 0 0,-18-2 0 0,-9 0 0 16,-8 2 0-16,-10-4 0 0,-7 2 0 0,0 0 0 16,-3 0 0-16,-13 0 0 0,20 0 0 15,-20 0 0-15,14 0 0 0,-14 0 0 0,0 0 0 16,14 0 0-16,-14 0 0 15,0 0 0-15,11 0 0 0,-11 0 0 0,0 0 0 16,0 0 0-16,0 0 0 0,0 0 0 16,0 0 0-16,0 0-998 0,0 0 33 15,-30 9-1153-15,30-9-1528 0</inkml:trace>
  <inkml:trace contextRef="#ctx0" brushRef="#br0" timeOffset="5250.04">15070 4511 5957 0,'-10'5'-241'0,"1"-3"28"16,1 1 0-16,8-3 1 16,-11 2-1-16,11-2-6 0,0 0-15 15,-11 0-27-15,11 0-44 0,0 0-68 16,0 0-76-16,0 0-93 0,0 0 42 0,0 0-174 0,0 0-170 16</inkml:trace>
  <inkml:trace contextRef="#ctx0" brushRef="#br0" timeOffset="5854.91">15096 4550 2015 0,'-1'6'122'15,"1"-6"27"-15,-4 8 33 16,4-8 26-16,-2 9 30 0,2-9 18 0,0 0 12 16,4 8 6-16,-4-8 1 0,2 7-3 15,-2-7-10-15,0 0-15 0,13 4-11 16,-13-4-20-16,0 0-21 0,0 0-15 0,26-12-36 0,-15 5-18 16,-2-2-7-16,-2-1-16 15,3-2-13-15,1-3-8 0,-3-3-6 16,-3-2-3-16,4-1-9 0,-6-12-6 0,-1 4-11 15,0-7-6-15,-2 5 6 0,0 6-4 0,0 1 8 16,0 5 9-16,0 2 3 16,-2 1 2-16,2 5 0 0,0 2-7 15,-2 2-11-15,2 7 1 0,0 0 4 16,0 0-3-16,0 0 2 0,0 0 3 0,-12 34-2 0,10-15-3 16,4 2-1-16,-2 5 5 0,7 8-8 0,0 2-2 0,2-3-3 15,3-1-3 1,-1-1 0-16,4-6-8 0,1 0-3 0,1-7-7 0,-5-2-22 15,-1-3-31 1,3-2-45-16,-2-4-42 0,1 0-49 0,-1-4-65 16,-1-3-92-16,2-2-108 0,-2-1-108 15,-4-2-160-15,3-5-60 0,-1 1 77 16,-7-1-589-16,0-3-736 0</inkml:trace>
  <inkml:trace contextRef="#ctx0" brushRef="#br0" timeOffset="6050.33">15299 4027 3725 0,'-16'-6'352'0,"5"1"32"0,4 0 39 0,-4 1 30 0,11 4 10 0,-13-5-16 16,13 5-40-16,-9-6-38 0,9 6-40 0,-6-4-40 16,6 4-60-16,-6-5-71 0,6 5-91 15,0 0-93-15,0 0-114 0,0 0-97 0,0 0-112 16,0 0-141-16,23 0-169 0,-23 0-200 15,23 5 77-15,-11-1 84 0,-1 3-613 0,2 2-769 16</inkml:trace>
  <inkml:trace contextRef="#ctx0" brushRef="#br0" timeOffset="6250.2">15593 4235 4207 0,'-7'3'409'0,"7"-3"10"0,0 0 3 0,0 0-7 15,-5 5-8-15,5-5-24 0,0 0-28 16,0 0-31-16,0 0-35 0,0 0-43 16,24 0-81-16,-9-3-106 15,3-1-127-15,0 2-122 0,5-2-133 0,-3 1-156 16,-4-1-138-16,2 0-181 0,-3 4-11 0,-7 0 82 16,1 6-664-16,-5-1-843 0</inkml:trace>
  <inkml:trace contextRef="#ctx0" brushRef="#br0" timeOffset="6437.87">15611 4463 4256 0,'-14'6'332'0,"5"0"64"0,3-2 55 0,6-4 54 16,-11 5 35-16,11-5-4 15,-10 5-14-15,10-5-28 0,0 0-335 0,-9 3-159 16,9-3 0-16,0 0 0 0,0 0 0 0,0 0 0 16,0 0 0-16,34-12 0 0,-13 5 0 15,1 0 0-15,12-3 0 0,-2 0 0 0,0-1 0 16,-8 3-23-16,0-1-1016 15,-3 2 81-15,-5 4 119 0,-2 0-974 0,-1 3-1242 16</inkml:trace>
  <inkml:trace contextRef="#ctx0" brushRef="#br0" timeOffset="6851.7">16321 4309 4713 0,'-3'-7'-74'0,"3"7"74"0,-6-6 56 16,6 6 40-16,0 0 33 0,0 0 49 0,0 0 55 16,0 0 57-16,-17 15 33 15,9-5 19-15,3 5 10 0,-5 6 12 16,2-1 5-16,3 1-13 0,-3 1-2 15,6-1-244-15,2-2-110 0,0 0 0 16,6 0 0-16,-1-1 0 0,8-2 0 0,1-3 0 16,5-2 0-16,4-4 0 0,4-6 0 15,-1-2 0-15,12-6 0 0,0-6 0 16,-3 0 0-16,-1-3 0 0,-5-2 0 0,-3-5 0 16,-3 2 0-16,-5-6 0 0,-5 0 0 0,-10-1 0 0,-1 3 0 15,-6-9 0-15,-9-3 0 16,-10-6 0-16,-3 7 0 0,-9 5 0 15,-2 8 0-15,0 7 0 0,-3 4 0 0,-4 7 0 16,-2 5 0-16,3 2 0 0,-1 5 0 16,2 1 0-16,-9 8 0 0,14-4-907 15,5 3-67-15,-1 1 91 0,5-1-963 16,-1 0-1271-16</inkml:trace>
  <inkml:trace contextRef="#ctx0" brushRef="#br0" timeOffset="7969.97">15744 1344 4988 0,'4'-12'-68'0,"-2"4"69"16,-1 4 50-16,-1 4 38 0,3-8 29 0,-3 8 20 16,0 0 1-16,0 0 69 0,0 0 40 15,2 34 20-15,2 4 6 0,-1 6-5 16,1 11-13-16,-2-8-25 0,2 7-19 0,-2-8-14 16,1-3-15-16,-1-3-19 0,3-2-14 15,-5-9-76-15,2-4-74 16,-1-5 0-16,-1-4 0 0,2 2 0 0,0-5 0 15,-2-1 0-15,4-1 0 0,-4-3 0 16,2-1 0-16,-2-7 0 0,1 9 0 0,-1-9 0 16,0 0 0-16,0 0 0 0,0 0 0 0,0 0 0 15,-3-31 0-15,-3 15 0 16,-4-1 0-16,3-2 0 0,-12-3 0 0,2 0 0 16,-5 3 0-16,0 6 0 0,5 4 0 15,-6 3 0-15,2 5 0 0,-6 1 0 0,-7 5 0 16,2 5 0-16,0 2 0 0,3 4 0 0,4 0 0 15,4 4 0-15,4 2 0 16,9 0 0-16,2-1 0 0,8-2 0 0,6 2 0 0,5 9 0 16,4-5 0-1,6 2 0-15,8-4 0 0,-1-4 0 16,14 4 0-16,-8-10 0 0,2-3 0 0,-2-3 0 16,-3-2 0-16,-8-3 0 0,-6 0 0 0,1-1 0 15,-6-1 0-15,1 0 0 16,-5-1 0-16,1-1 0 0,-2 0 0 0,-3-1 0 0,-6 3 0 15,10-4 0-15,-10 4 0 16,0 0 0-16,9-1 0 0,-9 1 0 0,0 0-48 16,0 0-856-16,0 0-88 0,0 0 96 0,0 0-924 15,0 0-1247-15</inkml:trace>
  <inkml:trace contextRef="#ctx0" brushRef="#br0" timeOffset="8670.12">16960 2536 4858 0,'-2'-24'-97'0,"0"3"58"0,-1 4 49 15,3 3 48-15,0 2 45 16,-2 3 41-16,2 1 39 0,0 0 33 0,0 8-8 16,0-14 5-16,0 7-14 0,0 7-24 0,0 0-24 15,0 0 0-15,0 0 0 16,2 28 21-16,1 14-1 0,1 17 3 0,1 8-5 15,-1 5-4-15,3 1-2 0,-3 4-9 16,4 2-11-16,-4-3-14 16,0-5-62-16,-2-4-67 0,0-3 0 0,-1-18 0 15,-2-1 0-15,-1-4 0 0,0-6 0 16,-2-8 0-16,4-7 0 0,-2-2 0 0,0-5 0 0,2-1 0 0,0-5 0 16,-1-2 0-16,1-5-199 15,-9 4-188-15,9-4-79 0,0 0-66 0,-15-28-82 16,12 7-108-16,-7-13-49 15,0-3 54-15,3-5-570 0,-2-7-745 0</inkml:trace>
  <inkml:trace contextRef="#ctx0" brushRef="#br0" timeOffset="8940.37">16903 2855 3518 0,'0'-16'-23'0,"1"2"45"16,-1 2 33-16,2 2 49 0,2 2 41 16,0-3 35-16,1 2 26 0,3 3 17 15,5-3 17-15,0 4 8 0,5 3 12 0,1 2-13 16,5 2-13-16,10 9-15 0,-2 0-21 15,0 7-15-15,-6 0-15 0,-1 3-3 16,-6 3-9-16,-4 0 7 0,-5-1 10 0,-2-3 7 0,-8 4 2 16,-4-2-4-16,-3 9-9 15,-7 2-10-15,-3-6-16 0,0-1-47 16,-5-1-96-16,2-4 0 0,-1-4 0 0,0-2 0 0,2-7 0 16,3-4 0-1,3-4 0-15,-2-1 0 0,-4-2 0 0,5-2-245 16,0-4-99-16,0-5-90 0,1 2-94 15,4 0-125-15,0 1-191 0,6 0 66 0,-3 0 86 16,6 3-557-16,0 1-711 0</inkml:trace>
  <inkml:trace contextRef="#ctx0" brushRef="#br0" timeOffset="13930">17087 2920 1839 0,'-2'5'342'0,"1"3"-79"0,-1 2-43 15,-2-1-26-15,1 0-20 0,1 1-13 0,1 0-9 16,-1 1-6-16,-2-1-6 0,2-3-3 0,2 1-3 16,0 1-14-16,0-9-9 15,0 0-12-15,2 11-1 0,-2-11-15 0,0 0-7 16,16 0-1-16,-16 0-11 0,14-14-10 15,-1 2 0-15,-4 0-4 0,0-6-6 0,-2 1-1 16,2-3 4-16,-6 3 2 0,-1-2 9 16,0 5 9-16,-2 2 5 0,-2 2-5 0,0 4-7 15,2 6-10-15,-12-4 1 16,12 4-6-16,-32 18-1 0,5 5-3 0,0 7 0 16,-4 8 0-16,2 5-1 0,4 0 0 0,2-2 0 15,9 0-1-15,2-6-1 0,2-1-5 16,9-8-4-16,1-4 1 0,1-3 4 0,5 0-9 15,1-4-2-15,3-5-1 16,3-1-1-16,0-3-1 0,3-5-3 0,3-5-4 16,4-3 5-16,3-6-4 15,1-6 0-15,-2-5-1 0,-4-3 1 16,0-4 10-16,-6-2 16 0,-4-3 24 0,-7-2-9 0,0 1-3 16,-4-5 2-16,-6 3-1 0,-3-1 1 15,-3 3-2-15,-3 6 3 0,-2 5-4 16,-4 7-14-16,0 11-2 0,-2 8-7 15,-7 10-1-15,-14 12-7 0,4 5 4 16,3 11 6-16,1 4-10 0,8 2 13 0,-1 4-5 16,11-3-8-16,4 0 0 0,6-10-4 15,8-3-1-15,2-9-2 0,9 6-2 0,1-3 2 16,8-3-1-16,4-6-1 0,4-5-1 16,1-9-10-16,2-4-11 0,6-8-8 0,2-5 3 15,5-7 6-15,-6-2 1 0,-1-8-1 16,-8-2 4-16,-4-5 15 0,-6 6 18 15,-8-4 8-15,-5-5 10 0,-1-1 7 0,-10-1 12 16,-2-10 0-16,-10 3 2 16,-2 6-1-16,-4 6-9 0,0 13-1 0,-2 5-13 15,-1 9 0-15,1 8-12 0,-2 7 2 16,-7 8-9-16,-4 12 3 0,0 4-13 0,11-2-19 0,0 6-22 16,6-6-29-16,6-1-41 15,5 0-36-15,6-5-35 0,3-1-44 0,1-2-46 16,3-1-70-16,6-3-66 0,-2 0-85 15,6-6-123-15,5-1-150 0,-6-6 78 0,12-2-545 16,1-2-682-16</inkml:trace>
  <inkml:trace contextRef="#ctx0" brushRef="#br0" timeOffset="14630.09">17999 2800 3529 0,'-4'-7'138'0,"-1"2"46"0,5 5 26 16,-4-11 32-16,4 11 36 0,-4-8 30 16,4 8 2-16,-1-7-11 0,1 7-22 0,0 0-24 15,3-11-18-15,-3 11-11 0,0 0-14 16,29 4-15-16,-11 3-11 0,4 4-20 0,3 4-12 16,1 4-13-16,-4 6-12 0,0 1-13 0,-5 5-10 15,-4 1-9-15,-3 4-8 16,-6 1-2-16,0 2-37 0,-10-1-48 0,0 2 0 15,-5-5 0-15,-4 1 0 0,-3-5 0 16,4-1 0-16,-6-5 0 16,-1-3 0-16,4-6 0 0,2-5 0 0,-4 0 0 15,3-5 0-15,4-5 0 0,-2-1 0 0,-1-7 0 16,-1-5 0-16,0-12 0 0,0-9 0 16,1-13 0-16,7-5 0 0,0-8 0 15,5-2 0-15,3 0 0 0,3 7 0 0,-1 10 0 16,4 7 0-16,-2 1 0 0,6 4 0 15,-1 11 0-15,-4 1 0 0,7 4 0 0,-1 2 0 0,3 2 0 16,1 5 0-16,3 2 0 16,-4 5 0-16,4 5 0 0,11 7 0 0,-4 7 0 15,0 5 0-15,-3 4 0 16,3 11 0-16,-7 2 0 0,-2-7 0 0,-1 11 0 16,-3-7 0-16,1 6 0 0,-1-10 0 15,1 1 0-15,-1-5 0 0,0-3 0 0,1-7 0 16,1-4 0-16,-3-3 0 0,4-1 0 15,-1-5 0-15,1-3 0 0,0-4 0 0,-2-2 0 16,5-1 0-16,0-6 0 16,0-5 0-16,5-1 0 0,-4-1 0 0,-6 4 0 15,-3 1 0-15,-1 2 0 0,-1 2 0 16,-2 0-404-16,-3 2-220 0,-3 5-153 16,0 0-111-16,0 0 85 0,0 0-794 0,0 0-1037 0</inkml:trace>
  <inkml:trace contextRef="#ctx0" brushRef="#br0" timeOffset="15085.13">18795 3254 4493 0,'0'-6'65'0,"0"6"55"0,2-14 43 0,-2 14 43 0,2-9 52 0,-2 9 29 15,0-7 7-15,0 7-8 16,0 0-21-16,0 0-21 0,0 0 3 0,0 0 8 16,0 0-1-16,19 30-6 0,-15-10-14 0,2 2-18 0,0 11-160 15,-2-6-56 1,1 7 0-16,3-2 0 0,-3-2 0 0,1-2 0 0,-3-8 0 16,-3-1 0-16,2 0 0 0,-1-3 0 0,-1-3 0 15,2-1 0-15,-2-1 0 0,2-3 0 16,-2-1 0-16,0-7 0 0,2 7 0 0,-2-7 0 15,0 0 0-15,0 0 0 16,0 0-490-16,-6-21-194 0,5 11-181 0,-1-2 1 16,-1 0 92-16,-1 2-764 15,0-4-980-15</inkml:trace>
  <inkml:trace contextRef="#ctx0" brushRef="#br0" timeOffset="15460.38">18831 3031 4239 0,'-5'-8'84'16,"5"8"67"-16,0 0 55 0,-8-6 66 15,8 6 60-15,0 0 43 0,0 0 29 0,0-8 12 16,0 8 13-16,0 0-10 16,0 0-20-16,-1-9-18 0,1 9-297 0,0 0-84 15,-2-6 0-15,2 6 0 0,0 0 0 16,0 0 0-16,-4-9 0 0,4 9 0 0,0 0 0 0,0 0 0 16,0 0 0-16,0 0 0 15,-2-7 0-15,2 7 0 0,0 0 0 0,0 0 0 16,0 0 0-16,0 0 0 0,0 0 0 15,0 0 0-15,0 0 0 0,0 0 0 0,0 0-147 16,-17 12-898-16,17-12 88 0,-10 5-1098 16,10-5-1468-16</inkml:trace>
  <inkml:trace contextRef="#ctx0" brushRef="#br0" timeOffset="15930.38">19360 2725 5238 0,'-8'-8'-48'0,"4"3"79"0,4 5 53 0,-6-10 42 0,6 10 58 0,-2-7 43 16,2 7 17-16,0 0 5 0,0-10-5 16,0 10-8-16,12-5-9 0,0 3-16 0,-12 2-12 15,34 9-12-15,-4 3-9 0,-1 5-10 16,7 8-10-16,-4 3-110 0,-1 6-48 0,-5 2 0 15,-4 3 0-15,-9-4 0 16,-4 0 0-16,-7 0 0 0,-2 3 0 0,-8 0 0 16,-1-2 0-16,-5-3 0 0,1 1 0 15,-2-7 0-15,-4 0 0 0,0-6 0 0,-3-2 0 16,6-4 0-16,-4-4 0 0,4-5 0 16,-4 0 0-16,4-4 0 0,-4-2 0 15,-1 0 0-15,5-2 0 0,-8-4 0 0,7 2 0 0,0-2 0 16,2 1 0-16,0 0-520 15,4-4-182-15,2 4-159 0,4-5-3 0,5 1 89 0,2-1-745 16,1-3-965-16</inkml:trace>
  <inkml:trace contextRef="#ctx0" brushRef="#br0" timeOffset="16230.01">19931 2585 3981 0,'-4'-7'5'0,"4"7"77"16,-15 2 39-16,15-2 35 0,-26 19 38 15,1 3 37-15,-10 9 31 0,-1 5 20 0,1 2 3 0,8 3 2 16,-2-1-4-16,8 2-13 0,8-8-8 16,4 1-14-16,8-4-17 0,4 1-28 0,7 3-16 15,7-6-18-15,2-1-18 0,2-3-18 0,4-4-9 16,-2-2-80-16,4-1-44 15,-6-7 0-15,-1-3 0 0,1-1-8 0,-1-4-148 16,-2 3-52-16,4-3-58 16,-10-1-66-16,6-2-56 0,-3 2-72 0,-3-4-74 0,1 0-121 15,-1-1-114-15,-5-3 79 16,2 1-577-16,1-1-727 0</inkml:trace>
  <inkml:trace contextRef="#ctx0" brushRef="#br0" timeOffset="16610.04">20239 2045 3813 0,'0'-12'143'0,"4"6"35"0,0-1 44 16,-1 0 52-16,-3 7 46 0,1-11 22 15,-1 11-2-15,0 0-22 0,2-8-22 16,-2 8-10-16,0 0 3 0,9 27 14 16,-7-4-12-16,6 14-22 0,-7 5-24 0,3 0-18 15,1 3-192-15,-3-2-35 0,0 0 0 16,-1-4 0-16,-1-1 0 0,0-6 0 0,0-6 0 15,0-5 0-15,0-3 0 0,0 1 0 16,0-5 0-16,0-1 0 0,0-3 0 16,-1-2 0-16,1-1 0 0,0-7 0 15,0 0-474-15,0 0-297 0,0 0-162 0,0 0 73 16,0 0 97-16,-9-24-730 0,7 12-940 0</inkml:trace>
  <inkml:trace contextRef="#ctx0" brushRef="#br0" timeOffset="16850.03">20189 1787 4637 0,'-11'-4'313'0,"11"4"18"15,0 0 21-15,-7-3 22 0,7 3 8 16,0 0-8-16,-7-7-33 0,7 7-13 0,0 0-42 15,-6-6-63-15,6 6-95 16,0 0-133-16,0 0-190 0,0 0-196 16,0 0-231-16,-14 13-279 0,10-8 37 15,1 2 98-15,-3 4-705 0,0 1-919 0</inkml:trace>
  <inkml:trace contextRef="#ctx0" brushRef="#br0" timeOffset="22480.48">8633 7181 1071 0,'0'0'277'0,"0"-9"-10"16,0 9-20-16,2-8-13 0,-2 8-7 0,-2-12-3 0,2 6-11 15,0 6-6-15,0-8 2 16,0 8-3-16,0-9-18 0,0 9-22 0,0 0-15 16,0 0-15-16,0 0 9 0,0 0 2 0,0 0-1 15,0 0-10-15,0 0-3 0,12 17 2 16,-10-6 4-16,0-1-5 0,2 2-3 0,1 5 6 15,-3 0-3-15,0 3-6 0,2 1 2 16,0 5-2-16,-2 8-5 0,-2-5 1 16,2 9-2-16,-2-7 0 0,2-3-3 15,-2-3-9-15,-2 1-12 0,0 0-5 0,0 0-7 16,2-2-14-16,-2-1-8 0,-2 0-5 0,0-1-12 16,1 0 0-16,1-4 3 15,0-2-8-15,0 2-9 0,-2-3-3 0,2-1 6 16,1-4-12-16,-1 2-1 0,0-3-26 15,2 0-18-15,-3-3-19 0,3-6-26 0,0 11-45 16,0-11-47-16,0 0-56 0,0 0-71 16,0 0-82-16,0 0-78 0,-4-28-101 0,4 11-163 15,0-11 13-15,2 3 78 16,0-13-461-16,3 3-549 0</inkml:trace>
  <inkml:trace contextRef="#ctx0" brushRef="#br0" timeOffset="22789.97">8635 7079 2903 0,'2'-7'-26'0,"-2"1"38"15,5 1 29-15,-2 0 33 0,-3 5 32 16,13-11 31-16,-1 7 17 0,-1 3 4 0,4-1 3 0,5 4-10 16,5 1-10-16,7 5-7 15,2 4-9-15,0-1-10 0,0 6-4 0,-3 2 6 0,-4 2-4 16,-4 0 6-1,-5 1 3-15,-2 0 16 0,-7 0 20 0,-5-2 11 16,-4-4 19-16,-2 2 7 0,-2-1 2 16,-7 2-2-16,1-2-11 0,-6 5-18 0,-8-3-13 15,3 0-17-15,-3-3-10 16,5-5-13-16,-1-2-13 0,6-2-14 0,-2-2-46 0,3-5-40 16,2 2-72-16,11-2-57 0,-20-6-58 15,13 3-74-15,3-5-96 0,1 2-110 0,3-2-129 16,3-3-158-16,3-1 57 0,3 2-593 15,7-4-748-15</inkml:trace>
  <inkml:trace contextRef="#ctx0" brushRef="#br0" timeOffset="23070.16">9388 6975 3349 0,'-7'-7'-24'0,"-2"2"69"16,2 2 58-16,7 3 34 0,-16-2 35 15,16 2 32-15,-24 12 30 0,7 2 17 0,0 8 23 16,-2 6 28-16,1 2 1 16,5 7-3-16,0 8-22 0,5-3-5 15,3 3-17-15,3 0-19 0,4 2-25 0,1 6-18 16,7-2-24-16,1-2-14 0,2-12-16 0,1-1-27 16,-1-4-40-16,3-4-46 15,-3-7-47-15,-1-4-58 0,3-2-54 0,-6-4-58 0,3-3-66 16,-1-3-106-16,3-2-101 0,-3-4-122 15,5-4-172-15,0-2 27 0,4-5 76 16,0-8-554-16,-1-1-672 0</inkml:trace>
  <inkml:trace contextRef="#ctx0" brushRef="#br0" timeOffset="23350.18">9550 7256 3312 0,'0'0'14'0,"-2"-9"47"0,2 9 31 0,0 0 24 16,7-8 24-16,-7 8 21 0,0 0 13 15,0 0 7 1,27 5 1-16,-15 2-6 0,-1 1-3 0,6 5-15 0,0 7-6 16,7 2-9-16,-10 0-6 15,6 5-11-15,-5-2 5 0,-7-3-4 0,-3 1 1 16,-3-4 23-16,-4 1 31 0,2 3-2 0,-7-3-6 16,1 1-15-16,-4-1-10 0,1-1-16 0,-3-2-13 15,-3-1-11-15,1-3-12 0,1-2-17 16,-1-3-39-16,0-1-42 0,-1-2-65 0,3-3-65 15,1-4-87-15,-1-4-99 0,3-4-111 16,-1-6-118-16,5 0-189 0,3-6-4 0,2 1 71 16,7-11-560-16,3-2-690 15</inkml:trace>
  <inkml:trace contextRef="#ctx0" brushRef="#br0" timeOffset="23585.36">10057 7115 3330 0,'-14'2'23'0,"-1"2"64"16,-2 1 47-16,-1 4 33 0,-8 4 54 0,2 4 21 15,0 7 27-15,3 0 16 16,1 2 0-16,8 2-8 0,1 1-1 0,5-1-24 16,4-3-19-16,2 0-19 0,6 7-17 0,3-2-19 15,5 1-19-15,3-3-11 16,0-3-17-16,3-2-18 0,4-3-56 0,-1-3-62 0,2 0-80 15,-5-6-85-15,1-3-94 16,0-3-99-16,-2-1-107 0,2-4-128 0,0-1-157 0,3-5 53 16,-2-1-613-1,-1 0-772-15</inkml:trace>
  <inkml:trace contextRef="#ctx0" brushRef="#br0" timeOffset="23890.24">10276 6868 3708 0,'-7'-6'63'15,"2"1"31"-15,3 1 11 16,2 4 19-16,0 0 24 0,0 0 16 0,0 0 13 0,38 22-2 16,-13 1 9-16,7 6-14 0,1 4 3 15,-3 11 27-15,2 1 22 0,-7 5 16 16,-2 4 8-16,-5 2-5 0,-7 5-4 15,-4 1-6-15,-5 3-10 0,-4-2-11 0,-3 1-16 16,-8-6-15-16,-1-5-16 0,-2-3-14 0,-4-4-13 16,-1-5-97-16,4-10-39 0,2-3 0 15,0-5 0-15,1-3 0 16,5-8 0-16,-1-2 0 0,2-5-64 0,3-2-330 0,5-3-158 16,0 0-169-16,0 0-149 0,-10-19 74 0,12 3-834 15,7-5-1070-15</inkml:trace>
  <inkml:trace contextRef="#ctx0" brushRef="#br0" timeOffset="24107.43">10889 7424 4258 0,'0'0'77'0,"0"0"85"16,0 0 71-16,0 0 23 0,0 0 35 15,0 0 19-15,0 0 5 0,0 0-7 0,0 0-23 16,0 0-27-16,26 4-30 0,-4-6-25 15,-3 0-62-15,-1-1-79 0,7-1-91 16,-2 1-102-16,2 1-103 0,-1-1-131 0,-4 0-123 16,-3 1-124-16,-2 0-155 15,-1 2 44-15,-5 2 82 0,-9-2-514 16,11 6-623-16</inkml:trace>
  <inkml:trace contextRef="#ctx0" brushRef="#br0" timeOffset="24320.04">10973 7630 3129 0,'-13'9'160'0,"3"-4"70"0,-2 0 47 16,9-2 35-16,3-3 49 0,-10 5 23 16,10-5 9-16,-5 6 15 0,5-6-13 0,0 0-30 15,0 0-34-15,18 14-49 0,-4-13-32 16,1 2-30-16,1-1-47 0,2-2-51 16,3 0-52-16,-4-2-50 0,1 2-51 0,-4 2-41 0,-2-2-41 15,-1 0-43-15,-11 0-40 16,20 2-52-16,-13-2-85 0,-7 0-83 0,0 0-125 0,11 1-198 15,-11-1-7 1,0 0 83-16,0 0-571 0,0 0-696 0</inkml:trace>
  <inkml:trace contextRef="#ctx0" brushRef="#br0" timeOffset="24990.33">12325 7330 3241 0,'-6'-6'96'0,"3"-2"75"0,3 8 55 0,-8-12 35 0,8 7 6 15,0 5 15-15,0-14 13 0,0 6 4 16,2-2-7-16,4 1-17 0,3-2-18 0,1 6-24 15,5 1-18-15,4 0-10 16,0 4-17-16,8 4-12 0,7 4-18 16,2 5-12-16,-1 5-7 0,7 6-11 0,-6 3-7 15,-12-3 5-15,0 3 2 0,-6 1 3 16,-2 1-1-16,-7 0-125 0,-5-3-5 16,-4-4 0-16,-4 3 0 0,-2-4 0 15,-3 0 0-15,-5 5 0 0,-2 0 0 16,-2-4 0-16,2-5 0 0,0-5 0 0,0 0 0 0,3-3 0 15,0 0 0-15,-1-3 0 0,1-3 0 16,1 1 0-16,1-1 0 0,0-3 0 16,11 0 0-16,-19-1 0 0,12-1 0 15,-2-3-339-15,9 5-300 0,-7-10-112 0,7 1-123 16,3-2 72-16,8 0-826 0,2-1-1066 0</inkml:trace>
  <inkml:trace contextRef="#ctx0" brushRef="#br0" timeOffset="25250.27">13021 7227 4393 0,'-11'-7'-15'0,"0"0"69"0,2 3 55 16,-5 2 45-16,14 2 33 0,-22 4 41 0,3 3 36 16,-8 8 23-16,2 5 16 0,1 4-2 15,3 3-3-15,1 1-3 0,6 3-16 16,3 3-11-16,4-2-17 0,5-3-21 15,2-3-18-15,8 5-119 0,2 0-93 0,1 0 0 16,6-5 0-16,-2-1 0 0,6-4 0 16,-4-6 0-16,1-2 0 0,-4-4 0 0,4-2 0 15,-3-1 0-15,2-4 0 0,-2-2-143 16,3-2-349-16,-3-2-113 0,4-5-148 0,-4 3-99 16,-2-3 74-16,3-3-776 0,-5-1-996 15</inkml:trace>
  <inkml:trace contextRef="#ctx0" brushRef="#br0" timeOffset="25820.41">13446 6873 4572 0,'-11'-11'62'0,"2"1"41"16,6-3 11-16,1 3 18 0,0 2 15 15,2-3 0-15,4 2-4 0,-1-4-5 16,5 4-8-16,2 2-13 0,1 1-5 0,2 3-14 16,2 1-12-16,2 2-5 0,2 2-3 0,5 2-14 15,-4 3 4-15,-1 0 3 16,3 5-14-16,-6-3 10 0,2 3 3 0,-9-2 12 0,0 2 21 15,0 0 10-15,-6-1 8 16,-1 0 9-16,-2 2 0 0,-4 0-4 0,1 2 8 0,-7 3-7 16,0-1-1-16,1-3-2 15,4 0-9-15,-6-4-12 0,8 0-103 0,-1-1 0 16,0-1 0-16,2-1 0 0,1 2 0 16,1-2 0-16,0-7 0 0,3 18 0 15,3-9 0-15,1 1 0 0,3 0 0 0,0 0 0 16,3 5 0-16,-1-6 0 0,-3 4 0 15,0-2 0-15,1 0 0 0,-2-1 0 0,-3 1 0 0,1-3 0 16,-3 1 0 0,1-2 0-16,-4 1 0 0,0 0 0 0,0-8 0 0,-6 16 0 15,-3-9 0-15,0-2 0 16,-3 2 0-16,-1-2 0 0,-3-2 0 0,3-1 0 16,-2 0 0-16,0-4 0 0,-3 0 0 0,2-1 0 15,2-1 0-15,-1-1 0 0,4 2 0 16,3-2 0-16,-2-2-337 0,5 2-377 0,3-2-225 15,2 7 74-15,7-12 92 0,3 7-779 16,5 0-995-16</inkml:trace>
  <inkml:trace contextRef="#ctx0" brushRef="#br0" timeOffset="26055.89">14239 7417 4809 0,'-7'4'348'0,"-1"-3"61"0,8-1 28 0,-9 6-2 0,9-6-2 0,0 0-10 15,0 0-38-15,0 0-37 0,0 0-184 16,0 0-164-16,0 0 0 0,0 0 0 0,56-7 0 16,-31 3 0-16,11-3 0 0,3 1 0 15,-1-1 0-15,-2 0 0 0,0 0 0 0,-3-2-81 16,-1-1-498-16,-7 2-92 0,-4-1-132 15,-6 4-45-15,-5-2 85 0,-4 4-749 0,-6 3-958 16</inkml:trace>
  <inkml:trace contextRef="#ctx0" brushRef="#br0" timeOffset="26310.01">14405 7165 4530 0,'-5'-8'171'0,"-2"1"57"15,2 3 39-15,5 4 12 0,-8-5 18 16,8 5 0-16,0 0 41 0,0 0 42 0,-12 21 7 15,5-4-4-15,3 15-18 16,1 4-96-16,-1 6-269 0,2 1 0 0,2 3 0 16,0 0 0-16,2-2 0 0,2 1 0 15,-1 0 0-15,1-6 0 0,3-3 0 0,-4-1 0 16,1-10 0-16,0-3 0 0,-3-4 0 0,-1-4 0 16,2-3 0-16,0 0 0 0,-2-2 0 0,2-1 0 15,-2 1 0-15,4-2 0 16,-4-7 0-16,0 0 0 0,2 5 0 0,-2-5-563 15,0 0-422-15,0 0 75 16,0 0 107-16,-6-28-874 0,6 18-1112 0</inkml:trace>
  <inkml:trace contextRef="#ctx0" brushRef="#br0" timeOffset="27326.2">15423 7242 4258 0,'1'-8'-166'0,"-1"1"76"0,0 7 74 0,0-12 72 16,2 8 53-16,-2 4 43 0,0-8 35 16,0 8 13-16,0 0 12 0,0-10-16 0,0 10-2 15,0 0 41-15,0 0-2 16,-2 29 1-16,2-11 3 0,0 10-8 0,4 10-7 16,3 3-10-16,-1 0-12 0,6 7-9 15,-1-10-19-15,0-4-18 0,1-1-14 0,3-4-9 16,1-3-2-16,-5-6-19 0,1-6-40 15,-1 0-70-15,-2-4 0 0,5-5 0 0,-3-1 0 16,5-4 0-16,0-4 0 0,4-3 0 16,7-10 0-16,-2-2 0 0,0-3 0 15,8-9 0-15,-8 6 0 0,1-10 0 0,-4 6 0 16,-4 0 0-16,0-2 0 0,-4 3 0 16,-3 8 0-16,-4 3 0 0,0 4 0 0,-3 4 0 15,0 0 0-15,1 4 0 16,-5 5 0-16,0 0 0 0,0 0 0 0,0 0 0 15,-13 36 0-15,6-7 0 0,2 5 0 0,-1 4 0 16,1 3 0-16,3 0 0 0,2 1 0 16,2-2 0-16,0-2 0 0,3 0 0 0,-1-4 0 15,-3-6 0-15,1-4 0 0,-2-4 0 16,2-1 0-16,-2 0 0 0,0-5 0 0,0-1 0 16,-2 0 0-16,2-1 0 0,-2-1 0 15,2-2 0-15,0 0 0 0,-1 1 0 16,-1-2 0-16,2-2 0 0,0-6 0 0,-4 7 0 0,4-7 0 15,0 0-581-15,0 0-173 16,0 0-152-16,-14-19 72 0,12 10 100 16,2-3-756-16,0-4-938 0</inkml:trace>
  <inkml:trace contextRef="#ctx0" brushRef="#br0" timeOffset="28030.37">16449 7385 3943 0,'0'0'31'0,"-4"-7"60"16,4 7 54-16,-2-7 33 0,2 7 24 0,4-10 30 0,3 3 27 16,-3 0 16-1,8 0-3-15,3 0-10 0,3 2-13 0,-4 2-13 0,8 2-20 16,-3 2-15-16,3 4-17 0,9 4-11 0,-5 6-16 16,1 5-11-16,-2-1-4 15,-4 6 0-15,0 3 4 0,-7 2-2 16,-3 0-3-16,-6-5-117 0,-1-3-24 0,-8 0 0 15,0 2 0-15,-3 5 0 16,-4-1 0-16,-5-4 0 0,-1-2 0 0,-4-2 0 0,-4 0 0 16,4-8 0-16,5 1 0 15,-6-4 0-15,1-3 0 0,4 0 0 0,2-5 0 16,0 2 0-16,-1-6 0 0,3 0 0 16,-2-4 0-16,4 0 0 0,-1-5-93 0,6-3-469 15,4-2-79-15,9-7-101 0,4-5-97 16,3-2 73-16,11-7-781 0,4 4-990 0</inkml:trace>
  <inkml:trace contextRef="#ctx0" brushRef="#br0" timeOffset="28240.2">16866 7313 4065 0,'0'0'-57'0,"0"0"67"16,0 0 53-16,0 0 37 0,0 0 47 0,-26 17 38 16,14-2 31-16,-9 10 25 0,0 4 24 15,-4 10 6-15,7 2 10 0,-2 2-7 16,7-9-19-16,3-1-18 0,5 2-17 15,3-8-22-15,0-3-17 0,2-4-16 0,4 4-17 16,-1-3-16-16,3-1-8 0,0-1-24 16,2-3-40-16,-1-4-53 0,2-2-66 0,5-3-81 0,1 0-100 15,3-7-115 1,0-2-148-16,7-3-149 0,7-5-150 0,1-6 49 0,-3-1 87 16,7-11-599-16,-3-1-724 0</inkml:trace>
  <inkml:trace contextRef="#ctx0" brushRef="#br0" timeOffset="28589.93">17215 6996 3731 0,'-9'-14'169'0,"-2"6"60"0,8-1 30 16,-3 2 28-16,2 2 19 0,4 5 6 0,-3-11-6 16,3 11-29-16,2-9-24 0,-2 9-23 15,14-8-25-15,-2 8-16 0,-12 0-20 16,33 6-13-16,-17-1 0 0,9 13 3 15,-3 3 17-15,-8 5-7 16,-2 3 17-16,-6-2 15 0,-4-1-135 0,-6-2-66 16,2 0 0-16,-2 1 0 0,-2-4 0 0,2 0 0 0,2-6 0 15,1-1 0-15,-1-1 0 16,0-2 0-16,0-1 0 0,6-1 0 0,-2-2 0 16,1 1 0-16,9 1 0 0,-1-2 0 0,2-4 0 15,3 1 0-15,3-3 0 0,0-1 0 16,2 2 0-16,-1-2 0 0,-2-2 0 15,3 2 0-15,-6 0 0 0,3 0 0 16,-5 0 0-16,0 0 0 0,-2 2 0 0,-1-2 0 0,-10 0-817 16,15 0-156-1,-15 0 90-15,0 0 98 0,10 2-825 0,-10-2-1049 0</inkml:trace>
  <inkml:trace contextRef="#ctx0" brushRef="#br0" timeOffset="29263.32">18232 7554 4149 0,'-13'2'-43'0,"3"1"76"0,1-1 56 0,9-2 44 0,0 0 35 0,-16 4 37 15,16-4 41-15,0 0 35 0,0 0 0 16,0 0-13-16,0 0-10 0,0 0-14 0,0 0-17 0,52-11-20 16,-8 8-19-16,14-2-18 15,11 4-15-15,3-1-22 0,0 0-9 16,2 4-13-16,-8 1-13 0,-7-2-10 15,-14 1-10-15,-4 2-10 0,-10-3-7 0,-11 1-7 0,-3-2-7 16,-2 2-4-16,-3-1-16 16,-3-1-27-16,1 2 0 0,-10-2 0 0,15 2 0 15,-15-2 0-15,0 0 0 16,10 4 0-16,-10-4 0 0,0 0-127 0,3 5-119 0,-3-5-127 16,0 0-180-16,0 0-210 0,0 0-87 0,0 0 87 15,12-14-773-15,-6 7-980 0</inkml:trace>
  <inkml:trace contextRef="#ctx0" brushRef="#br0" timeOffset="29870.06">19493 7347 4044 0,'-11'-5'-80'0,"4"2"66"0,2-1 67 0,5 4 61 0,-9-7 56 16,9 7 48-16,-8-7 43 15,8 7 17-15,-6-5 9 0,6 5-4 0,0 0-11 16,-6-7-22-16,6 7-21 16,0 0-21-16,0 0-16 0,21-5-18 0,-21 5-13 15,27 9-14-15,-2 5-8 16,4 2-12-16,-2 5-7 0,-2 1-9 0,8 9-1 0,-10-3 1 16,4 8-2-16,-13-7 0 0,0 0-101 0,-6-5-8 15,-7-1 0-15,-1-1 0 0,-5 0 0 16,-6 9 0-16,-3-6 0 0,-3 2 0 15,-2-4 0-15,-2-2 0 0,-3-2 0 16,-1-2 0-16,-4-2 0 0,2-1 0 0,2-5 0 0,0-4 0 16,1 1 0-16,5-6 0 15,1 0 0-15,2-3 0 16,0-4 0-16,5-1 0 0,2-6 0 0,7-1-596 0,4-2-174 16,7-11-133-16,8 0 74 0,6 1-903 15,4 3-1165-15</inkml:trace>
  <inkml:trace contextRef="#ctx0" brushRef="#br0" timeOffset="30160.06">20028 7282 4465 0,'-8'-7'-46'0,"3"2"64"0,-4 2 48 0,-3-1 47 16,12 4 41-16,-35 5 52 0,7 5 40 0,-6 6 15 15,-4 10 28-15,0 5 11 16,3 4 5-16,9 5 2 0,3-2-12 0,11-4-19 15,4 2-18-15,8-5-16 0,6 3-16 16,6-3-24-16,5 2-194 0,4-6-8 0,4-2 0 16,2-2 0-16,-1-7 0 15,5 1 0-15,-4-6 0 0,9 0 0 0,-8-6 0 0,-4-1 0 16,-2-4 0-16,-1 1 0 0,-5-2-181 16,2 1-137-16,-5-2-55 0,1 0-70 15,-7 2-62-15,2-3-83 0,-9 3-171 0,12-3 14 16,-12 3 92-16,4-3-580 0,-4 3-696 15</inkml:trace>
  <inkml:trace contextRef="#ctx0" brushRef="#br0" timeOffset="32595.82">21108 7464 3095 0,'0'0'-160'0,"0"0"36"0,-13 0 36 0,13 0 24 16,0 0 33-16,-18 0 24 0,18 0 31 16,0 0 16-16,-15-2 12 0,15 2 21 15,0 0 10-15,-21-2 16 0,21 2 12 0,-13-2 16 16,13 2 3-16,0 0 5 0,-15-1 2 0,15 1 2 16,0 0-1-16,-15-1-2 15,15 1-2-15,0 0 0 0,-18-3 3 0,18 3 5 0,0 0 13 16,0 0 4-16,0 0-14 15,0 0-10-15,0 0-2 0,0 0-1 0,0 0-12 16,50-7-7-16,-7 4-15 0,7 3-5 16,13 0-16-16,2 3-8 0,0-1-8 0,-3 0 3 15,-10-2-14-15,-7 3-7 16,2 2-4-16,-10-1-10 0,-4-2-5 0,-10 1-2 16,-5-2-3-16,0 2 0 0,-5-2-1 0,3 1-2 0,-16-2 3 15,16 2 0-15,-16-2 1 16,18 0-6-16,-18 0 1 0,14 2 1 15,-14-2-5-15,0 0-8 0,0 0-31 16,16-2-46-16,-16 2-78 0,8-2-113 0,-8 2-106 0,8-3-119 16,-8 3-174-1,7-6-22-15,-7 6 70 0,8-5-471 0,-8 5-558 0</inkml:trace>
  <inkml:trace contextRef="#ctx0" brushRef="#br0" timeOffset="34700.44">22127 7150 2750 0,'0'0'-67'0,"0"0"56"16,0 0 50-1,0 0 41-15,0-7 30 0,0 7 17 0,0 0 29 0,2-12 18 16,-2 12 2-16,6-7-1 0,-2 1-9 0,1 2-11 16,1 2-11-16,-6 2-14 0,15-5-13 15,-5 5-10-15,-10 0-10 0,25 7-11 16,-12 0-4-16,2 5-10 0,2-2-7 15,4 9-8-15,0 0-3 0,-6-2-4 0,-1-2-2 16,-3 1 4-16,-2-1 6 0,-3 0 9 16,-1 1 10-16,-4-2 13 0,-1 1 9 0,-3 1 4 15,-4 3 4-15,0-1 2 16,-1 0 2-16,-1 0-3 0,-1-1 2 0,3-1 5 16,-3 1-3-16,2-4-5 0,4-2-5 0,-1 0 3 15,-1-1 0-15,4 2 7 0,2-1 2 16,-1 2-6-16,2 1-6 0,-1 1-3 15,6 1-8-15,-2 0-5 0,-1 0-4 16,6 1-5-16,-6 0-6 0,1 4-1 0,2 0-5 16,-5-5-1-16,1 4 0 0,-2-4 5 15,-2 2-28-15,1 0-41 0,-5-2 0 16,-1-1 0-16,-3 3 0 0,-2-1 0 16,0-5 0-16,0 1 0 0,-1-2 0 0,-5-3 0 15,-1 0 0-15,4-1 0 0,-5-3 0 16,4-2 0-16,-5-1 0 0,1-1 0 15,2-3 0-15,-2-1 0 0,2-3 0 0,-2 1-342 16,6-1-333-16,0-2-213 0,3 2 22 16,1 1 99-16,2 1-816 0,4 0-1023 0</inkml:trace>
  <inkml:trace contextRef="#ctx0" brushRef="#br0" timeOffset="36210.05">11944 7586 4227 0,'-5'4'-61'16,"-2"0"48"-16,7-4 40 0,-3 5 13 0,3-5 19 16,0 0 15-16,0 0 11 15,0 0-2-15,0 0 5 0,0 0 0 0,0 0-6 16,48-9-7-16,-14 2-9 0,2 1-6 0,0-1-11 16,3 0-2-16,-5 2-7 0,-5 0-8 15,-9 1-7-15,-1 1-12 0,-2 0-15 0,-5 1-18 16,-1 0-18-16,-1 1-21 15,-2-1-39-15,-8 2-57 0,5-4-58 0,-5 4-50 0,0 0-67 16,0 0-65-16,0 0-133 16,-19-8-24-16,8 6 57 0,0-1-198 0,-7-1-188 15</inkml:trace>
  <inkml:trace contextRef="#ctx0" brushRef="#br0" timeOffset="36450.01">12028 7421 1998 0,'0'0'65'0,"0"0"23"16,0 0 10-16,-13 1 7 0,13-1 1 0,0 0 25 16,-8 7 46-16,6 0 25 0,-1 5 17 15,-1 5 4-15,-1 6-8 0,3 0-10 0,1 2-15 16,-3 0-15-16,2 3-15 0,2-3-15 16,0 1-13-16,-2 0-13 0,2-2-11 0,-2-3-9 15,2-3-10-15,0 0-8 0,-1 0-9 0,-1-1-20 16,0-3-41-16,0-2-51 15,0 0-72-15,2-1-85 0,-2 0-76 0,2-5-120 16,-3-1-182-16,3-5-33 16,-7 5 62-16,7-5-312 0,0 0-341 0</inkml:trace>
  <inkml:trace contextRef="#ctx0" brushRef="#br0" timeOffset="36982.94">11270 7448 2315 0,'0'-7'28'0,"0"7"31"0,2-8 21 0,-2 8 17 0,4-7 1 0,-4 7 16 15,3-11 12-15,1 5 19 0,2 1-2 0,0-2 6 16,1 0-4-16,3 2-15 15,-2 1-2-15,1 1-10 0,-9 3 1 0,23 0-9 16,-8 5-11-16,1 2-4 0,-2 4-5 0,4 2-5 16,1 6-2-16,0 5 0 15,-2 0-3-15,-4 2 3 0,-2-4-1 0,0-4 4 0,-8 0 1 16,-1-1-2-16,0 0 2 0,0 0 1 16,-2-1 3-16,-2-2 1 0,-2-1-2 15,3 2-4-15,-8-1-2 0,2-1-15 0,-1 0-6 16,-4-1-7-16,-1-2-4 0,2-1-6 15,-1-1-4-15,3-1-3 0,0-2-26 0,-1 1-29 16,0-1-40-16,3-2-42 0,7-3-45 16,-14 2-59-16,14-2-63 0,-11 0-65 15,11 0-86-15,-9-7-130 0,5 2-98 16,2-2 53-16,2 7-373 0,0-12-441 0</inkml:trace>
  <inkml:trace contextRef="#ctx0" brushRef="#br0" timeOffset="37255.11">11529 7479 2490 0,'0'0'-6'0,"1"-5"37"0,-1 5 17 0,0 0 2 16,0 0 21-16,0 0 22 0,0 0 36 0,0 0 17 16,-9 33 14-16,6-15-4 15,-3 4 5-15,4 3 5 0,0 0-8 0,4-1 7 16,0 2-5-16,4 1-15 0,-1 3-11 15,4-3-10-15,3-4-13 0,-1 4-10 16,3-6-8-16,-3-4-7 0,9 3-15 16,-4-5-34-16,2-2-42 0,-1-3-58 0,0-2-73 15,-2-1-70-15,1-3-67 16,-3-3-94-16,-3-1-164 0,-10 0-56 0,16-3 68 0,-10 1-295 16,-6 2-301-16</inkml:trace>
  <inkml:trace contextRef="#ctx0" brushRef="#br0" timeOffset="38035.08">11720 6865 2307 0,'-7'-5'53'0,"7"5"35"0,-9-1 28 0,9 1 31 0,0 0 23 0,-13-3 17 16,13 3 21-16,0 0 5 0,-15 0 7 0,15 0 1 15,0 0-3-15,-17-3 0 16,17 3 1-16,0 0-6 0,0 0-8 0,-14-1-16 16,14 1-13-16,0 0-18 0,0 0-9 15,0 0-10-15,0 0-15 0,0 0-10 0,0 0-15 16,48-7-10-16,-28 3-6 0,4 1-5 0,-9 0-3 16,4 1-13-16,-4 0-8 0,-3 0-7 15,-1 1-10-15,-11 1-5 0,0 0 2 0,23 7-3 16,-20-1 0-16,-3 3 2 15,-1 5 14-15,-5 5 31 0,0 1 9 16,-3 0 3-16,-5 8 3 0,3 1-9 0,1-6-5 16,3-2-8-16,-1-2-8 0,5 1-3 0,-5 0-10 0,4-4-7 15,0-1-2-15,2-1-10 16,2-1-26-16,-2-1-48 0,2-1-52 0,0 0-69 16,2 2-75-16,-2-1-85 0,4-4-88 0,-2 1-67 15,0-1-77-15,0-2-138 16,-2-6-23-16,2 7 80 0,-2-7-519 15,0 0-623-15</inkml:trace>
  <inkml:trace contextRef="#ctx0" brushRef="#br0" timeOffset="38270.06">11720 7159 3492 0,'-12'1'151'0,"12"-1"26"0,0 0 16 0,-9 2 26 16,9-2 17-16,0 0 17 16,0 0 7-16,0 0-8 0,0 0-26 0,0 0-14 15,0 0-24-15,30-23-32 16,-17 17-66-16,6-5-79 0,1 3-97 0,-3 0-133 0,-2 3-150 16,0-3-172-16,-4 3-187 15,-3 5 68-15,-8 0 79 0,0 0-416 0,0 0-474 16</inkml:trace>
  <inkml:trace contextRef="#ctx0" brushRef="#br0" timeOffset="44124.56">10664 5389 3883 0,'-6'9'123'0,"-1"-4"-11"15,2 0-35-15,-2 0-2 0,7-5 17 0,-6 7 24 16,6-7 33-16,-7 5 6 0,7-5 0 0,0 0 19 16,-9 3 15-16,9-3 11 15,0 0-18-15,-18 0-2 0,18 0-19 0,-26-7-14 16,3 1-10-16,-12-6 0 0,1-2-22 15,-9-7-6-15,-4-2-9 0,6-7-8 0,-1-4-13 16,-2-5 0-16,6-10-19 0,2 1-8 16,-4-20-1-16,5-6-3 0,9-6-11 0,7-11-11 15,8-7-4-15,11 14-8 16,9-23-2-16,11 3-1 0,7 2-12 0,12 7-3 0,8 6-1 16,5 13 15-16,3 6-15 0,4 8-6 15,2 8 2-15,-12 16-3 0,-1 3-14 16,0 6-17-16,-2 6-17 0,-3 3-14 0,-9 6-8 15,-1 4-11-15,-7 4-4 16,-6 1-8-16,-4 1-14 0,-2 2-4 0,-3 2-13 0,3 2-13 16,-4 0-21-1,-3 1-30-15,-2 1-44 0,6 1-48 0,-8-1-55 0,1 3-86 16,-2 0-176-16,-2 0-59 0,0-7 79 0,-2 10-314 16,0-4-385-16</inkml:trace>
  <inkml:trace contextRef="#ctx0" brushRef="#br0" timeOffset="44442.99">10755 3587 2647 0,'-1'-9'73'0,"-1"2"32"0,2 7 27 16,-6-12 26 46,6 7 22-62,0 5 16 0,-2-8 10 0,2 8-5 0,4-9-9 0,-4 9-1 0,15-5-3 0,2 3 1 0,8 4-18 0,11 3-13 0,4 6-12 0,12 5-8 0,0 4-17 0,-9 2-6 0,0 2-11 16,-14-2-5-16,0 0-5 0,-8 4 9 15,-5-2 11-15,-7 0 5 0,-5-4 6 0,-4 0 4 16,-6 0-8-16,1 2-18 0,-9 4-7 0,-3 0-10 16,-2-4-6-16,-3 0-30 0,2-3-17 15,-3 0-55-15,3-5-69 0,6-2-99 16,-2-2-144-16,3-1-182 0,-31 5-330 15,31-14 93-15,4 0 78 0,9 0-528 16,0 0-666-16</inkml:trace>
  <inkml:trace contextRef="#ctx0" brushRef="#br0" timeOffset="50460.41">23211 7609 4180 0,'0'0'155'0,"0"0"-27"16,0 0-22-16,-17-3-13 0,17 3-13 0,0 0 8 0,0 0 9 0,34-17-1 16,-2 8-12-16,20-2-6 15,9-4-9-15,5 4-5 0,5-3-3 0,3 2-8 16,0 1-7-16,-1-2-22 15,1 1-36-15,-4-2-53 0,-7 0-68 0,-7 2-80 0,-15 4-77 16,-7-4-108-16,-9 3-148 16,-9 3-89-16,-9-3 75 0,-5 2-341 0,-4 0-384 15</inkml:trace>
  <inkml:trace contextRef="#ctx0" brushRef="#br0" timeOffset="50780.34">23533 7172 2732 0,'-10'-5'130'0,"10"5"36"0,-10-2 16 16,10 2 4-16,0 0 8 0,-7-1-8 15,7 1-12-15,0 0 43 0,-17 15 52 0,5 2 26 16,-8 11 13-16,-11 11 11 0,-3 6 4 16,-5 3-3-16,-13 14-12 0,0 1-11 0,-2-3-9 15,11-16-25-15,2-2-11 0,7-5-9 16,7-4-20-16,5-11-9 0,8-3-112 0,5-4-102 15,4-3 0-15,1-1 0 0,6-1 0 16,2-1 0-16,7 0 0 0,6 1 0 16,12 0 0-16,7 0 0 0,4-5 0 0,-1 1 0 15,6-1 0-15,-2-2 0 0,1 0 0 0,-2 0 0 16,-4-1 0-16,-8 2 0 16,-5-2 0-16,-2 1 0 0,-1 1-362 0,-8-1-230 15,-1 1-86-15,1-3-187 0,-5 2 61 16,-3-2 78-16,-6-1-690 0,6 6-868 0</inkml:trace>
  <inkml:trace contextRef="#ctx0" brushRef="#br0" timeOffset="52302.7">24931 7157 3694 0,'8'-1'-134'0,"-8"1"34"16,5-4 39-16,-5 4 49 0,10-7 46 0,-7 1 58 15,4 2 36-15,-5-2 25 16,-2 6 19-16,3-7 9 0,-3 7 7 0,4-7 2 16,-4 7-3-16,2-5-10 0,-2 5-2 15,0 0-3-15,2-6-12 0,-2 6-11 0,0 0-6 16,0 0-14-16,0-7-12 0,0 7-11 16,0 0-16-16,-10-7-8 0,2 5-12 15,8 2-4-15,-22 2-13 0,4 3-3 0,-8 7-2 16,-7 5-4-16,5 2-4 0,-3 2 4 15,2-1 2-15,7 4-1 0,3 2 8 0,1-1 13 16,11-2 10-16,5-2 19 16,6-4 10-16,6 2 17 0,7 5 4 0,8-4 3 15,1-2-8-15,7-5-11 0,3-1-9 16,-2-3-11-16,2-1-9 0,3-3-13 0,-12-3-18 16,-2 0-34-16,-2-1-51 0,-1-1-61 0,-8 0-77 0,4 0-75 15,-7-1-91 1,3-1-112-16,-7 0-97 0,3 0-134 15,-10 2-105-15,9-3 72 0,-9 3-664 0,0 0-831 16</inkml:trace>
  <inkml:trace contextRef="#ctx0" brushRef="#br0" timeOffset="53349.94">25355 6757 3964 0,'4'-36'-44'0,"1"4"57"0,-2 4 62 0,-1 5 58 0,2 0 62 16,-4 3 53-16,2 2 62 0,-2 5 18 15,0 1-6-15,0 1-26 0,0 3-33 0,0 8-21 16,0 0 25-16,0 0 9 16,2 39-6-16,-4 4 0 0,5 19 3 0,3 6-13 15,0 9-30-15,4 23-230 16,3 2 0-16,2-2 0 0,4 1 0 0,0-6 0 16,1-8 0-16,-7-18 0 0,-1-4 0 0,2-7 0 0,-3-5 0 15,0-12 0-15,-8-3 0 16,3-11 0-16,-4-4 0 0,0-9 0 0,-1 1 0 15,1-3 0-15,-2-3 0 0,0-6 0 16,0-3 0-16,0 0-273 0,0 0-248 0,-5-26-42 16,1 0-52-16,0-9-74 15,2-10-64-15,-4-10 35 0,0-3-663 0,-1 1-833 0</inkml:trace>
  <inkml:trace contextRef="#ctx0" brushRef="#br0" timeOffset="53570.19">25489 7242 3585 0,'-8'-31'-82'0,"-1"1"62"15,1 1 68-15,1 6 50 0,2 3 45 0,0 1 41 0,3 3 32 16,-2 5 6-1,4-3 2-15,4 1-18 0,0 4-7 0,4 2-11 0,1 0-6 16,8 3-6-16,0 1-13 16,7 4-20-16,2 3-8 0,10 6-18 0,-1 3-12 0,-3 2-11 15,-5 4-10 1,-2-1-2-16,-5 3-11 0,-6-4-9 16,-5 2-4-16,-5-3 3 0,-4 2-2 0,-4 0-12 15,-11 7-9-15,-2-3 5 0,-5 1-12 0,-2-6-25 16,3-5-34-16,2-3-41 0,-2-3-67 15,4-2-84-15,-3-6-113 0,4-1-105 0,-4-4-100 16,6-5-138-16,0-2-20 0,6 0 79 16,5-1-477-16,1 0-565 0</inkml:trace>
  <inkml:trace contextRef="#ctx0" brushRef="#br0" timeOffset="54050.01">25836 7183 3170 0,'2'5'74'0,"-1"3"38"0,3-1 30 15,-4-7 28-15,2 6 29 0,-2-6 19 16,2 9 16-16,-2-9 15 0,5 9 1 16,4-5-1-16,-9-4-9 0,14 3-22 0,0-1-17 15,-14-2-20-15,26-2-23 16,-12 1-8-16,-3-1-20 0,3 0-14 0,-5-2-2 16,0 1-9-16,4-1-1 0,-13 4-12 0,12-11-1 15,-8 4 0-15,-2-2-1 0,0-1-8 16,-4-3-4-16,-2-2-10 0,-1-3-3 0,-4 0-8 15,-7-8-6-15,1-2-10 0,-3 1 0 16,2 2-4-16,-4 3-2 0,8 4 1 0,-2 5 0 16,3 4-1-16,-3 0-12 15,4 5 3-15,-2-1-6 0,0 3-5 0,12 2-3 16,-24 2 6-16,24-2-6 0,-14 5-1 16,10-2 3-16,4-3 1 0,0 0 13 0,0 0 6 15,0 0 4-15,32 5 1 0,-5-9-2 0,11-2 2 16,0-1-39-16,0 0 0 15,-3 0 0-15,-9 4 0 0,-5-1 0 0,-4 1 0 0,-2 3 0 16,-1 0 0-16,-1 3 0 16,0 1 0-16,-1 3 0 0,-1 3 0 0,-4 2 0 15,4 2 0-15,-4 4 0 0,-1 3 0 16,-3 0 0-16,4 1 0 0,-5-1 0 0,1 1 0 16,-3-1 0-16,4-5 0 0,-2 4 0 0,-2-3 0 15,0-2 0-15,2-1-16 16,-2 0-388-16,2-2-121 0,-1-2-126 0,-1-2-210 0,4-2 54 15,0-3 76-15,-4-3-696 16,0 0-878-16</inkml:trace>
  <inkml:trace contextRef="#ctx0" brushRef="#br0" timeOffset="54400.02">26512 6895 4169 0,'0'0'8'0,"-14"-4"43"0,14 4 52 16,0 0 64-16,-22 9 46 0,12-3 25 15,-1 5 19-15,0 3 6 0,0 2 5 0,4 4-13 16,0-1-8-16,3 4-12 16,-3-2-23-16,7-2-15 0,3 0-19 15,1-2-16-15,3 4-14 0,3-6-13 16,5 0-10-16,-2-3-13 0,7-3-13 0,-6-4-5 16,6 0-8-16,-5-5-10 0,0 0-8 0,2-5-43 15,1 0-25-15,-3-2 0 0,0-5 0 16,-2-2 0-16,-3-3 0 0,-3-2 0 0,1-1 0 15,-3-12 0-15,-3 3 0 0,1 4 0 16,-8-11 0-16,2 3 0 0,-5 8 0 0,5 5 0 16,-3 5 0-16,2 1 0 15,-4 6 0-15,-1 3 0 0,0 1 0 0,-2 3-156 0,11 1-93 16,-24 7-88-16,12 0-113 0,1 1-130 0,0 2-219 16,5-1-7-16,0-3 89 0,4 1-676 15,2-7-847-15</inkml:trace>
  <inkml:trace contextRef="#ctx0" brushRef="#br0" timeOffset="54904.77">26869 6843 4152 0,'-3'-10'104'16,"3"10"27"-16,-4-7 30 0,4 7 36 16,0 0 30-16,0 0-1 0,0 0-14 0,0 0 40 15,0 0 1-15,0 0-15 0,0 0-16 16,0 0-22-16,6 27-18 0,-2-18-14 0,4-1-16 15,-1 5-13-15,2-3-18 0,3 0-12 16,-1-2-11-16,3-1-10 0,1-2-9 16,1 1-15-16,-3-2-15 0,0-4-11 0,0 0-5 15,-13 0-6-15,24-8-8 16,-13 0-5-16,-2-3-5 0,-2 1-5 0,2-3-3 0,-6-3-3 16,1-3-7-16,-2 0-7 0,-2-1-2 15,2 1 3-15,-2 1 7 0,0 7-7 0,0-3-3 16,0 5-3-16,0 3 5 0,0 6-9 15,0 0 6-15,0 0 10 0,0 0 13 0,0 0 15 16,0 0 26-16,2 46 18 16,-2-10 32-16,1 6 28 0,-1 4-59 15,0 12-64-15,0 3 0 0,0 3 0 16,-3-3 0-16,1 2 0 0,-4 3 0 0,4-2 0 0,-3-2 0 0,-3-6 0 16,2-6 0-16,-1-10 0 0,1-4 0 15,1-3 0-15,-2-7 0 0,3-7 0 16,1-5 0-16,-1-3 0 0,-2 2 0 15,1-5 0-15,-5-1 0 0,-3-2 0 0,-7-3 0 16,2-2 0-16,-16-8 0 16,-1-6 0-16,-9-8 0 0,3-9 0 0,-4-7 0 15,4-3 0-15,8 1 0 0,5 4 0 0,7 7 0 16,4 3 0-16,7 5 0 0,1 7 0 16,3-4-277-16,2 3-600 0,6 3-72 0,4-9 102 15,8-6-935-15,8 5-1213 0</inkml:trace>
  <inkml:trace contextRef="#ctx0" brushRef="#br0" timeOffset="55370.04">27452 6923 5091 0,'-24'-1'67'0,"24"1"27"0,0 0 35 0,-19 0 53 16,19 0 50-16,0 0 18 0,-18-2-12 0,18 2-24 15,0 0-19-15,0 0-17 0,0 0-17 16,0 0-8-16,0 0-17 0,0 0-14 0,0 0-11 0,0 0-8 16,25-16-16-16,-14 12-4 15,-2-5-6-15,0 1-10 0,-2-3-7 0,0-1-9 0,-2-3-4 16,-3-2-4-16,-4-2-23 0,1-5-20 16,-10-9 0-16,0 1 0 0,-3 1 0 15,-4 5 0-15,-1 1 0 0,-2 5 0 0,0 1 0 16,2 8 0-16,4 4 0 0,-1 3 0 15,3 2 0-15,0 4 0 0,-1 2 0 0,5 1 0 16,2 0 0-16,-2 0 0 16,9 2 0-16,-1-2 0 15,1-5 0-15,14 10 0 0,-2-6 0 0,8-3 0 16,9-2 0-16,1 1 0 0,8-4 0 0,2 1 0 0,-8 1 0 16,-5 0 0-16,-6 2 0 0,-3 0 0 15,2 2 0-15,-3 2 0 0,0 2 0 16,-3 2 0-16,-1 1 0 0,-2 5 0 15,1 2 0-15,-3-1 0 0,-2 0 0 0,2 3 0 16,-4-3 0-16,-1 1 0 0,2 1 0 16,-3-4 0-16,1 3 0 0,0-4-317 15,0-1-260-15,-2 0-123 0,2-4-187 0,0-2 79 16,1-1 86-16,-5-4-700 0,0 0-872 0</inkml:trace>
  <inkml:trace contextRef="#ctx0" brushRef="#br0" timeOffset="55770.24">27872 6466 4260 0,'0'-10'107'0,"0"3"-5"0,0 1 7 0,0 6 23 0,0 0 84 0,0 0 72 15,0 0 27-15,16 24 8 0,-7-5-5 16,-2 2-2-16,6 8-13 0,-3 2-14 0,3 0-25 16,-3 0-20-16,0-2-20 0,-7-5-17 15,3-2-33-15,-4-5-174 0,1 0 0 0,-3 1 0 16,0-7 0-16,0 3 0 0,0-2 0 0,-5 1 0 15,-3-4 0-15,1 0 0 16,-5-2 0-16,1-5 0 0,11-2 0 0,-23-4 0 16,6-7 0-16,2-10 0 15,2-12 0-15,2-6 0 0,11-6 0 0,2 3 0 0,8-8 0 16,0 12 0-16,1 6 0 0,-5 10 0 16,3 5 0-16,1 4 0 0,2 4 0 0,1 4 0 15,1 5 0-15,-2 2 0 0,8 5 0 16,-2 3 0-16,9 5 0 0,0 6 0 15,-2 1 0-15,2 1 0 0,-2-2 0 16,0 1 0-16,4-2 0 0,-2-1 0 0,0-4 0 16,-4-4 0-16,-5-3 0 15,0-1 0-15,-2-4 0 0,2-3 0 0,1-1 0 16,-2-3 0-16,-1-1 0 0,-2-2 0 0,4 0 0 16,-3 2 0-16,-3 0 0 0,-7 1 0 0,3 3-456 0,-8 1-546 15,0 0 102-15,0 0-1084 16,2 17-1401-16</inkml:trace>
  <inkml:trace contextRef="#ctx0" brushRef="#br0" timeOffset="56070.22">28713 6886 5611 0,'0'-9'70'0,"0"9"44"0,0 0 33 0,0 0 55 0,0 0 36 0,0 0 25 0,0 0 8 0,-20-7 3 16,-8 20-6-16,-21 6-4 15,-10 6 11-15,-27 15-81 0,-16 4-194 16,-16 8 0-16,-50 16 0 0,-13 3 0 16,-2-1 0-16,-9 0 0 0,-5 2 0 0,11-2 0 0,11-7 0 15,55-14 0-15,17-6 0 16,16-7 0-16,28-9 0 0,9-5 0 0,16-4 0 0,5-6 0 16,10-1 0-16,4-4 0 15,2-1 0-15,3-2 0 0,2 0 0 0,8-4 0 0,-1 6 0 16,1-6 0-16,0 0 0 0,0 0 0 0,14 4 0 15,-3-2 0-15,-4 0-583 16,0 1-343-16,1 1 27 0,-2-1 96 0,0 2-891 16,-6-5-1128-16</inkml:trace>
  <inkml:trace contextRef="#ctx0" brushRef="#br0" timeOffset="59510.28">23780 2589 2061 0,'4'-14'944'0,"-8"5"-355"0,2-1-187 16,1 2-71-16,1 8-31 0,-4-10-18 0,4 10-44 15,-2-7-41-15,2 7-9 0,0 0 29 16,0 0 19-16,-4 27 6 0,3-8-13 15,-1 9-9-15,4 7-19 0,-1 8-8 0,3-1-2 16,2-3-12-16,1 0-16 0,-2-1-12 16,0-4-11-16,1-6-10 0,-3-8-11 15,-1-2-71-15,2-7-48 0,-4 3 0 0,2-5 0 16,-2-1 0-16,0-8 0 0,0 0 0 0,0 0 0 16,0 0 0-16,0 0 0 0,-17-26 0 15,11 2 0-15,2-11 0 0,-2-10 0 0,6-15 0 16,2-7 0-16,7-5 0 15,5-19 0-15,3 0 0 0,2 4 0 16,1 22 0-16,-2 7 0 0,5 2 0 0,0 7 0 16,2 6 0-16,-1 4 0 0,-4 9 0 0,3 6 0 15,4 5-89-15,0 6-376 16,-3 4-67-16,-5 6-82 0,0 1-145 0,-2 5-100 16,-3 2 91-16,-7 6-628 0,-1 5-849 0</inkml:trace>
  <inkml:trace contextRef="#ctx0" brushRef="#br0" timeOffset="59673.6">23590 2654 4184 0,'-11'5'103'0,"3"-4"12"0,0 3 17 15,8-4 26-15,0 0 24 0,0 0 11 0,0 0 1 16,0 0-16-16,0 0-16 0,23-13-19 0,0 4-17 16,8-5-24-16,7 2-54 15,11-5-67-15,4 0-84 0,5-2-97 0,1 0-107 16,2 1-93-16,-10-2-106 0,-2 2-132 15,-4-1-23-15,-15 7-423 0,-6 1-554 0</inkml:trace>
  <inkml:trace contextRef="#ctx0" brushRef="#br0" timeOffset="59960.06">24220 2410 2973 0,'0'0'1'16,"0"0"45"-16,-30 20 35 0,15-9 48 0,-1 1 44 16,-2 9 48-16,2-2 20 0,-1 5 18 15,5 3 7-15,5-4-4 0,-1-1 30 0,8-4 1 16,0 3-3-16,6 2-19 0,8 4-18 0,4-3-21 15,7-1-17-15,6-5-21 16,3-6-17-16,2-3-19 0,2-4-16 0,-3-3-13 0,-9-2-12 16,1-2-9-16,-4-3-4 15,-2 0 9-15,-4-4 9 0,-2-3 9 0,-5-1-3 16,-7-3-58-16,-3-1-70 0,-3-5 0 0,-9-9 0 16,-5-2 0-16,-8-6 0 0,-4 0 0 15,-1 6 0-15,4 8 0 0,3 5 0 16,0 3 0-16,1 5 0 0,8 5 0 15,-2 3 0-15,3 3 0 0,0 2 0 0,3 3 0 16,-1 5-362-16,4 1-223 16,3 0-186-16,1-1-142 0,8-1 96 15,0 1-796-15,8-1-1053 0</inkml:trace>
  <inkml:trace contextRef="#ctx0" brushRef="#br0" timeOffset="60360.35">24735 2673 4660 0,'0'0'90'0,"0"0"42"16,0 0 45-16,0 0 45 0,0 0 32 16,0 0 12-16,0 0-6 0,0 0-29 15,0 0-21-15,0 0-22 0,0 0-21 0,0 0-12 16,0 0-18-16,0 0-17 0,12-16-7 16,-9 7-12-16,3 0-11 0,-4-3-11 0,1-5-8 15,-3 1-8-15,-1-3-8 0,-1-3-3 16,-2 0-8-16,-2-1-3 0,0 4-7 15,0 2-2-15,3 4-1 0,-3-1-7 16,4 2 1-16,-1 4-2 0,1-5 8 16,2 6-18-16,-2 0-13 0,6-3 0 0,-1 0 0 15,7 0 0-15,2 1 0 16,2 2 0-16,4 3 0 0,-1 0 0 0,2 0 0 0,-1 8 0 0,6 1 0 16,-5 3 0-16,-1 4 0 15,5 6 0-15,-3 4 0 0,-2 0 0 0,0 2 0 16,-3 2 0-16,0 1 0 0,-4 1 0 15,3-1 0-15,-4-7 0 0,-3-2 0 16,-2-3 0-16,4-3 0 0,-4 2-89 0,-1-5-340 16,2-1-85-16,-5-4-128 15,-1-4-218-15,0 0 31 0,0 0 82 0,13-18-641 0,-13 6-841 16</inkml:trace>
  <inkml:trace contextRef="#ctx0" brushRef="#br0" timeOffset="60860.19">25786 1886 4104 0,'-4'-33'52'0,"2"10"71"0,0 2 67 0,2 4 78 0,0 5 45 15,-1-1 21-15,1 4-7 16,0 2-27-16,0 7-34 0,0-9-31 0,0 9 10 16,0 0 5-16,3 33-15 0,3 1-10 15,-4 3-4-15,1 8 19 0,8 8-11 16,-2 7-195-16,-4 0-34 0,4-1 0 0,-6-1 0 0,3-6 0 15,-2-7 0 1,-3-3 0-16,-1-3 0 0,4-4 0 0,-2-6 0 0,0-6 0 16,-2-5 0-16,2-1 0 15,0-5-400-15,-1-3-287 0,2-5-178 0,3-2-36 16,-6-2 95-16,16-8-735 0,0-6-986 0</inkml:trace>
  <inkml:trace contextRef="#ctx0" brushRef="#br0" timeOffset="61160.2">26129 2128 4064 0,'-2'-9'73'0,"-2"2"49"0,4 7 25 16,0 0 36-16,-9-5 47 0,9 5 50 16,0 0 35-16,0 0 25 0,-23 23 2 15,17-8-3-15,1 2-8 0,-1 3-19 16,1 1-28-16,5-2-22 0,0 2-28 0,7-1-17 16,0 0-101-16,3-1-116 0,5 4 0 0,4-6 0 0,-2-7 0 15,6-2 0 1,-2 0 0-16,-2-7 0 0,2-1 0 0,0-1 0 15,4-7 0-15,-4 0 0 0,-3 0 0 16,-2-3 0-16,-3-1 0 0,-1-5 0 0,-5-4 0 16,-1 0 0-16,-4-6 0 0,-2 2 0 15,-2-1 0-15,-5-5 0 0,-1 8 0 16,0 2 0-16,-1 4 0 0,-4 3 0 16,1 3 0-16,-1 7 0 0,-1 4 0 0,-1 0 0 15,-1 6-354-15,-2 5-393 0,0-1-218 16,5 2 71-16,1 7 106 0,3-1-723 15,6-2-957-15</inkml:trace>
  <inkml:trace contextRef="#ctx0" brushRef="#br0" timeOffset="61490.47">26596 2064 4606 0,'-6'-8'191'0,"6"8"21"0,0 0 35 16,0 0 15-16,0 0 24 0,0 0 2 0,0 0 2 15,0 0-20-15,-15 20-18 0,15-8-22 16,5 2-19-16,1-1-19 0,-1 2-15 16,7 0-17-16,1-1-16 0,5-3-14 15,-1 0-87-15,0-6-43 0,3-2 0 0,-2 1 0 16,3-6 0-16,2-1 0 0,-2-4 0 16,-6 2 0-16,4-4 0 0,-7 1 0 15,-1-5 0-15,-2 1 0 0,0-3 0 0,-8-1 0 16,3 0 0-16,-6-6 0 0,0 1 0 15,-3-2 0-15,-4 4 0 0,4 0 0 0,-1 4 0 16,-3 4 0-16,-1 2 0 0,1 3 0 16,-4 5-342-16,-3 2-184 15,-3 5-157-15,-2 1-241 0,2 2 75 0,-6 10 94 16,5 0-644-16,6-1-850 0</inkml:trace>
  <inkml:trace contextRef="#ctx0" brushRef="#br0" timeOffset="61745.22">27030 1287 4366 0,'-2'-15'272'0,"1"3"18"0,-2 4-5 16,1 1-13-16,2 7-22 0,0 0 49 0,0 0 20 16,5 56-23-16,2-3-30 15,0 11-22-15,4 5-26 0,1 2-16 0,5 19-26 16,-7-15-22-16,-4 2-20 15,-1 3-36-15,-1 0-52 0,-2-3-54 16,-2-4-76-16,-2-2-82 0,-2-6-67 0,2-4-57 16,-3-5-84-16,-1-16-35 0,0-2-34 0,0-5-17 15,1-11-2-15,-3-10-47 0,5-3-60 16,-6-7-34-16,9-2 14 0,0 0-427 0,-11-21-492 16</inkml:trace>
  <inkml:trace contextRef="#ctx0" brushRef="#br0" timeOffset="61960.6">27043 2371 2610 0,'8'-53'-22'0,"4"-5"58"0,1-1 47 16,0 4 54-16,4 7 59 0,-1 14 43 0,-2 5 29 15,0 1 16-15,-3 10 13 0,7 4 28 16,-3 3 11-16,2 4 7 0,2 3-10 0,2 4-18 16,-3 4-22-16,4 2-13 15,6 8-19-15,-4 3-6 0,-1 2-20 0,-7 6-16 16,-5 4-17-16,-2 2-10 0,-9 1-6 0,-9 0-10 16,0 2-64-16,-8 0-112 15,-6-1 0-15,-5 2 0 0,3-10 0 0,-2-4 0 0,-4-1 0 16,3-4 0-16,-3-6 0 15,-3-2 0-15,7-7-27 0,3-2-472 0,-6-14-168 16,3-5-278-16,8-10 55 16,2-12 109-16,9-10-709 0,8-5-938 15</inkml:trace>
  <inkml:trace contextRef="#ctx0" brushRef="#br0" timeOffset="62374.83">27318 646 4270 0,'-107'-29'-93'0,"-15"12"30"0,-17 13 42 15,-17 14 31-15,-61 20 32 0,-16 25-7 0,-18 22 8 16,-14 24 29-16,-9 17 35 0,-22 32 18 16,-100 81 1-16,128-61 9 0,-88 90 24 15,127-67 7-15,22 12 9 0,27-6 8 16,33-3 50-16,50-10 58 0,49-11 24 15,41-43 13-15,39-4-8 0,60 22-17 0,35-21-22 16,41-14-23-16,32-26-18 0,33-21-89 16,16-17-151-16,15-21 0 0,5-25 0 0,0-15 0 15,4-21 0-15,-18-17 0 16,-13-19-135-16,-16-15-159 0,-24-17-25 0,-23-22 23 0,-28-20 36 16,-27-18 23-16,-25-16 55 0,-22-11 46 15,-19-10 45-15,-20-5 17 0,-17-9 20 16,-23 45-7-16,-21-41 1 0,-24 21 11 0,-22 13-4 0,-20 30 20 15,3 51-4-15,-20 18 0 16,-23 23-1-16,-9 19 6 0,-20 19-4 0,-11 21-24 16,-40 23-30-16,11 21-27 15,19 10-28-15,57-4-45 0,16 9-67 0,18 1-100 0,27 2-183 16,19-3-129-16,28-15 75 0,16-8-310 0,21 6-386 16</inkml:trace>
  <inkml:trace contextRef="#ctx0" brushRef="#br0" timeOffset="62693.23">28948 1353 3022 0,'-7'-29'248'0,"-2"12"-11"0,4 1-23 0,-1 2-19 16,3 6-19-16,-1-3-7 0,-2 5 5 15,5 2 4-15,1 4-9 0,0 0-21 0,-29 12-9 16,9 9-14-16,-6 18-7 0,-7 12-8 16,-5 29-14-16,-8 3-7 0,-4 7-10 15,-6 4-12-15,-3 5-17 0,3 3-37 0,6-8-58 16,3-7-69-16,10-7-82 15,12-23-93-15,2-3-117 0,8-8-229 0,1-14-41 0,7-11 76 16,-3-8-371-16,7-6-449 16</inkml:trace>
  <inkml:trace contextRef="#ctx0" brushRef="#br0" timeOffset="62930.44">28706 1850 2979 0,'-36'2'83'0,"36"-2"-2"0,-4-7-23 15,4 7 1-15,0-9 1 16,0 9 2-16,0 0-1 0,0 0-3 0,0 0 1 0,0 0 11 16,29 12 0-16,-23-3-4 0,-1 4-6 15,1 1-4-15,-5 0-5 0,3 0-39 16,-4-2-38-16,-2 1-54 0,0 3-81 0,-5-1-98 15,-2-3-170-15,-7 0-132 0,1 0 48 16,0-6-139-16,0 4-148 0</inkml:trace>
  <inkml:trace contextRef="#ctx0" brushRef="#br0" timeOffset="63210.13">28371 1454 1975 0,'-6'-5'342'0,"2"0"-1"0,4 5-37 15,-5-9-32-15,5 9-20 0,0 0-13 0,0 0 29 16,0 0 44-16,0 0 26 16,13 24-18-16,4 2-18 0,10 12-18 0,7-1-33 0,6 8-16 15,3-4-25-15,13 14-18 0,3-2-18 16,-2-2-20-16,-9-10-36 0,0 2-59 15,-2-2-89-15,-3 4-98 0,-3-2-108 0,-1-5-130 16,-7-2-156-16,2-2-252 16,-10-10 11-16,-3-4 83 0,1 1-491 0,-6-6-637 0</inkml:trace>
  <inkml:trace contextRef="#ctx0" brushRef="#br0" timeOffset="64060.33">29524 2063 3485 0,'-11'-7'301'0,"8"5"-20"15,3 2-1-15,0 0 7 0,-9-5-1 0,9 5 3 16,0 0-11-16,-20 2-17 0,20-2-19 16,-18 9-25-16,4-2-18 0,3 1-3 0,-3 0-5 15,-3 3-1-15,1-2-16 0,-2 2-9 16,-1-2-18-16,-3 0-13 0,2-2-13 15,-3 0-9-15,2-1-11 0,0-5-6 0,8 1-11 16,-4-4-9-16,-1-3-75 0,5-4 0 16,0-4 0-16,3-4 0 0,3-2 0 15,5-4 0-15,2 5 0 0,2-1 0 16,0 3 0-16,0 1 0 0,1 1 0 0,5 4 0 16,-1 1 0-16,3 5 0 0,1 0 0 0,3 3 0 15,1 1 0-15,3 1 0 16,0 1 0-16,0 2 0 0,-4 0 0 0,4-1 0 0,-5 1 0 15,1-1 0-15,-3-1 0 16,0 0 0-16,-3 1 0 0,1-3 0 0,-9 0 0 16,15 4 0-16,-15-4 0 15,16 0 0-15,-16 0 0 0,19-6 0 0,-8 3 0 16,-1 0 0-16,-2-1 0 0,-1 2 0 0,-7 2 0 16,11-5 0-16,-3 3 0 0,-8 2 0 15,0 0 0-15,0 0 0 0,27 9 0 0,-17-5 0 16,1 1 0-16,2 2 0 0,1 0 0 15,0-2 0-15,0 1 0 0,3 0 0 16,0-3 0-16,2-1 0 0,0 0 0 16,3-6 0-16,1 1 0 0,-1-6 0 0,6-3 0 15,-6 2 0-15,-6-1 0 16,0 3 0-16,-5 0 0 0,-1 1 0 0,0 1 0 0,-3 1 0 16,-2 0 0-16,2 1 0 0,-1 2 0 15,-6 2 0-15,9-4 0 0,-9 4 0 16,0 0 0-16,0 0 0 0,13 10 0 0,-9-7 0 15,2 3 0-15,-2-1 0 16,-1 0 0-16,1 1 0 0,1-3 0 0,-5-3 0 16,9 6 0-16,-5-2 0 0,-4-4 0 15,9 3 0-15,-9-3 0 0,9 0 0 0,-9 0 0 16,12 4 0-16,-12-4 0 0,11 1 0 0,-4 3 0 16,2 3 0-16,0 3 0 15,9 11 0-15,0 7 0 0,0 4 0 0,-5 3 0 0,-1 12 0 16,0 4 0-16,-2 1 0 15,-5 4 0-15,-1 3 0 0,-1-1 0 0,-6-14 0 16,-1 13 0-16,2-18 0 0,-3-3 0 16,-1-2 0-16,-1-4 0 0,-3-2 0 15,-5-3 0-15,-6-3 0 0,-6-6 0 16,-9-4 0-16,-7-5 0 0,-24-7 0 0,-4-7 0 16,-3-8 0-16,-19-13 0 0,5-6 0 0,7-10 0 0,15-6 0 15,12-7 0 1,18 6 0-16,16-8 0 0,4 1 0 0,13 0-111 15,10-4-543-15,9 2-141 0,6-3-145 16,19-8 88-16,4 1-794 0,8 4-1083 0</inkml:trace>
  <inkml:trace contextRef="#ctx0" brushRef="#br0" timeOffset="64580.03">30735 1231 4701 0,'0'0'61'0,"0"0"26"0,0 0 33 16,0 0 39-16,0 0 62 0,0 0 79 0,0 0 43 16,-25 26 20-16,23-9 0 0,4 6-42 15,-2 17-29-15,3 15-22 0,6 4-29 16,-4 0-19-16,3 3-95 0,-1 0-127 0,3-1 0 16,-2-2 0-16,-5-3 0 0,5-3 0 0,-5-6 0 15,1-8 0-15,3 1 0 0,-4-6 0 16,5-1 0-16,-5-11 0 0,3-5 0 15,1-5 0-15,4-7 0 0,0-5-177 16,4-5-35-16,4-4 16 0,8-11 24 0,-1-4 24 16,5-10 35-16,-4 1 38 0,-4 6 51 15,-7 2 56-15,-4 7 44 0,-1 6 28 16,-3-1 14-16,-3 5 7 0,-1 4 0 0,-4 4 22 0,5-6 33 16,-5 6 12-16,0 0-174 15,0 0-18-15,0 0 0 0,-2 24 0 0,4-15 0 16,1 1 0-16,3 0 0 0,-1 0 0 15,7 1 0-15,5 1 0 0,1-4 0 0,4-3 0 16,5 0 0-16,-1-3 0 16,5-2 0-16,-1 0 0 0,6-5 0 0,-7 1 0 15,-6-3 0-15,-2 1 0 0,-2-3 0 16,-3-3 0-16,-3 1 0 0,-2-5 0 0,-5 2 0 16,-4-1 0-16,0 1 0 0,-4 2 0 0,-4-1 0 15,0 5 0-15,-5 1 0 0,-2 5 0 16,-3 0 0-16,-3 5 0 0,-3 1 0 15,0 2-64-15,1 4-391 0,6 3-119 16,6-7-91-16,4 1-108 0,5-2-81 16,0-5 89-16,22 7-609 0,-3-3-829 15</inkml:trace>
  <inkml:trace contextRef="#ctx0" brushRef="#br0" timeOffset="65181.45">31599 1865 3757 0,'11'2'9'0,"-11"-2"88"0,11 5 79 15,-11-5 71-15,3 8 54 0,-3-8 54 0,0 6 13 16,0-6-7-16,2 9-16 15,-2-9-28-15,4 8-29 0,-4-8-28 0,4 7-23 16,-1-2-20-16,-3-5-21 0,12 11-18 16,-4-10-17-16,1 2-20 0,5-1-19 0,-1-2-64 15,1 0-58-15,-14 0 0 16,25-2 0-16,-13 0 0 0,0 0 0 0,-3-2 0 0,-1-1 0 16,0-2 0-16,-3 0 0 0,-1-4 0 15,-4 2 0-15,0-5 0 0,-2-3 0 16,-5-5-30-16,-3-12-96 15,-4-2-67-15,5-1-77 0,-7-11-88 0,5 10-67 16,6 0-45-16,3-1-27 0,4 0-9 16,3 3 37-16,6 2 55 0,9 3 47 15,-1 5 62-15,3 3 58 0,0-2 65 0,-7 9 89 16,6-4 76-16,-6 2 76 0,-2 6 89 16,3-1 72-16,-3-1 63 0,-4 7 49 0,-2-3 24 15,-2 4-15-15,1-2-26 0,-6 8-13 0,0 0 45 0,0 0 23 16,-4 40-7-16,-3 1-23 15,-11 18-25-15,3 7-24 0,1 2-41 0,2 5-16 16,-2-3-131-16,4-3-103 16,-1 2 0-16,3-5 0 0,4-2 0 0,3 1 0 15,1-14 0-15,0-6 0 16,1-5 0-16,-1-7-172 0,2-6-63 0,-2-6 8 0,0-4 13 16,0-3 12-16,2-3-2 0,-2-9 4 0,0 0 4 15,0 0 13-15,0 0 40 16,0 0 45-16,2-35 56 0,2 13 43 0,8-7 39 0,-1 2 55 15,1-1 54 1,-1 8 27-16,-4 4 20 0,1 4 8 16,-2 3 8-16,0 3 19 0,-1 1 18 15,-5 5 16-15,9-4 3 0,-9 4-238 0,0 0-30 16,0 0 0-16,16 15 0 0,-14-6 0 0,-2 0 0 16,-2-1 0-16,-2 3 0 0,3 1 0 15,-6 1 0-15,0-2 0 0,-3 3 0 16,-5-3 0-16,-2 1 0 0,-13 5 0 0,-6-5-360 15,-7 1-675-15,0-7 86 0,-16 1 110 16,-4 1-864-16,-7-4-1138 0</inkml:trace>
  <inkml:trace contextRef="#ctx0" brushRef="#br0" timeOffset="72300.42">10621 10074 2647 0,'-20'-7'159'0,"5"-2"-39"0,0 4-14 0,-2 3-24 16,5-1 2-16,1 1 12 15,2-1 14-15,0 0 1 0,9 3 1 0,0 0 17 16,0 0 25-16,0 0 9 15,0 0 2-15,36 18-9 0,1-9-9 0,14 3-12 0,10-1-9 16,7-2-12-16,0 3-11 16,-2-4-11-16,1 1-8 0,-6 0-10 0,-4 0-4 15,-12-4-9-15,-4 0-8 0,-5 1-6 16,-9-2-1-16,-7-1-6 0,-2-3-9 16,-2 2-15-16,-3 2-23 0,-6-4-30 0,0 1-35 0,-7-1-67 15,0 0-85-15,0 0-84 16,14-3-104-16,-14 3-175 0,0 0-43 0,0 0 58 0,-25-9-328 15,12 7-381-15</inkml:trace>
  <inkml:trace contextRef="#ctx0" brushRef="#br0" timeOffset="72923.08">10560 9957 2399 0,'7'-9'-77'0,"0"4"20"0,2 0 17 16,-4 0 25-16,4 1 26 0,-3 1 30 0,-6 3 24 15,12-7 21-15,-6 5 12 0,-6 2 4 16,7-5-1-16,-7 5-1 0,5-4-1 0,-5 4 0 16,0 0 3-16,9-2-12 0,-9 2-3 15,0 0 20-15,0 0 18 0,0 0 21 16,0 0 13-16,-5 22 12 0,0-10 11 16,-10 13 7-16,-3 3 10 0,-8 8 7 0,-5 0 3 15,-3 2 1-15,-6-1 7 0,0 1-8 0,0 0-4 16,0-2-5-16,0-2-3 15,4 0-14-15,1-3-15 0,11-4-6 0,-1-6-8 0,2 1-10 16,8-6-13-16,1-2-9 16,5-4-11-16,0-2-9 0,3 1-9 0,0 0-5 15,6 0-2-15,6 0 2 16,7 5-1-16,12 5-7 0,15 1-9 0,12 5-7 0,9-3-29 0,3 2-35 16,7-2 0-16,15 6 0 15,-16-6 0-15,-4 1 0 0,18 6 0 0,-23-9 0 16,-3 1 0-16,-8-4 0 0,-3 0 0 0,-15-5 0 15,-2-2 0-15,-6-3 0 16,-8 1 0-16,-2-2 0 0,-3-3 0 0,0 1 0 16,-1-1 0-16,-2-1 0 0,-8-2 0 15,11 2 0-15,-11-2 0 0,0 0 0 0,14-2 0 16,-14 2 0-16,0 0 0 0,0 0 0 0,14-2 0 16,-14 2-214-16,0 0-95 0,0 0-112 15,0 0-104-15,0 0-113 0,0 0-182 0,0 0 45 16,0 0 80-16,0 0-595 15,0 0-750-15</inkml:trace>
  <inkml:trace contextRef="#ctx0" brushRef="#br0" timeOffset="73820.39">11220 10833 3389 0,'0'0'-80'0,"12"-2"21"0,-12 2 8 0,0 0 13 16,0 0 52-16,0 0 61 0,0 0 47 0,0 0 37 16,-27 30 32-16,1-12 25 0,-18 8 10 0,-8 3 14 15,-22 11 5-15,-8 1-2 0,-5 0-9 16,-10 0 3-16,-4-2-14 0,1 1-2 15,3-2-6-15,0-3-3 0,9-2-15 16,2 0-9-16,20-7-4 0,3-2-13 0,4-2-4 16,3 0-9-16,2 0-9 15,4-1-9-15,14-4-12 0,0-1-7 0,4-1-11 0,3-1-9 16,8-4-6-16,3-1-47 0,3-1-48 0,4 0 0 16,-1 0 0-16,7 0 0 15,-1 0 0-15,4 1 0 0,2-2 0 0,10 3 0 0,5 2 0 16,14 0 0-1,20 2 0-15,6-4 0 0,14-1 0 0,7-1 0 0,2-5 0 16,10 2 0-16,-4-2 0 16,-3-2 0-16,-6 3 0 0,-5-2 0 0,-9 1 0 15,-15-3 0-15,-8 2 0 0,-7 0 0 16,-8 0 0-16,-7-2 0 0,0 1 0 0,-5-1 0 16,-2 2 0-16,4-2 0 0,-13 0 0 0,14 0 0 15,-4 2 0-15,-10-2 0 0,0 0 0 16,13 0 0-16,-13 0 0 0,0 0-413 0,0 0-309 15,0 0-202-15,0 0 71 16,0 0 93-16,-21 16-777 0,6-5-981 0</inkml:trace>
  <inkml:trace contextRef="#ctx0" brushRef="#br0" timeOffset="74320">9774 12509 4504 0,'-2'6'24'0,"1"2"29"0,1-2 53 15,0-6 42-15,1 12 56 0,-1-12 58 16,7 7 30-16,0-4 9 0,-7-3-8 16,24 3-20-16,-12-3-23 0,8-1-26 0,6-4-21 15,6-6-21-15,3 1-19 0,-3-2-17 0,3-3-14 16,-5-2-14-16,-1-1-19 0,-5 0-16 0,-3-1-12 16,-5 0-11-16,-7 1-60 15,-2-2 0-15,-3-1 0 0,-2-4 0 0,-4 0 0 16,-2 0 0-16,-1-7 0 0,-3 9 0 15,5 4 0-15,-1 5 0 0,-1 3 0 0,4 4 0 16,-5 2 0-16,6 5 0 16,0 0 0-16,0 0 0 0,-15 25 0 0,13-7 0 15,2 2 0-15,2 7 0 0,6 9 0 16,-3 1 0-16,3 0 0 0,4-4 0 16,-3 2 0-16,2-5 0 0,5-3 0 0,-5-4 0 0,-3-6 0 15,1 0 0 1,0-5 0-16,-5-2 0 0,0 1 0 0,2-5-10 15,-6-2-431-15,0-4-148 0,0 0-173 16,0 0-106-16,0 0 70 0,0 0-808 0,-8-27-1047 16</inkml:trace>
  <inkml:trace contextRef="#ctx0" brushRef="#br0" timeOffset="74499.92">10232 11983 4669 0,'-6'-15'85'0,"2"1"44"0,3 1 35 15,-3 2 35-15,2 1 45 0,-2 0 31 0,4-1 10 16,-1 1-13-16,-2 1-26 16,3 1-25-16,0 1-25 0,0 7-28 0,3-12-53 0,-3 12-68 15,1-10-81-15,-1 10-97 16,4-3-97-16,-4 3-137 0,0 0-151 0,0 0-217 0,0 0-33 16,6 27 76-16,-6-12-620 0,0-1-768 15</inkml:trace>
  <inkml:trace contextRef="#ctx0" brushRef="#br0" timeOffset="74701.03">10515 12216 4097 0,'0'0'275'0,"0"0"35"16,-22-2 21-16,22 2 36 0,0 0 29 16,0 0 3-16,0 0-32 0,0 0-40 15,0 0-33-15,0 0-35 0,25-13-69 0,-8 10-89 16,-2-1-114-16,2 3-123 0,1-3-144 15,-6 2-180-15,2 1-200 0,-3 1-180 0,-11 0 64 16,13 3 86-16,-9 1-622 16,-4 2-770-16</inkml:trace>
  <inkml:trace contextRef="#ctx0" brushRef="#br0" timeOffset="74870.37">10525 12388 3859 0,'-10'6'170'0,"7"-3"37"15,3-3 30-15,-10 5 31 0,10-5 61 16,0 0 36-16,0 0 18 0,0 0-13 0,0 0-34 15,0 0-35-15,0 0-35 0,0 0-32 16,36-4-67-16,-18 0-85 0,0 3-119 0,2-2-113 16,3-1-112-16,-1 1-132 15,3-2-142-15,7-4-202 0,2 1-47 0,2-3 80 16,-4 3-644-16,2-2-805 0</inkml:trace>
  <inkml:trace contextRef="#ctx0" brushRef="#br0" timeOffset="75120.05">11058 12270 3997 0,'0'0'84'0,"0"0"49"0,0 0 40 0,-16 19 25 16,7-8 51-16,-2 0 67 16,2 5 16-16,-1 1 2 0,3 1-14 0,-1 3-26 15,6-2-22-15,2-2-22 0,0 0-17 16,4-2-17-16,3 1-16 0,1-1-18 0,4-6-17 16,1-2-14-16,4-2-59 0,2-5-92 0,0-2 0 15,4-3 0-15,-1-2 0 16,2 0 0-16,-5-4 0 0,-2 0 0 0,-2 1 0 0,-4-4 0 15,-5 0 0-15,0-3 0 16,-6-2 0-16,-6-5 0 0,-3-10 0 0,-13-9 0 16,-1-3 0-16,-6 1 0 0,-2 4 0 15,-1 5 0-15,2 5 0 0,1 12-296 0,-2 9-362 0,-47-1-302 16,55 17 103-16,4-1 100 16,5 2-829-16,3 4-1027 0</inkml:trace>
  <inkml:trace contextRef="#ctx0" brushRef="#br0" timeOffset="76193.88">22422 8186 1061 0,'-41'8'338'0,"5"-1"-127"0,-3 1-44 0,3 0-28 0,0 0-17 0,11-1 0 15,4-4 18-15,6-2 37 16,4 3 18-16,2-2-1 0,9-2-10 0,0 0-12 16,0 0-9-16,33 2-13 15,7-4-17-15,9 0-16 0,21-2-3 16,2 1-19-16,2 2-8 0,0-3-6 0,-3 2-12 0,-3 1-3 16,-3 1-8-16,-19 0-7 0,-14 0-7 0,-7-1-6 15,-6 1-5-15,-9 0-2 16,-10 0 1-16,0 0-3 0,0 0 4 0,-50-2 8 15,-6 0 18-15,-16 2 12 0,-10 0 13 0,-4-1 6 16,1 1 8-16,5-2 14 16,1 2 21-16,29 0 11 0,0 0 15 0,16 0-1 15,5 0 1-15,8 0-15 0,10-2-11 16,3 2-12-16,8 0-14 0,0 0-22 0,0 0-3 16,80-4-2-16,-11 4-10 0,9 2-7 15,7 0-8-15,5 0-19 0,0 1-7 16,-3 1-15-16,-3-2-13 0,-10 4-18 0,-14-3-13 0,-17 2-13 15,-13-5 5-15,-10 2 8 16,-9 0 1-16,-11-2 7 0,0 0 3 0,0 0 10 16,-72-4 13-16,7 0 8 15,-12 0 14-15,-2 0 12 0,-1-2 6 0,4-1 29 16,8 1-4-16,11-2 25 0,16 3 6 0,10 3-5 0,10-2-8 16,2 3-14-16,7 1-5 15,5 0-16-15,7 0-38 0,0 0-54 16,0 0-71-16,0 0-75 0,67 8-87 0,-29-1-111 15,11 6-108-15,-1-6-164 0,8 1-123 16,0-1 72-16,-12 0-639 0,2-4-802 16</inkml:trace>
  <inkml:trace contextRef="#ctx0" brushRef="#br0" timeOffset="77580.48">10508 10202 1506 0,'0'0'209'0,"0"-9"-41"0,0 9-36 0,0-8-13 0,0 8-1 15,-4-9 9-15,2 4 6 16,2 5 16-16,-2-10 16 0,-1 6 7 16,3 4-10-16,-4-10-10 0,4 10-13 0,-2-7-5 0,2 7-6 15,0-7-11-15,0 7-8 16,6-5-8-16,3 2 1 0,7-1 3 0,2 0 3 15,9 0-6-15,13-1-5 0,4 2 0 16,3-1-2-16,16-1-4 0,0 3-4 0,1-2-7 16,-12 3-9-16,11 1-4 0,-2 1-5 15,0 5-7-15,-11-3-3 0,-5 1-4 16,1 1-9-16,-4-2-2 0,-4 3-1 0,-10-4-3 16,-3 0 3-16,-2 0 4 0,-6 0 9 15,2-2 4-15,-6 1 9 0,3-1 5 0,-1 2 6 16,-15-2 3-16,23 0 1 0,-23 0-3 15,19 2-6-15,-11-2 6 0,-8 0-5 0,14 2-6 16,-14-2-3-16,0 0-7 0,0 0-3 16,16-2-1-16,-16 2-3 0,0 0-8 0,0 0 3 15,14 2-7-15,-14-2 1 16,0 0 0-16,0 0 0 0,0 0-13 0,0 0 6 0,0 0-1 16,0 0-9-16,0 0 1 0,15-4 1 15,-15 4-2-15,0 0-5 0,0 0 5 16,0 0-10-16,0 0-8 0,0 0-30 0,0 0-64 15,-34-9-96-15,14 9-140 0,0 0-167 16,-7 0-259-16,-1 0-7 0,-3 0 74 0,4-1-571 16,-1 1-719-16</inkml:trace>
  <inkml:trace contextRef="#ctx0" brushRef="#br0" timeOffset="79692.78">11191 8964 3152 0,'0'0'-140'0,"-5"-3"33"0,-1-1 31 0,6 4 34 0,-12-3 31 16,12 3 34-1,-20-4 31-15,11 3 19 0,9 1 13 0,-20 0 25 0,20 0 4 16,-19 0 5-16,19 0 1 0,0 0 10 16,-17-2 5-16,17 2 6 0,0 0 10 0,-12 0 3 15,12 0 4-15,0 0 3 0,0 0-8 16,0 0-3-16,0 0-8 0,0 0-12 15,36-14-13-15,-22 11-9 0,4-2-11 0,2 1-8 16,3-3-10-16,0 3-8 16,0 0-9-16,-6-2-6 0,6 3-2 0,-6 0-8 15,0-1-7-15,-6 1 0 0,3 1-7 16,-4 0-5-16,-1 1-4 0,-9 1 0 0,15 0-4 16,-15 0-5-16,13 5 1 0,-9 2-2 0,-1 3 4 15,-3 4 8-15,-5 3 3 16,0 5 8-16,-5 13 5 0,-1 2 10 0,-6 9 11 0,1-1 5 15,0 2-4-15,4-10 2 16,-3 8 0-16,5-9 3 0,-2-2-4 0,3 0-2 16,4-3-6-16,-3-5-5 15,6-7 7-15,-2-3-7 0,0-1-4 0,0-3-6 16,4-1-1-16,-1 0-2 0,-1-2-7 0,0-2 3 0,2-7 5 16,-4 11-7-16,4-6-4 15,0-5 1-15,-2 9-2 0,2-9-1 0,0 0-28 0,-1 7-43 16,1-7-49-1,0 0-65-15,0 0-71 0,0 0-103 0,0 0-101 0,-13 0-121 16,13 0-193-16,0 0 16 16,0 0 68-16,0 0-536 0,-14-9-663 0</inkml:trace>
  <inkml:trace contextRef="#ctx0" brushRef="#br0" timeOffset="80063.39">11119 9305 3353 0,'-5'-3'17'0,"5"3"41"0,-7-7 41 0,7 7 24 16,-7-5 27-16,7 5 28 0,0 0 18 0,-6-7 8 15,6 7-2-15,0 0 1 0,0 0-8 16,24-7-13-16,-5 3-12 0,10 3-16 0,9-1-15 15,1 1-12-15,6-1-15 0,-2 2-17 16,-1 0-4-16,-10 2-7 0,-3-2-10 0,-6 1-6 16,-6-1-8-16,2 0-8 0,-5 0-5 15,-2 0-5-15,-12 0 4 0,24 0-3 16,-24 0 4-16,14 0-11 0,-14 0-4 0,14-1-7 16,-14 1-2-16,9-5-1 0,-9 5-2 15,8-3-40-15,-8 3-47 0,5-6-65 16,-5 6-83-16,0 0-123 0,0 0-138 15,0 0-176-15,0 0-83 0,0 0 72 0,0 0-518 16,0 0-645-16</inkml:trace>
  <inkml:trace contextRef="#ctx0" brushRef="#br0" timeOffset="81430.28">11853 11047 3175 0,'0'0'-52'0,"0"0"38"0,0 0 30 0,-14-8 30 16,14 8 30-16,-4-8 34 15,4 8 19-15,-1-7 19 0,1 7 7 0,-4-10-7 16,2 4-3-16,0-1 1 0,4-1 0 0,-2-1 2 0,0 0-3 16,0 1-3-16,0-1-4 15,2-1-1-15,2-1-5 0,-3 0-8 0,3 0-11 16,4-1-6-16,-4 2-2 0,3 0-17 15,5 0-10-15,0-1-5 0,0 1-4 16,4 1-11-16,3 2-4 0,-2 2-8 16,3 0 1-16,-4 4-10 0,6 2 1 0,-6 1-10 15,7 5-2-15,-1 4 3 16,2 5 2-16,-1 5 6 0,-6 4 2 0,0 4 11 0,-1 4 8 16,-7 1 19-16,-2 1 18 0,-2-1 4 0,-3-5 13 0,-6-1 13 15,-3 4 8 1,0 2 7-16,-6-6 15 0,-3-1 4 0,0-3 4 0,-4-3 5 15,1-6 3-15,2-4-128 16,-4-3-43-16,-2-3 0 0,-1-1 0 0,1-4 0 16,-2-2 0-16,0-3 0 15,-7-5 0-15,3-2 0 0,2-5 0 0,7-4 0 16,1-3 0-16,6-7 0 0,2-5 0 0,4-2 0 0,11-1 0 16,-1 3 0-16,9-1 0 15,1 3 0-15,5 4 0 0,0 4 0 16,5 2-64-16,1 5-401 0,1 6-78 0,-1 2-90 15,-1 6-168-15,2 1-11 0,-4 4 80 0,-3 2-676 16,4 2-861-16</inkml:trace>
  <inkml:trace contextRef="#ctx0" brushRef="#br0" timeOffset="81712.91">12190 10917 3653 0,'0'-7'-64'0,"2"0"75"0,-2 7 42 0,0-10 18 0,0 10-6 0,0 0 13 16,0 0 55-16,0 0 32 0,0 0 13 15,0 0 4-15,2 30 4 0,0-10 0 16,1 2-3-16,7 9-7 0,-4 2-8 0,3-1-18 16,2-1-15-16,1 0-9 0,1-2-12 15,-2-2-11-15,1 2-8 0,-2-8-13 0,-3-2-11 16,3-2-2-16,-2-6-33 0,-3 4-46 15,3-3-49-15,-4-1-66 0,0-2-83 0,1 0-105 16,-3-2-96-16,2 0-127 0,0 0-172 16,-4-4 58-16,0-3-502 0,1 12-619 0</inkml:trace>
  <inkml:trace contextRef="#ctx0" brushRef="#br0" timeOffset="82680.22">12583 11356 2901 0,'0'0'-108'15,"2"-7"42"-15,-2 7 35 16,0 0 28-16,1-8 30 0,-1 8 28 0,0-7 22 16,0 7 24-16,2-8 18 0,-2 8 9 15,0 0 11-15,2-8 4 0,-2 8 0 16,0 0 2-16,0-7-2 0,0 7 0 0,0 0-4 16,0 0-3-16,2-7-6 0,-2 7-4 15,0 0 2-15,0 0-2 0,0 0 6 0,0 0 3 16,0 0 2-16,0 0-3 0,0-10-1 15,0 10 4-15,0 0-5 0,0 0 3 0,0 0-6 16,0 0-4-16,0 0-12 16,2-7-4-16,-2 7-6 0,0 0-15 0,0 0 1 15,0 0-2-15,0 0-5 0,0 0-11 16,0 0-8-16,0 0-6 0,0 0-12 0,0 0-4 16,0 0-8-16,0 0 4 0,0 0 12 0,0 0 2 15,5 31 2-15,-5-12 9 16,0 5-1-16,0 4 0 0,0 9-1 0,0 3 1 15,-1-2-9-15,-1-1-3 0,2-7-5 16,-2-3-3-16,0-2 1 0,2-1-4 16,0-3-3-16,-2-2-3 0,0-2-2 15,2-4-3-15,0 2 3 0,0-5-5 0,-2-2-1 0,2 1 2 0,0-2-3 16,0-7 3-16,0 12-25 16,0-12-17-16,0 0-65 0,-1 5-56 0,1-5-64 15,0 0-73-15,0 0-93 0,0 0-101 16,0 0-103-16,0 0-157 0,-14-21-39 15,8 14 65-15,4 2-617 0,-1-1-777 16</inkml:trace>
  <inkml:trace contextRef="#ctx0" brushRef="#br0" timeOffset="83180.67">12622 10986 3918 0,'0'0'94'0,"0"-10"38"0,0 10 38 16,0 0 41-16,0 0 42 0,0 0 39 0,-5-4 12 15,5 4-5-15,0 0-14 16,0 0-15-16,0 0-18 0,0 0-14 0,0 0-9 16,0 0-9-16,0 0-14 15,-4-5-12-15,4 5-18 0,0 0-18 0,0 0-13 16,0 0-13-16,0 0-119 0,0 0-13 0,0 0 0 0,0 0 0 16,0 0 0-1,0 0 0-15,0 0 0 0,0 0-290 0,0 0-136 16,0 0-150-16,0 0-233 0,0 0-41 15,0 0 87-15,0 0-760 0,0 0-967 16</inkml:trace>
  <inkml:trace contextRef="#ctx0" brushRef="#br0" timeOffset="83730.53">13143 11010 4303 0,'-9'-11'-115'0,"4"1"47"0,1 1 43 16,2 3 50-16,-2-3 51 0,4 4 35 0,-1-2 25 16,1 7 9-16,0-9 1 0,0 9-13 15,3-10-8-15,5 6-7 0,2 2 1 16,3-2-2-16,3 3-4 0,0 2-10 0,9 4-4 15,7 5 3-15,3 4-10 0,-5 5 6 16,6 10-6-16,-2 3 3 0,-7 4 3 0,-2 2 2 16,-7-3 2-16,-5-1 4 0,-6 2 5 15,-2 0 3-15,-5-5 11 0,0-4 13 16,-5 8 9-16,-2-5 7 0,-3 2 5 0,-2-5-3 0,-1-9-7 16,2 0-7-16,-1-3-8 15,-1-3-18-15,-2 0-116 0,2-3 0 0,-5-4 0 0,2 0 0 16,-2-1 0-16,1-3 0 15,0 2 0-15,-1-7 0 0,2 0 0 0,-2-1 0 16,1-2 0-16,4 2-241 16,0-4-107-16,3 4-103 0,0-2-97 0,5-1-131 0,-1 1-139 15,4 0 61-15,0 0-722 16,2 7-927-16</inkml:trace>
  <inkml:trace contextRef="#ctx0" brushRef="#br0" timeOffset="84051.45">13792 11031 3780 0,'-4'-11'-122'0,"1"1"40"15,-6 1 34-15,4 4 27 0,-3 2 36 0,-3-1 55 16,1 4 31-16,10 0 31 0,-29 5 20 15,9 4 22-15,-7 10 7 0,2 1 10 0,-1 4 13 16,3 4 5-16,4 3 5 16,2-2 17-16,0 3-6 0,3 1-12 0,8-1-12 15,1-3-11-15,5-5-13 0,2 2-16 16,3-2-15-16,5 5-16 0,5-1-9 0,4-4-16 16,2-4-14-16,4-4-41 0,2-1-56 0,-7-3-49 0,1-3-56 15,2-4-55 1,-6-2-74-16,2-1-92 0,-1-2-90 0,0-2-121 0,-2-1-173 15,-1 0 21-15,1-2 67 16,-5 1-487-16,-2-2-583 0</inkml:trace>
  <inkml:trace contextRef="#ctx0" brushRef="#br0" timeOffset="84610.19">14045 10535 2927 0,'4'-6'-26'0,"-2"1"44"0,-2 5 29 0,2-8 19 15,-2 8 7-15,0 0-5 0,0 0 30 16,0 0 43-16,0 0 13 0,0 0 1 0,8 31 3 16,-6-13 7-16,0 7 1 0,1 10-6 0,1 1 3 15,1-1-3-15,-3-1-12 0,4 0-2 16,-4-6-12-16,0-4-6 0,-2-5-10 0,2 0-4 15,-2-2-12-15,0 0-11 16,2-4-8-16,-2 1-6 0,0-3-10 0,0-3-17 16,0 1-32-16,0-4-54 0,0-5-77 15,-2 10-127-15,2-10-115 0,0 0-133 16,0 0-211-16,0 0 57 0,0 0 64 0,-12-28-381 0,10 15-436 16</inkml:trace>
  <inkml:trace contextRef="#ctx0" brushRef="#br0" timeOffset="84830.22">14178 10286 2993 0,'2'-8'226'0,"-2"3"29"0,3-5 26 0,-3 10 20 16,0 0 12-16,4-8 23 0,-4 8-13 0,0-5-31 15,0 5-26-15,0 0-33 16,1-7-23-16,-1 7-26 0,0 0-59 0,0 0-70 15,0 0-83-15,0 0-96 16,0 0-135-16,0 0-158 0,0 0-224 0,-17 14-86 16,2-8 57-16,-3 2-530 0,-5 0-663 15</inkml:trace>
  <inkml:trace contextRef="#ctx0" brushRef="#br0" timeOffset="85885.34">7638 10768 3331 0,'0'-14'270'0,"1"2"27"0,-1 3-79 16,0 2-56-16,0 7-40 0,0-4 7 0,0 4 64 16,0 0 30-16,0 0 12 0,6 40 12 0,-1-6 11 0,-3 8-17 15,1 16 3 1,1-1-13-16,-4 4-4 0,4-2-16 0,-4 1-14 15,1 0-16-15,-2-2-16 0,1-11-18 16,0-3-12-16,0-1-12 0,-4-5-11 0,0-2-14 0,1-9-11 16,1-4-8-16,2-6-51 15,-1 0-41-15,-1-3-61 0,0-4-57 0,-2-2-96 16,2-1-107-16,-5-3-131 0,7-4-132 16,0 0-197-16,-16-13 5 0,11 0 76 0,1-6-666 15,0-5-832-15</inkml:trace>
  <inkml:trace contextRef="#ctx0" brushRef="#br0" timeOffset="86185.15">7523 10771 3618 0,'6'-24'-55'0,"0"3"47"16,3 5 38-16,4-2 35 0,8 0 35 0,6 2 29 16,4 2 18-16,-4 9 7 0,-3 5-1 0,5 4-5 15,5 6-7-15,0 7-7 0,6 5-14 16,-6 4-7-16,1 3-2 0,-11-1 1 0,-6 1-1 15,-3 2 8-15,-6 1-3 16,-2-6 13-16,-7-2 7 0,-2 0 0 0,-7 5 3 16,-2-5 6-16,2-4-5 0,-9-1-9 15,2-3-9-15,0-4-12 0,-3-2-4 0,-2-3-15 16,0-2-3-16,2-1-32 0,0-2-18 0,4-4-49 16,-4 0-58-16,-2-2-75 15,1-2-88-15,0-1-111 0,1-3-112 0,4-1-165 0,1 1-140 16,7-1 69-16,-1 5-601 15,5-3-752-15</inkml:trace>
  <inkml:trace contextRef="#ctx0" brushRef="#br0" timeOffset="86432.7">8111 10624 3780 0,'0'0'66'0,"0"0"60"0,-20 29 40 16,6-2 38-16,1 6 44 0,1 1 65 16,3 4 21-16,0 2 7 0,5-1-9 15,2 4-16-15,2-1-19 0,6 0-28 0,1-3-21 16,2-1-21-16,5-1-30 0,1-2-17 16,1-4-18-16,2-3-19 0,0 1-38 0,-1-2-60 15,0-6-79-15,1-3-97 0,-4-2-91 16,0-3-106-16,-3 1-133 0,0-5-148 0,1-2-250 15,-2-4 80-15,-1 1 84 0,-1-3-659 16,-8-1-809-16</inkml:trace>
  <inkml:trace contextRef="#ctx0" brushRef="#br0" timeOffset="86702.07">8390 10989 3523 0,'-2'-21'-13'16,"4"2"46"-16,-1 4 61 0,6 2 28 0,0-1 22 15,2 3 30-15,5 0 24 0,1 2 19 16,1 4 6-16,0 3 25 0,6 2-10 0,-3 5-14 16,0 4-7-16,7 4-24 0,-6 8-13 15,-2 1-24-15,-2 3-13 0,-5 0-5 0,-2-3-11 16,-4-2-8-16,-1 3-5 0,-3-4-17 0,-1 0-2 16,-3-3-9-16,-2 2-3 15,0 2-10-15,-3-5-5 0,3-2-19 0,-3-1 4 16,2-1-17-16,-3-1-50 15,1-3-74-15,-1-2-75 0,2 0-92 0,-2-3-137 16,9-2-144-16,0 0-215 0,-19-12-10 16,15 3 74-16,4 0-607 0,2-8-753 0</inkml:trace>
  <inkml:trace contextRef="#ctx0" brushRef="#br0" timeOffset="86920.05">8855 10873 3364 0,'0'0'26'0,"0"0"76"0,0 0 67 15,-37 23 45-15,17-4 34 16,0 5 35-16,-3 4 30 0,9-1-5 0,-2 3 0 16,5-1-14-16,3-4-21 15,7-1-26-15,1-1-23 0,1-2-22 0,-1 0-20 16,8-2-18-16,-1 0-42 0,2-2-49 0,3-5-67 0,-2 0-80 16,4-1-85-16,-3-3-113 0,2-3-114 15,0 0-121-15,0-5-180 0,3-2-50 0,-1-1 63 16,4-3-559-16,3-5-696 15</inkml:trace>
  <inkml:trace contextRef="#ctx0" brushRef="#br0" timeOffset="87155.05">9058 10703 3628 0,'-3'-17'113'0,"-1"3"66"16,2 2 42-16,2 3 21 0,0 2 14 0,0 7 21 15,8-7 14-15,-8 7 11 16,0 0-2-16,30 13-17 0,-9 5-17 0,0 5-25 0,-4 4-17 15,-2 6-23-15,-3 1-14 16,-5 2-19-16,-5 4-17 0,-2 4-13 0,-4 0-11 16,-1 8-18-16,-2 0-9 0,-5-7-11 15,0 3-39-15,-1-11-46 0,0 1-55 16,-3-6-68-16,1 1-68 0,-1-2-78 0,0-4-105 16,-2 0-118-16,4-4-129 0,2-6-196 15,2-5 62-15,7-2 61 0,1-3-601 0,2-3-750 16</inkml:trace>
  <inkml:trace contextRef="#ctx0" brushRef="#br0" timeOffset="87400.51">9712 11035 4056 0,'-12'-6'293'0,"1"2"5"0,3 1-1 16,4-1 16-16,4 4 32 16,-7-4 27-16,7 4 0 0,-4-6-27 0,4 6-38 15,0 0-30-15,15-7-31 0,-3 3-52 16,3 1-64-16,4 2-81 0,-2-3-91 0,2 1-106 16,1 3-120-16,-6 0-144 0,0 0-128 15,-1 1-154-15,-4-1-115 0,0 4 70 0,-4-1-704 16,-5-3-892-16</inkml:trace>
  <inkml:trace contextRef="#ctx0" brushRef="#br0" timeOffset="87600.19">9483 11257 4395 0,'-14'3'207'16,"5"2"48"-16,2-3 47 0,7-2 47 0,-9 3 43 16,9-3 40-16,0 0-30 0,0 0-40 0,0 0-40 15,0 0-30-15,0 0-37 16,49-10-71-16,-24 5-142 0,-1-2-42 0,9 0-37 15,-5 3-193-15,-3 0-144 0,-2 2-157 16,-4 0-159-16,-6 1-166 0,-1 2 76 0,-12-1 85 16,17 4-665-16,-14-1-814 0</inkml:trace>
  <inkml:trace contextRef="#ctx0" brushRef="#br0" timeOffset="87800.41">7116 11855 4310 0,'-25'-4'300'0,"6"1"-33"16,5 1-26-16,7-1-23 0,7 3 4 0,0 0 33 16,43-22 4-16,18 8-17 0,16 1-26 0,39 1-27 0,14-3-78 15,6 0-132 1,11 4-151-16,0-2-145 0,4 2-121 15,-5 0-147-15,4-4-175 0,-3-1 63 16,-9 1 82-16,-9-1-482 0,-3 2-567 0</inkml:trace>
  <inkml:trace contextRef="#ctx0" brushRef="#br0" timeOffset="88871.9">7725 8065 1723 0,'-21'-16'22'16,"-13"0"2"-1,-20-1-3-15,-16 5-5 0,-14 7 14 0,-38 3 24 0,-9 9 25 16,-8 11 22-16,-6 13 21 16,-47 23 17-16,-5 9 8 0,5 11 12 15,7 15 9-15,10 7 2 0,8 3 3 16,12 4 16-16,16 0 5 0,15 2 2 0,41-19-4 0,16 1-4 16,16 1-1-16,18 2 1 0,16-1-7 0,19-17-7 15,19 16-7-15,17-9 3 0,21-5-8 16,21-6-8-16,16-6-11 0,8-6-15 0,12-8-7 15,1-6-10-15,-9-8-9 16,-3-8-13-16,-12-4-13 0,-24-10-47 0,-8-5-47 16,-14-3-51-16,-5-4-74 0,-11-4-109 15,-9-3-112-15,-6 0-147 0,-7-5-208 0,-4-2 45 16,-5-2 75-16,-5-4-401 0,-8-9-476 0</inkml:trace>
  <inkml:trace contextRef="#ctx0" brushRef="#br0" timeOffset="89140.42">6232 9624 3037 0,'13'0'115'16,"-5"2"-13"-16,3 1 16 0,3 5 23 15,4 1 16-15,9 7 6 0,-2 3 2 16,-2 3-1-16,0 4-8 0,-4 3-5 0,-4 3-8 0,-5 6 15 15,-7 2 6-15,-5 0 1 16,-11 10-6-16,-8 0-10 0,-6-2-6 0,-7-1-24 0,-5-1-4 16,-17 9-13-1,-7-6-9-15,0-2-11 0,10-11-15 0,1-2-35 0,3-1-45 16,1-5-62-16,1-1-71 0,6-2-95 0,9-8-110 16,3-1-134-16,7-6-219 15,7-3 42-15,3-2 73 0,3-1-395 16,1 0-462-16</inkml:trace>
  <inkml:trace contextRef="#ctx0" brushRef="#br0" timeOffset="90854.83">15070 11265 1914 0,'0'0'256'0,"-15"0"-71"16,8 2-40-16,7-2-4 0,-18 3 4 15,18-3 31-15,-15 0 28 0,15 0 1 0,-14 0 19 16,14 0 4-16,0 0-8 0,0 0-8 15,-16-2-5-15,16 2-6 0,0 0-5 0,0 0-8 16,-14 2-2-16,14-2-10 0,0 0-10 16,0 0-1-16,0 0-10 0,0 0-1 15,0 0 18-15,0 0 0 0,0 0-9 0,0 0-12 16,50 0-16-16,-23-2-11 0,1 1-12 16,14-2-8-16,-3 1-29 0,-6 0-1 0,-10 0-17 15,0 2-4-15,-3 0-2 0,0 0-11 16,-6 2-4-16,0-2-8 0,-1 0 2 15,-13 0-8-15,20 2-5 0,-20-2-8 16,14 2-16-16,-14-2-26 0,12 1-25 0,-12-1-40 0,10 2-45 16,-10-2-63-16,1 5-94 15,-1-5-113-15,0 0-116 0,-11 10-195 0,6-5-41 0,-3 1 76 16,-4 2-573-16,1 1-721 0</inkml:trace>
  <inkml:trace contextRef="#ctx0" brushRef="#br0" timeOffset="91160.35">14988 11573 3645 0,'-14'0'112'0,"3"0"34"0,11 0 27 16,-15-1 33-16,15 1 44 0,0 0 45 15,-13-1 29-15,13 1 10 0,0 0-16 0,0 0-24 16,0 0-30-16,0 0-30 0,0 0-21 15,32-14-23-15,-9 10-19 0,4 0-17 16,-1 3-15-16,2-1-13 0,-1 0-17 0,0 1-32 16,13-3-41-16,-10 4-48 0,-3-1-43 15,-6 1-38-15,1 0-31 0,-6 0-28 16,2 0-30-16,-5 0-19 0,1 1-30 0,-5-1-38 0,-9 0-55 16,16 0-67-16,-16 0-108 15,11-3-168-15,-6 0-33 0,-5 3 70 0,7-7-486 16,-5 0-584-16</inkml:trace>
  <inkml:trace contextRef="#ctx0" brushRef="#br0" timeOffset="91574.49">15388 10989 3401 0,'-14'-13'177'0,"9"5"22"0,-1 2 7 16,3 1 19-16,-1-1 18 0,-1 1 22 0,5 5 13 16,-3-7-27-16,3 7-24 15,-4-5-20-15,4 5-21 0,0 0-8 0,0 0 13 16,0 0 1-16,32 23-3 0,-9-5-13 0,4 4-14 16,7 7-10-16,-1 5-15 15,-1 0-12-15,0 3-14 0,1 3-12 0,-5 3-6 16,-3 1-12-16,-3 4-10 0,-6 2-4 15,-4-1-7-15,-4-6-1 0,-7 2-6 0,-1-3 2 16,-7-2 12-16,-1 0-59 0,-9 5-8 16,1-11 0-16,-4 5 0 0,1-8 0 0,-10 2 0 15,4-8 0-15,-2-1 0 16,2-1 0-16,-6-5 0 0,2 0 0 0,4-5 0 0,4-1 0 16,6-5 0-16,3-1 0 0,1-3 0 15,2-2 0-15,1 1 0 0,-2 0 0 16,10-2 0-16,-14 2 0 0,14-2-113 0,-14 1-310 15,14-1-93-15,-13 0-103 0,13 0-185 16,-14 0-10-16,14 0 87 0,-11 2-693 0,11-2-871 16</inkml:trace>
  <inkml:trace contextRef="#ctx0" brushRef="#br0" timeOffset="95860.32">17439 11346 3766 0,'-15'-2'-95'16,"3"0"39"-16,1 2 28 0,11 0 35 15,-17-1 30-15,9-1 44 0,8 2 43 0,-14-2 30 16,5 0 12-16,9 2-3 0,-11-1 3 15,11 1-9-15,0 0 0 0,0 0 1 16,-13-2-3-16,13 2-3 0,0 0 11 16,0 0 9-16,0 0 3 0,0 0-13 0,47 0-8 0,-18 0-7 15,14-2-17 1,0 2-13-16,0-1-14 0,-2-2-5 0,1 2-14 0,-10-1-6 16,-3 2-13-16,-3-1-2 0,-4-1-7 15,-4 0-3-15,-2 2-5 0,-3-1-5 0,1 1-2 16,-14 0-2-16,18-2-2 0,-18 2-4 15,18-1-7-15,-18 1-3 0,11-3-6 16,-11 3-41-16,9 0-51 0,-9 0-65 0,0 0-72 16,12-1-117-16,-12 1-126 15,0 0-158-15,0 0-172 0,0 0 65 16,0 0 86-16,0 0-524 0,18 0-624 0</inkml:trace>
  <inkml:trace contextRef="#ctx0" brushRef="#br0" timeOffset="96320.18">18129 11073 3436 0,'0'-15'75'16,"0"1"32"-16,4 1 1 0,3 4 1 0,4-2 1 16,3 3-5-16,8-1-3 0,-2 2-11 0,5 4-9 15,2 1-9-15,-1 6-9 0,9 1-5 16,-3 1-5-16,-2 7-4 0,-5 2-8 0,-4-3-6 15,-7 2-1-15,-5-1 9 16,-4-2 28-16,-5 5 28 0,-2-5 29 0,-5 10 17 16,-6 3 14-16,1-4 5 15,-3 5 0-15,-2-3 14 0,0-5-3 0,3-4-6 0,5 0-1 16,4-3-15-16,-4-2-9 16,6 1-8-16,-1 0 9 0,2-1 5 0,4 1-4 15,2-1-6-15,4 3-14 0,1 1-11 16,6 1-12-16,-1 1-11 0,6 5-10 0,3 1-4 15,0 3-14-15,-1-1-3 0,-4 0-34 0,-2-3-28 16,-2 3 0-16,-1-2 0 16,-8-4 0-16,1 0 0 0,-5-3 0 0,-1 1 0 0,-1 0 0 15,-7 0 0-15,-2 3 0 16,-3-2 0-16,-6 3 0 0,-2-3 0 0,-4 1 0 0,-3-5 0 16,-5 1 0-16,3-1 0 0,1-5 0 15,4-2 0-15,2-1 0 0,5-1 0 16,-2-2 0-16,6 0 0 0,-2 0 0 0,1-2 0 15,3 0 0-15,1 1 0 16,2-2-398-16,-3 1-289 0,4-1-245 0,8 3 86 16,-1-11 92-16,1 11-802 0,0 0-998 15</inkml:trace>
  <inkml:trace contextRef="#ctx0" brushRef="#br0" timeOffset="96741.95">18992 11330 4057 0,'-5'-12'-55'0,"-2"2"53"0,3 3 42 16,1-1 50-16,1 2 36 0,0-1 28 0,2-1 22 15,0 8 1-15,4-10-13 16,1 5-8-16,6 1-11 0,1 2-11 0,3 2-6 16,6 2-12-16,4 5-10 15,8 5-7-15,-5 5-4 0,1 0-13 0,-2 6-5 16,-7 1 1-16,1 3-3 0,-5 0-2 0,-5 2 16 16,-5-4 18-16,-6-3 28 0,-4 0 5 15,-2 1 13-15,-7 2 5 0,-4 1 1 0,-1-4-4 16,-2 0-9-16,-1-3-13 15,-4-3-11-15,5-2-12 0,0-4-8 0,3-1-14 16,0-4-9-16,-4 2-55 0,6-4-24 16,-3-2 0-16,6 1 0 0,-1-2-154 0,13 0-82 15,-16-2-101-15,7-1-129 0,4-2-151 16,5 5-205-16,0-12 35 0,5 5 80 16,8-3-676-16,3 0-835 0</inkml:trace>
  <inkml:trace contextRef="#ctx0" brushRef="#br0" timeOffset="97012.15">19449 11329 3780 0,'-12'-7'4'0,"1"0"53"0,-3 3 36 0,2 4 38 15,12 0 46-15,-25 0 30 0,5 4 18 16,5 3 10-16,-2 3 8 0,2 2 7 0,-1 4-1 15,7 0-6-15,2 4-1 0,1 2-11 16,4-4-19-16,2 7-19 0,2-1-15 16,4-2-22-16,3 7-14 0,5-1-15 0,1-3-16 15,0-6-56-15,-4-4-68 0,4-1-67 16,3-2-82-16,-1-1-90 0,2-3-128 0,-2-3-126 16,-2-2-175-16,3-3-88 0,-4-1 63 15,4-1-652-15,0-3-812 0</inkml:trace>
  <inkml:trace contextRef="#ctx0" brushRef="#br0" timeOffset="97460.52">19934 10864 3896 0,'-11'0'-40'15,"-3"1"56"1,3 3 55-16,-3 3 35 0,-6 3 41 0,-3 5 29 0,7 1 19 0,-8 4 8 16,7 1 1-16,2-3-4 0,8 0 12 15,0 2 4-15,5-5-2 0,4-2 2 16,3 3-8-16,2-3-14 0,6 1-7 0,5-3-19 15,9 1-17-15,3-1-13 16,-1-5-10-16,-5-3-22 0,1-3-3 16,0-2-13-16,0-1-3 0,-2-2-11 0,-3-1-5 15,-1-2-7-15,-2-2-5 0,-5-4-8 16,-3-2-3-16,-3 1-8 0,-3-4-4 0,-4 0-1 0,-7-12-9 16,1-1 1-16,-7 3-8 15,-5 2-6-15,-2 4-2 0,-2 4-20 0,-3 5-27 16,-9 6-51-16,6 5-55 0,-8 6-72 15,-1 4-95-15,-2 5-117 0,6 5-138 0,2 0-233 16,3 2 3-16,6 2 80 0,3 2-672 16,7 0-840-16</inkml:trace>
  <inkml:trace contextRef="#ctx0" brushRef="#br0" timeOffset="103230.03">20411 11573 3961 0,'0'0'-80'0,"-16"-2"37"0,16 2 33 0,-12-4 57 0,12 4 48 15,-13-3 44-15,13 3 24 16,-11-2 14-16,11 2 3 0,-7-2-11 0,7 2-6 15,0 0-8-15,0 0-1 16,0 0 0-16,0 0 1 0,0 0-4 0,0 0-9 16,57-5-14-16,-11 1-13 15,3 1-12-15,11-2-9 0,1 0-5 0,0 2-17 16,-16 0 0-16,-4 0-11 0,2 3-5 16,-13-1-5-16,-3 1-5 0,-8-2-3 0,-4 4-5 15,0-4-10-15,-3 2 2 0,-12 0-8 0,20 0 4 16,-20 0 1-16,18-2-12 0,-18 2 4 15,11 0-4-15,-11 0-11 0,10-2-27 16,-10 2-43-16,0 0-54 0,15 0-62 16,-15 0-91-16,0 0-109 0,7-3-131 0,-7 3-191 15,0 0-13-15,0 0 62 0,0 0-498 16,0 0-621-16</inkml:trace>
  <inkml:trace contextRef="#ctx0" brushRef="#br0" timeOffset="103820.35">20738 11347 3179 0,'7'-12'-33'0,"-5"3"42"0,-1 1 30 0,-1 0 33 15,0-1 34-15,2 2 33 0,0 0 24 0,0 0 26 16,-2 0 4-16,0 7-13 0,2-9-21 0,-2 9-17 16,2-6-17-16,-2 6 28 15,0 0 34-15,9 18 13 0,-6 2 18 0,8 10 6 0,-8 8 9 16,8 10-1-16,0 2 3 15,-4 3-1-15,-1-8-12 0,3 6-10 0,1 2-8 0,-3-11-14 16,-1-4-10 0,-1 1-26-16,6-3-4 0,-8-9-5 0,1-4-9 0,0-5-116 15,-2-2-20 1,1-1 0-16,-1-3 0 0,0 1 0 0,0-5 0 0,-2 1 0 0,2-1 0 16,-2-1 0-16,0-7 0 0,1 5 0 0,-1-5 0 15,0 0 0-15,0 0 0 16,0 0 0-16,0 0 0 0,0 0 0 0,0 0 0 15,0 0-355-15,0 0-277 0,-20-14-147 16,12 13-99-16,-5-3 81 0,2 1-818 16,-1 1-1056-16</inkml:trace>
  <inkml:trace contextRef="#ctx0" brushRef="#br0" timeOffset="106900.66">21959 11061 4109 0,'0'-12'-151'15,"-1"0"41"-15,-1 1 38 0,0 3 29 0,0 0 25 16,0 1 30-16,0-2 32 15,1 2 33-15,-1 0 14 0,-3 1 12 0,1 0-4 16,4 6-8-16,-2-8-12 0,2 8-8 16,-5-3 12-16,5 3 39 0,-15 10 20 0,3 7 26 15,-3 14 16-15,-8 12 17 0,0 4 8 16,3 9 16-16,-3 5 7 0,2 4-7 16,4 2-10-16,-1 0-13 0,7-2-15 15,5-3-10-15,4-4-12 0,4 0-9 16,2-13-16-16,4-4-14 0,1-1-7 0,5-2-12 15,-3-6-7-15,4-3-9 0,0-3-3 16,-2-5-9-16,-1-4-13 0,-2-5-66 0,-1-2 0 16,5-3 0-16,-7 0 0 0,4-6 0 15,-1 1 0-15,1-2 0 0,-11 0 0 0,20-2 0 16,-20 2-75-16,13-1-155 0,-13 1-64 16,7-2-89-16,-7 2-86 0,0 0-93 0,0 0-154 15,0 0-64-15,0 0 69 0,0 0-640 16,0 0-805-16</inkml:trace>
  <inkml:trace contextRef="#ctx0" brushRef="#br0" timeOffset="107440.21">22142 11419 3866 0,'-13'-3'-62'0,"1"3"38"0,12 0 47 0,-16-4 55 0,6 3 44 0,10 1 38 16,-13-2 22-16,13 2 7 0,-11-2-1 16,11 2-2-16,0 0-16 0,-16-2-3 0,16 2-14 15,0 0-6-15,0 0-1 0,0 0 12 16,0 0-6-16,0 0-21 0,0 0-7 0,54 7-15 15,-28-5-15-15,7-2-4 0,4 2-10 16,0-2-11-16,-11 0-5 0,3 2-6 16,-8-1-7-16,1 1-7 0,-4-2-5 15,-3 0-2-15,-1 0-7 0,-3 2-4 0,-11-2 9 16,17 2-7-16,-17-2 3 0,15 0-3 0,-15 0-5 0,0 0-5 16,16 0-8-1,-16 0-15-15,0 0-33 0,11-2-37 0,-11 2-50 16,0 0-71-16,7-2-105 0,-7 2-119 15,0 0-151-15,0 0-195 0,0 0 53 0,4-7 76 0,-4 7-510 16,0 0-615 0</inkml:trace>
  <inkml:trace contextRef="#ctx0" brushRef="#br0" timeOffset="108070.16">22759 11264 3427 0,'-9'-6'90'0,"4"1"15"0,-2 3 42 16,7 2 45-16,-5-8 27 0,5 8 6 15,-4-7 4-15,4 7-14 0,-2-7-20 0,2 7-16 16,6-10-21-16,-6 10-13 0,9-12-16 15,-1 6-12-15,0 1-11 0,1-3-15 0,-4 1-6 16,6 0-2-16,-8 4-6 0,5-2-4 16,-8 5 1-16,9-8-8 0,-9 8-4 0,6-4-7 15,-6 4-9-15,0 0 11 0,0 0 32 16,0 0-14-16,6 15 21 0,-6-5 17 0,-2 4 12 16,2 3 4-16,0 2-3 0,2 3-5 15,2 3-4-15,-3 10-6 0,9 0-7 0,-7 0-10 16,6-2-7-16,-4 0-10 0,4-2-5 15,-3-5-64-15,1-6-8 0,-4-3 0 16,3 1 0-16,-3-5 0 0,-1 1 0 0,2-4 0 16,-2 2 0-16,1-3 0 0,-3-1 0 15,-1-1 0-15,2 0 0 0,-4 0 0 0,-5 0 0 16,1 1 0-16,-5-1 0 0,-3 1 0 16,-4-1 0-16,0 1 0 0,-4 0 0 0,4-1 0 15,0-4 0-15,4 2 0 0,4 0 0 16,-1-3 0-16,2 2 0 0,10-4 0 15,-13 3 0-15,13-3 0 0,0 0 0 0,0 0 0 16,0 0 0-16,0 0 0 16,24 7 0-16,-2-7 0 0,-1 2 0 0,2-2 0 15,3 0 0-15,3 2 0 0,-3-2 0 16,-3 0 0-16,1 2 0 0,-4-2 0 0,-4 0 0 16,-2 0 0-16,0 0 0 0,-3 1 0 0,1-1 0 0,-12 0 0 15,17 0 0-15,-17 0 0 16,16-1 0-16,-16 1 0 0,11-2 0 0,-11 2 0 15,0 0-211-15,9-2-659 16,-9 2-76-16,0 0 89 0,0 0-948 0,0 0-1233 0</inkml:trace>
  <inkml:trace contextRef="#ctx0" brushRef="#br0" timeOffset="108450.24">23136 10934 5059 0,'-5'-10'-6'0,"1"1"32"0,2 4 22 0,2 0 24 16,0 5 24-16,-2-9 15 0,2 9 13 16,0 0 17-16,0 0 35 0,0 0 14 0,29 18 0 0,-10 4-4 0,2 7-4 15,2 9-8 1,2 5-5-16,-5 5-10 0,1 1-9 0,-6 5-5 0,-3 6-7 15,-4 1-4 1,-3 1-7-16,-7 0-9 0,-1 1 5 0,-7-3 2 0,0-2-91 16,1-3-34-16,-4-1 0 15,-1-7 0-15,5-9 0 0,0-6 0 0,-1 1 0 0,0-8 0 16,7-7 0-16,-1-2 0 0,-2-3 0 0,5-2 0 16,-4-3 0-16,1 2 0 15,2-3 0-15,0 0 0 0,2-7 0 0,-3 9 0 16,3-9 0-16,-4 5 0 0,4-5 0 15,-4 6 0-15,4-6 0 0,-10 0 0 16,10 0 0-16,-11 2-664 0,11-2-244 16,0 0 10-16,-13-7 88 0,13 7-860 0,0-8-1107 15</inkml:trace>
  <inkml:trace contextRef="#ctx0" brushRef="#br0" timeOffset="108856.33">23649 11478 4893 0,'-9'-16'23'0,"-1"1"41"0,2 3 55 0,3 3 57 15,-1 1 55-15,3-1 33 0,-2 3 14 16,1-1-2-16,4 7-17 0,-2-11-24 0,2 11-26 15,0 0-17-15,0 0-8 0,16-7-3 16,-16 7-10-16,31 7-21 0,-5 5-13 0,3 3-10 16,2 4-105-16,-6 4-22 0,0 1 0 15,-2 3 0-15,1 3 0 0,-8-1 0 0,0 1 0 16,-7 1 0-16,0 2 0 0,-5-8 0 16,-1-2 0-16,-6-4 0 0,-1 3 0 0,-1-2 0 15,-3-1 0-15,1-1 0 0,-5-1 0 16,1-2 0-16,-3-2 0 0,-1 0 0 0,-1-3 0 15,4-2 0-15,-3-2 0 16,1-1 0-16,-1-2 0 0,1-3 0 0,1 0 0 0,-1-1 0 16,5-3 0-16,-2-1-96 15,5 0-558-15,0-2-193 0,4-1-44 0,2-1 86 16,4-2-861-16,4 0-1102 0</inkml:trace>
  <inkml:trace contextRef="#ctx0" brushRef="#br0" timeOffset="109158.72">24190 11440 4540 0,'-8'-9'-26'16,"1"3"30"-16,-2 0 45 0,-4 3 51 0,2 1 56 0,-4 0 40 16,15 2 37-16,-36 7 17 0,14 2 18 0,-5 6 9 15,2 6 10-15,4 1 7 0,2 4-2 16,3 1-4-16,7 3-11 0,4-5-11 15,2-1-41-15,3-3-18 0,4 4-199 16,-2-2-8-16,9 7 0 0,-1-3 0 0,3 0 0 16,2-5 0-16,1-3 0 0,-3-5 0 15,1-2 0-15,0-1 0 0,0-1 0 16,-3-4 0-16,4 1 0 0,-3-3 0 0,-1-1-219 0,1-2-336 16,-1-1-129-16,0-4-199 15,2 2 65-15,-2-3 94 0,0-4-741 0,3 0-914 0</inkml:trace>
  <inkml:trace contextRef="#ctx0" brushRef="#br0" timeOffset="109556.19">24469 10730 4237 0,'-3'-15'-6'0,"1"3"54"0,2 1 39 16,0 1 44-16,-2 3 44 15,2 0 30-15,-2 0 1 0,2 7-13 0,-2-8-20 16,2 8-18-16,0 0 17 0,0 0 48 0,0 0 14 16,-3 23 8-16,1-2 9 15,0 7 12-15,4 11 0 0,-4 5-16 0,4 3 0 16,0 10 0-16,0-11-46 0,-1-1-201 15,-1-2 0-15,2-2 0 0,2-5 0 0,-6-5 0 16,4-7 0-16,-2-5 0 16,0-2 0-16,2-3 0 0,-2-3 0 0,0 1 0 15,3-1 0-15,-3-3 0 0,0 1 0 16,1-2 0-16,-1 0 0 0,0-7 0 0,0 0 0 16,4 8 0-16,-4-8 0 0,0 0 0 15,0 0 0-15,0 0 0 0,0 0 0 0,0 0 0 16,15-15 0-16,-15 15 0 0,0 0-571 15,0 0-423-15,0 0 98 0,0 0-1053 0,0 0-1368 16</inkml:trace>
  <inkml:trace contextRef="#ctx0" brushRef="#br0" timeOffset="110460.35">25380 11647 4954 0,'-11'-3'-125'0,"-1"1"62"15,3-1 44-15,-2 0 48 0,-1 1 56 16,12 2 64-16,-17-5 67 0,12 2 51 0,-4 0 32 16,9 3 7-16,-7-5-19 0,7 5-32 15,0 0-22-15,18-17-21 0,2 9-17 0,10-3-21 16,13 1-16-16,10-2-17 0,2 1-15 16,-7 6-14-16,-1 0-11 0,-1 1-14 15,0 1-75-15,-6 4-12 0,-7-2 0 16,-8-2-73-16,-5 3-72 0,-3 0-39 0,-2-1-43 15,-1 2-36-15,-7-1-35 0,-7 0-53 16,11 6-72-16,-11-6-94 0,0 0-122 16,0 0-93-16,-23 13 58 0,7-10-573 15,-7 3-707-15</inkml:trace>
  <inkml:trace contextRef="#ctx0" brushRef="#br0" timeOffset="110989.99">25599 11308 3287 0,'0'0'-69'0,"0"0"33"0,0 0 36 0,0 0 44 0,-7-9 37 0,7 9 44 16,0 0 33-16,-6-8 21 0,6 8 17 0,-1-7 11 15,1 7 7-15,0 0 4 0,-2-9-4 16,2 9-12-16,0 0-21 0,0 0-22 0,0 0 3 15,0 0 64-15,0 0 34 16,-4 39 11-16,-1-4 13 0,5 8 13 16,2 15 12-16,1 1 3 0,-3-1 6 15,0 1-10-15,2 0-224 0,0-2-84 0,1-1 0 16,1-11 0-16,-2-2 0 0,2-6 0 0,-3-6 0 0,3-9 0 16,0-1 0-16,-2-4 0 0,-2-1 0 15,2-2 0-15,-2-3 0 0,2-2 0 16,-2 2 0-16,0-3 0 0,0-8 0 15,4 11 0-15,-4-11 0 0,0 8 0 0,0-8 0 16,0 0 0-16,0 0 0 16,0 0 0-16,0 0 0 0,0 0 0 0,0 0 0 15,0 0 0-15,-16-23 0 0,11 21 0 16,-3-2-838-16,-4 0-136 0,-1-1 103 0,-1 2-1002 16,-2-1-1298-16</inkml:trace>
  <inkml:trace contextRef="#ctx0" brushRef="#br0" timeOffset="115432.38">26469 11452 4762 0,'0'0'-225'16,"7"-8"54"-16,-7 8 41 0,2-6 55 0,-2 6 44 0,2-7 39 16,-2 7 38-16,0-10 29 15,2 7 16-15,-2 3 13 0,0-11 2 0,0 7 1 16,0 4 1-16,1-11 8 0,-1 11 1 0,2-11 0 16,-2 11-2-16,2-8-2 15,-2 8-2-15,2-9 5 0,-2 9 4 0,2-8 3 0,-2 8 4 16,2-7 3-16,-2 7 10 15,0 0-8-15,1-10 3 0,-1 10-7 0,0 0-6 16,0 0-12-16,0-9-14 16,0 9-5-16,0 0-10 0,0 0-9 0,0 0-15 0,0 0-10 15,0 0-1-15,0 0 3 16,0 0 15-16,-18 34 8 0,10-13 5 0,-2 12 9 16,3 3 12-16,2 0 6 0,-1 2 1 15,1-1 0-15,3 3-11 0,2-4-94 16,2-1 0-16,5-2 0 0,-2-1 0 0,3-7 0 0,-3-5 0 15,4-1 0 1,2 0 0-16,-2-3 0 0,5-3 0 0,-3-2 0 0,2-4 0 16,2-2 0-16,0-5 0 15,1 3 0-15,-1-6 0 0,2 3 0 0,0-5 0 0,0-4 0 16,3-2 0-16,-3 0 0 0,2-8 0 0,-1-4 0 16,-2 0 0-16,-1-2 0 15,-1 0 0-15,-5 3 0 0,-2 2 0 0,2 2 0 16,-6 2 0-16,3 1 0 0,-2 1 0 15,-1 2 0-15,1 2 0 0,-2 1 0 0,3 2 0 16,-4 0 0-16,1 1 0 16,-2 6 0-16,2-7 0 0,-2 7 0 0,0 0 0 15,0 0 0-15,4 24 0 0,-4-9 0 16,0 6 0-16,-2 4 0 0,-2 13 0 16,1 0 0-16,0 0 0 0,-1 1 0 0,0 2 0 15,2 2 0-15,-1-5 0 0,1-2 0 16,-2-9 0-16,2-2 0 0,2-7 0 15,0 0 0-15,-1-3 0 0,1-3 0 0,0 0 0 16,0-3 0-16,0 1 0 0,0-2 0 16,0-1 0-16,0 0 0 0,0-7 0 0,0 10 0 15,0-5 0-15,0-5 0 0,0 8 0 16,0-8 0-16,0 10 0 0,0-10 0 0,0 0 0 16,0 8 0-16,0-8 0 0,0 0 0 15,-2 7 0-15,2-7 0 0,0 0 0 0,0 0 0 16,-4 4 0-16,4-4 0 0,0 0-24 15,0 0-1021-15,0 0 96 0,-19-9 109 0,19 9-974 16,0 0-1241-16</inkml:trace>
  <inkml:trace contextRef="#ctx0" brushRef="#br0" timeOffset="116294.08">27305 11762 5125 0,'-2'-8'-143'0,"2"8"54"0,2-10 49 0,-2 5 53 16,2-2 53-16,-1 0 46 15,-1 7 25-15,8-13 7 0,-5 8-5 0,-3 5-5 16,11-6-8-16,-11 6 9 0,18-2 8 0,-18 2-5 16,29 10-1-16,-13 0-9 0,11 8-7 15,-2 6 5-15,-6 1-2 0,2 4 2 0,-6 2-5 16,-2 3-3-16,-1 2 2 15,-4-1 4-15,-5-4 8 0,-4-5 7 16,-1-1 2-16,-6 6 3 0,3-5 5 0,-7 1-48 16,3-4-101-16,-2-6 0 0,-11 2 0 15,7-4 0-15,-2-3 0 0,-1-1 0 16,0-2 0-16,0-3 0 0,5-1 0 0,-4-2 0 16,4-1 0-16,-1-2 0 0,-1-2 0 0,1 1 0 15,3-3 0-15,0 2 0 0,3-1-119 16,-1-1-375-16,5-1-97 0,0 1-123 0,3-3-142 15,1-2 79-15,5 2-801 0,1-2-1020 16</inkml:trace>
  <inkml:trace contextRef="#ctx0" brushRef="#br0" timeOffset="116560.44">27763 11769 4125 0,'-2'-8'-112'15,"-4"1"38"-15,3 5 43 0,3 2 65 0,0 0 61 16,-34 9 46-16,14 1 39 0,-2 7 25 16,-3 5 18-16,4 4 14 0,2 2 34 0,4 2 9 15,4 2 1-15,-1 3-14 16,6-2-5-16,2-6-16 0,6-2-16 0,0 0-18 0,4-3-18 16,6 7-19-16,0-2-17 0,6-4-15 15,0-1-15-15,0-6-26 0,-3-4-51 16,2-2-61-16,3-1-70 0,-4-4-96 0,2 0-99 15,-3-3-129-15,0-2-133 0,2-4-162 16,-1-1-109-16,-1-2 71 0,-2-1-724 16,0-3-911-16</inkml:trace>
  <inkml:trace contextRef="#ctx0" brushRef="#br0" timeOffset="116980.04">27967 11373 4295 0,'7'-19'25'0,"5"2"14"0,-1 2 22 15,5 1 33-15,-1 2 27 0,3 2 9 16,-6 0-14-16,6 7-1 0,-5 2-1 0,3 4 6 16,-2 4 22-16,-3 5 18 0,0 4 40 0,-4 4 34 15,-7 6 20-15,-7 10 28 16,-7 8 1-16,-6 1 12 0,-7 0 11 0,0-6 13 15,0-3 0-15,6-8-152 16,4-3-167-16,3-4 0 0,5-5 0 0,4-4 0 16,1-3 0-16,2 0 0 0,8 0 0 15,5 0 0-15,8-4 0 0,4 1 0 0,6-4 0 16,9 0 0-16,-4-1 0 0,-4-1 0 16,3-1 0-16,-5 1 0 0,3-2 0 15,-4 2 0-15,-7-2 0 0,-1 2 0 0,-4 0 0 0,1-2 0 16,-16 2 0-16,21 0 0 15,-21 0 0-15,15 0 0 0,-15 0 0 16,12 0 0-16,-12 0 0 0,0 0 0 0,0 0 0 16,0 0 0-16,0 0 0 0,-25 14-70 0,9-10-966 0,1 3 94 15,-4-1 106 1,1 3-969-16,-9 7-1233 0</inkml:trace>
  <inkml:trace contextRef="#ctx0" brushRef="#br0" timeOffset="118485.05">28824 12135 4734 0,'-7'-7'-162'0,"-3"1"45"0,2 1 41 0,1 2 43 15,-2-2 40-15,-1 1 45 0,0 1 40 0,5-1 35 16,5 4 23-16,-12-5 8 16,12 5 12-16,0 0-14 0,0 0 24 0,0 0 16 15,0 0 15-15,37-5-4 0,-11 5-21 0,18 0-23 16,3 0-13-16,1 2-17 0,4-2-14 15,-5 1-14-15,1 1-22 0,-5-1-49 0,0-1-64 16,-5 4-60-16,-10-2-80 16,-5 0-94-16,-4 0-107 0,-3-1-92 0,-5-2-125 15,-4 1-151-15,-7 0 61 0,8-6-557 16,-8 6-698-16</inkml:trace>
  <inkml:trace contextRef="#ctx0" brushRef="#br0" timeOffset="118780.32">29171 11812 3626 0,'2'-8'39'0,"-1"2"31"15,-1 1 17-15,0 5 12 0,4-7 13 16,-4 7 36-16,0 0 69 0,0 0 48 0,0 0 40 16,-4 43 31-16,-1-10 9 0,-2 8 21 15,-1 10 5-15,0 1 14 0,0-1 1 16,1 3-6-16,1-12-12 0,1 1-82 15,-2-2-286-15,6 1 0 0,-1-6 0 0,-2-7 0 16,2-6 0-16,0-2 0 0,2 0 0 16,0-4 0-16,-1-3 0 0,1-1 0 15,0-1 0-15,0-1 0 0,0-2 0 0,0-1 0 16,0 0 0-16,0-8 0 0,0 13 0 0,-2-8 0 16,2-5 0-16,-2 8 0 0,2-3 0 15,0-5 0-15,-10 5 0 0,2-1-423 0,1-2-593 16,0 1 97-16,-4-1-1065 0,2 0-1401 15</inkml:trace>
  <inkml:trace contextRef="#ctx0" brushRef="#br0" timeOffset="120820.37">29915 11997 5719 0,'0'0'-74'0,"-3"-7"37"16,3 7 48-16,-4-8 48 0,4 8 50 0,-2-9 18 16,2 9 4-16,2-9-11 0,0-1-17 15,1 2-11-15,8-4-11 0,-2 1-6 0,2-2-10 16,1 1 4-16,-3 1-14 0,0 0 4 15,3 2 14-15,-4 1 8 0,-3 0 2 0,3 1 3 16,-5 3 2-16,4-1-3 16,-7 5-11-16,6-9-1 0,-5 5-9 0,-1 4-2 15,4-5-8-15,-4 5-5 0,0 0 0 16,0 0 18-16,0 0 18 0,0 0 21 0,0 0 12 0,-4 26 11 16,3-9-128-16,-3 7-1 15,0 12 0-15,-1 4 0 0,4-1 0 0,-1 1 0 16,2 3 0-16,2-3 0 0,-2 2 0 15,1-3 0-15,-1-1 0 0,5-7 0 0,-3-7 0 16,0-1 0-16,-2-2 0 0,2-4 0 16,-2-1 0-16,2-4 0 0,-2 1 0 0,0-2 0 15,0-4 0-15,-2 1 0 0,2-8 0 16,0 16 0-16,-2-12 0 0,-7 3 0 16,0 2 0-16,-4 0 0 0,-2-2 0 0,0-1 0 15,-5-3 0-15,6 5 0 0,0-5 0 16,3 2 0-16,-1-1 0 0,2 0 0 15,3-3 0-15,7-1 0 0,-11 5 0 16,11-5 0-16,0 0 0 0,-7 5 0 0,7-5 0 16,0 0 0-16,0 0 0 0,47 0 0 15,-26 0 0-15,5 0 0 0,1 0 0 16,-1-1 0-16,-1 1 0 0,-3 0 0 0,-4 0 0 16,0 0 0-16,-4 0 0 0,-2 0 0 0,1 0 0 0,-2 0 0 15,-11 0 0-15,20 0 0 16,-11 0 0-16,3-2 0 0,-3 0-580 15,2-1-412-15,1 0 82 0,-2-1 108 16,-10 4-867-16,15-5-1105 0</inkml:trace>
  <inkml:trace contextRef="#ctx0" brushRef="#br0" timeOffset="121100.47">30480 11498 4782 0,'0'-13'43'0,"2"2"-8"0,-2 6-4 16,0 5-1-16,0 0 22 0,13 19 31 0,-1 8 19 16,1 9 13-16,1 12 8 15,4 7-9-15,-2 7 1 0,-4 4-15 0,1 1-3 16,-1 4-7-16,-4-2-12 0,-6 1-3 0,-4-1-7 15,-6-3-6-15,-4 0-6 0,-4-7-10 16,-5-3-25-16,-6-3-26 0,-6-5-46 0,1-5-61 16,-8-6-75-16,-4-1-100 0,-3-5-123 15,-1-8-181-15,-7-5-113 0,4-5 58 0,6-5-485 16,2-4-599-16</inkml:trace>
  <inkml:trace contextRef="#ctx0" brushRef="#br0" timeOffset="121400.2">29826 11632 3321 0,'-17'-10'8'0,"-2"3"29"15,-2 9 29 1,-4 3 49-16,-9 10 35 0,-8 15 36 0,2 6 28 0,0 9 17 15,-4 21 29 1,10 7-5-16,11-7 20 0,8 2 6 0,6 5 0 0,9 2-15 16,9 0-25-16,10 11-21 15,12-4-22-15,10-7-16 0,6-8-14 0,9-5-35 16,1-7-78-16,-7-15-98 0,3-4-101 0,2-1-117 0,-1-9-140 16,-3-2-163-16,4-5-234 0,-1-2 71 15,-12-6 75-15,-2-5-557 0,-2 1-671 16</inkml:trace>
  <inkml:trace contextRef="#ctx0" brushRef="#br0" timeOffset="121870.13">31215 12194 3516 0,'-5'-10'107'0,"4"0"40"0,-1 1 48 0,2 3 20 16,0 6 12-16,2-18 18 16,-1 12 8-16,4-1-15 0,-5 7-13 0,8-11-12 0,1 9-6 15,-9 2-3 1,27 9-16-16,-10 3-14 0,5 7-19 0,1 8-6 0,-3 1-14 16,-4 1-7-16,0 4-13 0,-9-1-6 15,-1 3 0-15,-6-7-8 0,-4 7 4 0,-5-2 0 16,-3-4 5-16,-5 0-15 0,0-3-4 0,-3-2-10 15,-2-6-6-15,-1 1-6 16,4-5-8-16,4-5-17 0,-3-3-44 0,6 0 0 16,-3-5-51-16,1-1-155 0,1-1-104 15,-1-6-121-15,-1 0-140 0,5-5-192 0,3 0-68 16,1-4 86-16,4-1-712 0,4 2-905 0</inkml:trace>
  <inkml:trace contextRef="#ctx0" brushRef="#br0" timeOffset="122100.06">31535 12141 4225 0,'-23'10'4'16,"-4"4"60"-16,0 7 53 0,-1 3 43 0,3 2 46 0,0-1 39 16,4 4 14-16,6 2-3 0,3 2-14 0,9-5-19 15,3-3-21-15,3 8-18 16,9-2-17-16,3-4-17 0,3-2-44 0,-2-2-64 15,6-3-94-15,-1-2-89 0,-4-6-125 16,2-4-107-16,-4-3-165 0,4-2-231 0,1-3 54 16,-2-1 82-16,1-1-512 15,1-4-611-15</inkml:trace>
  <inkml:trace contextRef="#ctx0" brushRef="#br0" timeOffset="122500.37">31720 11853 3456 0,'-10'-17'137'16,"2"2"43"-16,6 1 4 0,-2 4-5 0,6 1-12 0,2 3-16 15,2 0-3 1,4 3-24-16,-10 3-13 0,25 3-9 0,-11 3-3 0,8 2-16 16,3 7-10-16,-9-1-5 0,0 0-8 0,-7 2 4 15,-1-1 16-15,-7 1 16 0,-1 3 23 16,-3-2 24-16,-5 3 24 15,-1-2 29-15,-7 6 11 0,3-6 9 0,1-4 3 16,3-3-6-16,0 1-7 0,2-1-11 16,0-3-11-16,2 1-17 0,-1-1-11 0,2 1-6 15,2-1-59-15,2 3-91 0,2-1 0 16,4 2 0-16,3 5 0 0,3-2 0 16,-1 3 0-16,2 0 0 0,1 5 0 0,-1-3 0 15,-3-2 0-15,-3 0 0 0,-3-2 0 16,0-1 0-16,-2 0 0 0,-4 3 0 15,-2-2 0-15,-5 0 0 0,-5 0 0 0,-6 4 0 16,-3-2 0-16,-4-5 0 0,-4-1 0 16,6-3 0-16,5-4 0 0,-1-1 0 15,1-4 0-15,2-2 0 0,-1-4 0 0,-3-1 0 16,9-1 0-16,0 0 0 0,3 1-137 0,5-2-876 16,-3 1 63-16,5 1 110 0,-2 1-946 15,5 6-1215-15</inkml:trace>
  <inkml:trace contextRef="#ctx0" brushRef="#br0" timeOffset="123840.1">18162 13489 3002 0,'-22'-5'386'0,"5"0"-87"0,0-1-38 15,6 3-18-15,1 1-6 0,10 2-7 16,-13-3 1-16,13 3-9 0,0 0-1 16,0 0-7-16,0 0-9 0,29-12-19 0,9 7-18 15,7 0-20-15,10-3-12 0,6 2-14 16,4 1-13-16,0-1-41 0,-4 0-60 0,-2 2-59 15,-13-1-58-15,-5 2-67 0,-6 1-88 16,-10 1-80-16,-4 1-83 0,-5-2-96 0,-2 0-158 16,-6 0 18-16,-8 2 79 15,0 0-394-15,0 0-454 0</inkml:trace>
  <inkml:trace contextRef="#ctx0" brushRef="#br0" timeOffset="124120.37">18551 13069 2969 0,'0'-14'146'0,"0"6"27"16,0-1 10-16,0 9 22 0,0-10 3 0,0 10 32 0,0 0 75 15,0 0 41-15,-11 33-1 16,4-1-12-16,2 5-17 0,-2 17-13 0,3 2-25 16,1 2-16-16,1-1-24 0,-2-9-19 0,4 0-23 0,4-3-20 15,-2-2-19-15,-1-2-17 16,1-5-14-16,2-7-15 0,-2-5-65 0,1-5-56 15,-1-2 0-15,-1-1 0 16,1-4 0-16,-2 0 0 0,0-2 0 0,2-1 0 0,-2-2 0 16,2-3-146-16,-2-4-204 15,-4 7-133-15,4-7-150 0,0 0-215 0,0 0 26 16,0 0 89-16,0 0-687 0,0 0-872 0</inkml:trace>
  <inkml:trace contextRef="#ctx0" brushRef="#br0" timeOffset="124790.35">19569 13227 3701 0,'0'0'-50'0,"1"-9"49"0,-1 9 30 0,0 0 21 0,-3-9 29 16,3 9 53-16,0 0 49 0,-19 16 39 0,7-1 26 0,-1 9 9 16,-1 4 14-16,3 1 6 15,2 2 5-15,6 3 6 0,1-6-3 0,2-3-5 0,2 1-10 16,5 5-12-16,0-2-19 0,5-3-13 16,1-6-18-16,7 3-16 0,2-6-21 15,-3-3-41-15,2-6-128 0,2-1 0 0,0-4 0 16,-4-3 0-16,0 0 0 15,-2-3 0-15,0-2 0 0,-3-4 0 0,0-3 0 16,-5 0 0-16,-4-3 0 0,-1-4 0 16,-4-3 0-16,-6-13 0 0,-1-1 0 0,-3 0 0 15,-3 0 0-15,-1 2 0 0,1 3 0 16,2 4 0-16,3 6 0 0,0 4 0 16,3 5 0-16,-1 5 0 0,1 4-18 0,-4 2-319 15,9 1-96-15,-14 8-118 0,2 2-153 16,2 2-147-16,1 0 82 0,4 1-771 0,0-4-984 15</inkml:trace>
  <inkml:trace contextRef="#ctx0" brushRef="#br0" timeOffset="125040.65">19999 13151 4357 0,'2'-17'36'0,"1"4"50"15,-1 2 19-15,-2 2 2 0,1 6 0 0,-1 3 36 16,0 0 44-16,0 0 22 15,26 30 28-15,-8-1-12 0,1 10-6 16,-2 9-19-16,0 5-21 0,-4 3-15 16,-1 5-15-16,-4-3-17 0,-3 0-14 0,-5 1-9 0,-2-3-9 15,-3-1-13-15,-2-5-7 16,-7-4-7-16,-3-3-15 0,-4-4-37 0,-2-1-65 16,-2-13-61-16,1 2-70 0,-7-5-86 0,-11-4-120 0,8-4-132 15,-4-3-170-15,-5-8-87 16,3 1 76-16,1-6-620 0,-4-2-770 0</inkml:trace>
  <inkml:trace contextRef="#ctx0" brushRef="#br0" timeOffset="125307.14">19279 12993 3764 0,'-34'7'11'0,"-12"14"34"0,3 8 50 0,-1 9 34 16,5 6 32-16,3 8 45 0,10 6 31 15,4 5 21-15,8 4 0 0,8 2-18 0,8 1-11 16,7-1-14-16,9-2-19 0,12 10-18 16,12-8-22-16,2-4-11 0,-2-17-47 0,11 7-72 15,-6-18-97-15,3-5-112 0,2-4-148 16,-1-9-180-16,2-5-266 0,3-4 60 0,-7-4 80 15,-5-4-526-15,3 0-630 16</inkml:trace>
  <inkml:trace contextRef="#ctx0" brushRef="#br0" timeOffset="125665.31">20639 13460 3123 0,'4'-9'116'0,"0"1"43"0,-1 0 4 16,-3 8 1-16,7-9 6 0,-2 5 18 0,-5 4 19 15,15-1 9-15,-15 1-2 0,32 12-8 16,-14 0-7-16,5 8-8 0,-1 4-11 0,0 3-6 15,-7 3 0-15,-4 0 7 16,-1 1 5-16,-7 2-4 0,0-5-4 0,-6-5 7 16,1 0-9-16,-7 6-7 15,-2-1-14-15,-1-8-8 0,-3 4-18 0,-2-7-11 0,2-3-13 16,-3-2-9-16,2-4-30 16,-4-2-54-16,4-5-83 0,0 2-87 0,0-4-84 15,-6-2-104-15,5-6-140 0,-2-2-166 0,5-2-172 0,3-3 65 16,4-2 95-1,2 2-604-15,3 0-727 0</inkml:trace>
  <inkml:trace contextRef="#ctx0" brushRef="#br0" timeOffset="125920.02">21073 13376 3674 0,'-26'1'76'0,"9"5"34"0,0 2 48 15,-14 9 41-15,7 4 41 16,-1 0 39-16,4 4 27 0,3 1 11 0,4 3 0 0,2 0-20 16,8-1-11-16,0-4-13 15,6 0-17-15,3 0-25 0,0-3-22 0,3 2-18 16,-1-2-16-16,9 5-19 0,-2-3-28 0,-2-5-59 16,1-4-79-16,3-3-101 0,-1 2-93 15,-2-6-106-15,2-3-138 0,-2 0-179 0,-1-2-218 16,1-1 61-16,-1 0 93 15,-1-1-641-15,-11 0-789 0</inkml:trace>
  <inkml:trace contextRef="#ctx0" brushRef="#br0" timeOffset="126790.44">21179 13054 3776 0,'5'-11'64'0,"1"4"37"0,-2 1 27 0,-3 3 26 0,-1 3 24 16,4-6 19-16,-4 6 3 0,4-5-5 16,-4 5-10-16,0 0 32 0,0 0 8 0,0 0-18 15,4 20-9-15,-2-9-12 0,4 4-12 16,-2-5-14-16,-3 2-11 0,7 0-16 0,-3-1-13 15,2-3-14-15,-2-1-5 16,1 1-7-16,-1-1-5 0,1-1-9 0,0-3-6 0,-6-3-10 16,13 4-3-16,-13-4-9 15,13-2-1-15,-13 2-7 0,20-9 0 0,-13 2-1 0,1 1-8 16,0-2-6-16,-3 0 2 16,3 1 6-16,-5 0 5 0,4 2 5 0,-7 5-5 15,7-8-14-15,-7 8-6 0,0 0 6 0,11 12-28 16,-9 0 0-16,4 5 0 15,-2 5 0-15,7 12 0 0,1 1 0 0,1 0 0 16,4 7 0-16,1-7 0 0,-4-5 0 16,6 1 0-16,-4-4 0 0,2-1 0 0,-7-7 0 15,1-6 0-15,-5-2 0 0,1 0 0 16,-3-5 0-16,2-1 0 0,-3 4 0 0,-3-4 0 16,3 0 0-16,-4-5-209 0,6 9-480 15,-6-9-222-15,1 1 35 0,-1-1 85 16,0 0-813-16,0 0-1043 0</inkml:trace>
  <inkml:trace contextRef="#ctx0" brushRef="#br0" timeOffset="127360.12">22304 13809 4687 0,'-17'-6'16'0,"5"3"28"0,3-1 30 16,9 4 38-16,-13-3 55 0,13 3 57 0,0 0 55 15,-10-6 24-15,10 6-24 0,0 0-21 16,23-12-20-16,0 9-26 0,17-4-15 15,2 2-26-15,4 0-21 0,-3 1-28 16,3 1-65-16,-2 0-95 0,-5-1-95 0,-3 4-89 16,-8-2-104-16,-4 2-121 0,-1-2-138 15,-1 1-215-15,-6-1 58 0,-2 1 79 16,-7-3-573-16,-7 4-698 0</inkml:trace>
  <inkml:trace contextRef="#ctx0" brushRef="#br0" timeOffset="127609.98">22541 13422 3747 0,'-2'-8'138'0,"2"1"-5"15,0 1-4-15,0 6 7 0,0 0 60 16,0 0 57-16,-6 29 35 0,2 5 13 0,-4 3-3 16,3 6-15-16,-5 9-10 0,5 0-8 0,-2 3-27 15,4-10-20-15,1 2-14 0,2-2-24 16,2-2-21-16,-1-1-14 0,3-3-13 0,3-3-17 15,-4-3-13-15,5-8-38 16,-5-6-67-16,-1-3-82 0,4-1-85 0,0-2-90 0,-2-2-93 16,3 0-138-1,1-6-170-15,-1 1-158 0,0-2 61 0,-2-1 94 0,-5-3-606 0,15 2-729 16</inkml:trace>
  <inkml:trace contextRef="#ctx0" brushRef="#br0" timeOffset="128060.38">23487 13607 3744 0,'-15'6'67'15,"6"0"46"-15,-4 5 33 16,2 2 23-16,0 3 22 0,-1 1 31 0,5 2 23 0,1-4 34 0,5 2 7 16,1 1 0-16,1-1-6 0,7 1-15 15,1 2-22-15,10 2-21 0,3-4-21 16,3-2-19-16,5-6-16 0,2-1-21 15,1-6-12-15,-5-1-20 16,8-6-19-16,0 0-13 0,-9-3-13 0,-4 0-9 16,-2-4-12-16,-6-2-8 0,-4-3-6 0,-3-2-4 15,-5-5-3-15,-4-3-9 0,-7-13-17 0,-6-9 0 16,-8 2 0-16,-3 3 0 0,-2 5 0 16,5 12 0-16,-3 4 0 0,2 3-20 0,4 11-77 15,-1 3-46-15,0 3-39 16,4 7-61-16,-6 1-70 0,-3 10-127 0,0 4-158 0,9 3-219 15,2-4 39-15,5-2 97 16,5 0-638-16,2 2-777 0</inkml:trace>
  <inkml:trace contextRef="#ctx0" brushRef="#br0" timeOffset="128810.45">24117 13666 3966 0,'-5'-16'121'0,"1"6"39"0,4 2 21 16,2-1-7-16,4 4 5 0,3-2 20 15,3 3 14-15,1 0 13 0,6 6 9 0,4 4-8 0,10 6-8 16,-1 6-23-16,4 9-10 15,-2 0-9-15,-3 5-19 0,-5 3-8 16,-7-2-4-16,-5-3-6 0,-5 6-2 16,-5-1-8-16,-4-6 4 0,-6 3 2 0,-1 1-2 0,-7-4-5 15,-3-3-8-15,0-2-105 16,-4-4-16-16,4-4 0 0,-3-6 0 0,6-2 0 16,-4-2 0-16,2-3 0 0,0-3 0 0,-3-2 0 15,2-1 0-15,2-1 0 0,1-1-194 16,1-2-293-16,6-3-142 0,-2-4-173 0,8 3-39 15,1-1 78-15,5-4-759 0,7-2-967 16</inkml:trace>
  <inkml:trace contextRef="#ctx0" brushRef="#br0" timeOffset="129030.16">24713 13601 4237 0,'-11'-7'25'15,"-3"5"42"-15,-6 4 52 0,-14 6 49 0,-2 6 44 16,-10 5 66-16,0 5 41 15,9 3 18-15,1 1 7 0,12-1-18 16,7 1-5-16,4-1-12 0,6 0-18 16,7-4-21-16,11 11-27 0,3-3-21 0,6-3-119 0,5-3-103 15,2-5 0-15,0-1 0 16,6-1 0-16,-3-5 0 0,3-1 0 0,-9-3 0 16,-1-2-92-16,-1-4-339 0,-6 1-117 0,4-2-129 0,-6-2-192 15,0 0 78 1,-1-2 79-16,-3 1-673 0,-10 1-837 15</inkml:trace>
  <inkml:trace contextRef="#ctx0" brushRef="#br0" timeOffset="129960.41">25226 13023 3440 0,'2'-9'-234'0,"2"0"21"0,-3 2 32 0,1 2 29 0,-2 5 32 15,5-8 31-15,-5 8 17 0,2-7 24 0,-2 7 18 16,2-5 24-16,-2 5 15 15,3-6 32-15,-3 6 23 0,0 0 36 0,4-6 31 0,-4 6 23 16,0 0 16 0,4-7 8-16,-4 7 1 0,0 0 7 0,2-7 1 0,-2 7 0 15,0 0-7-15,1-7-10 16,-1 7-16-16,0 0-14 0,0 0-14 0,0 0-11 0,0 0-16 16,0 0-7-16,0 0-11 0,-1-8-7 0,1 8-6 15,0 0-5-15,0 0-4 0,0 0-1 16,0 0-3-16,0 0-1 0,0 0 1 0,0 0 2 15,1-5-5-15,-1 5-1 16,0 0-7-16,0 0-1 16,0 0-7-16,0 0-2 0,0 0-4 0,0 0-3 15,0 0-4-15,0 0 0 0,0 0-4 0,0 0 0 0,0 0 5 16,0 0 8-16,0 0 11 0,0 0 19 16,0 0 16-16,0 0 13 0,0 0 10 15,0 0-6-15,0 0 4 0,-13-5-12 16,13 5-6-16,0 0-8 0,-10-7-8 0,5 3-7 15,-3 2-12-15,8 2-4 0,-17-5-7 0,8 5 1 16,-4 2-8-16,-7 0 7 16,5 2-10-16,-15 7 18 0,1 3 7 0,6 3-2 0,-2-2 12 15,4 3-1 1,4-1 5-16,5-2 6 0,7 2 0 0,-3-1 4 0,7 0 4 16,1-1 6-16,3 2 1 0,5 1-5 0,7 3-6 0,7 2-40 15,2-1-34-15,2-3 0 16,1 0 0-16,2-2 0 15,-2 0 0-15,-2-2 0 0,-9-1 0 0,2-3 0 16,-7-2 0-16,-2 2 0 0,-1 0 0 16,-2-2 0-16,-2 2 0 0,-4-1 0 0,-4 2 0 15,-3-1 0-15,-9 2 0 16,-9 4 0-16,-4-1 0 0,-3-3 0 0,-2 1 0 0,-2-3 0 16,-4-3 0-16,2-1 0 0,3-1 0 15,9-2 0-15,5-2 0 0,3 0 0 0,5 1 0 0,4-3 0 16,-3 0 0-16,12 0 0 15,-15 2 0-15,15-2 0 0,-10 2 0 0,10-2 0 16,-7 2-29-16,7-2-794 0,-4 6-130 16,4-6 80-16,-2 10-1002 0,2-10-1299 0</inkml:trace>
  <inkml:trace contextRef="#ctx0" brushRef="#br0" timeOffset="130660.29">23287 13340 5297 0,'0'0'-178'0,"-15"7"47"0,-1 7 69 16,0 13 47-16,-7 12 40 0,0 7 35 0,1 3 21 0,8 2 14 16,1 1 7-16,4 0-4 15,6-7-10-15,1 2-5 0,4-3-9 0,3 9-6 16,5-12-6-16,-2-1-10 0,5 6-37 0,2-12-57 16,0-3-72-16,5-3-86 0,1-5-120 15,1-3-139-15,-1-10-229 0,2-5 59 16,1-4 66-16,-2 1-389 0,12-10-431 15</inkml:trace>
  <inkml:trace contextRef="#ctx0" brushRef="#br0" timeOffset="130880.68">24058 13193 2915 0,'12'-13'107'0,"1"10"0"0,0 5 39 15,-13-2 29-15,25 17 31 16,-7 9 21-16,-5 8 12 0,2 17 5 0,-4 11-6 15,-3 3-17-15,-4 5-12 0,-4 4-19 16,-10 5-21-16,-4 15 5 16,-2-3-13-16,-3-24-31 0,-2-2-47 0,0-3-60 15,1-5-71-15,-4-5-92 0,-1-2-120 16,2-5-137-16,9-12-164 0,-6-6-125 16,5-8 54-16,5-5-470 0,3-4-572 0</inkml:trace>
  <inkml:trace contextRef="#ctx0" brushRef="#br0" timeOffset="131330.17">25569 13936 3405 0,'-11'-4'469'0,"1"0"-3"0,10 4-2 0,-6-7-3 0,6 7-10 0,0 0-18 0,6-14-35 0,6 4-44 15,14-1-32-15,10-3-33 16,4 1-30-16,16 0-38 0,-3 1-66 0,4 1-111 15,1 1-48-15,-13 5-147 16,-2 2-132-16,0-1-153 0,-3 3-165 0,-10 1-208 16,-3-2-16-16,-11 0 87 0,-4 4-739 15,-12-2-926-15</inkml:trace>
  <inkml:trace contextRef="#ctx0" brushRef="#br0" timeOffset="131566.04">25886 13511 4316 0,'-5'-13'86'0,"1"2"30"0,2 3 17 16,1 2 18 0,1 6 5-16,0 0 8 0,0 0 66 0,0 0 48 0,0 27 10 0,1 0-10 15,-1 14-14 1,2 4-18-16,2 13-20 0,1 1-19 0,-3 2-21 0,1-1-14 16,3 0-24-16,-3-3-10 0,3-3-18 0,-2-8-15 15,-3-5-45-15,6 1-45 16,-5-6-64-16,0-5-77 0,-2-5-77 0,2-2-74 15,-4-6-109-15,0-1-128 0,2-2-191 16,-7-6-117-16,5 0 74 0,2-5-699 0,0-4-895 16</inkml:trace>
  <inkml:trace contextRef="#ctx0" brushRef="#br0" timeOffset="132330.19">26979 13650 3954 0,'0'-12'-19'0,"-2"0"42"0,0 5 33 0,0-3 37 0,-2 2 26 0,4 1 23 16,0 7 17-16,-3-16 3 0,1 9 4 16,-1 1-13-16,3 6-17 0,-4-11-11 0,4 11-14 15,-2-8-12-15,2 8-14 0,0 0-9 16,-7-6-10-16,7 6 0 0,0 0 1 0,-34 16 6 15,9-1 8-15,-4 1 21 0,2 0 27 16,1 4 0-16,-2-2 22 0,3 5 13 16,-2 1 12-16,0 9 17 0,4-6-4 0,3 10 4 15,2-4 3-15,1 12-1 0,6 1-10 16,0 2-14-16,5-5-146 0,6 0-25 0,0 1 0 16,6 1 0-16,3 6 0 0,2-1 0 15,5-4 0-15,0-3 0 0,4-3 0 16,-3-9 0-16,2-4 0 0,-2-3 0 15,4-5 0-15,-4-3 0 0,3-6-311 16,-7-5-166-16,1-2-120 0,-2-2-184 0,-1-2-57 16,2-2 79-16,-2-1-747 0,0-3-952 15</inkml:trace>
  <inkml:trace contextRef="#ctx0" brushRef="#br0" timeOffset="132680.24">27224 13930 4517 0,'-11'-14'118'0,"-1"7"-1"15,-1 4 20-15,-1 1 35 16,14 2 31-16,-36 12 48 0,20-2 21 0,-6 7 4 0,1 8-9 16,5 2-14-16,4-1-16 0,4 1-15 0,4-4-12 15,4 1-17-15,0-3-16 16,6 2-18-16,1-3-13 0,2 1-16 0,0-4-3 15,4 0-120-15,1-3-7 16,1-3 0-16,4-3 0 0,-1-3 0 0,-4-2 0 0,2-1 0 16,-1-2 0-16,-15 0 0 15,27-5 0-15,-18 0 0 0,3-3 0 0,-1-1 0 16,-6-3 0-16,1-4 0 0,-2-4 0 0,-3 1 0 16,-1 0 0-16,-1 0-76 0,-3 2-67 15,0 2-30-15,2 1-43 0,-1 4-60 0,-5 3-81 16,0 2-88-16,-3 1-110 0,11 4-208 15,-17 2-2-15,5 1 79 0,5 1-585 0,0-1-730 16</inkml:trace>
  <inkml:trace contextRef="#ctx0" brushRef="#br0" timeOffset="132931.35">27413 13818 3771 0,'14'-33'106'0,"-1"5"19"15,-1 0 31-15,2 7 30 16,-3 4 22-16,1 3-2 0,1 6-8 0,-2 7-2 15,3 4 6-15,3 9 3 0,0 13 0 16,5 18-3-16,-11 9 5 16,-8 8 12-16,-1 7 0 0,-4 1-12 0,-7 6-8 15,-5 17-16-15,0-1-16 0,-8-3-17 16,6-19-14-16,-4-5-15 0,3-2-11 0,-4-7-14 16,4-4-34-16,-3-5-47 0,4-11-53 15,-4-3-67-15,4-7-72 0,0-5-82 0,1-10-105 16,1-1-136-16,3-6-178 0,0-6-148 15,11 4 74-15,-15-17-730 0,9 1-930 0</inkml:trace>
  <inkml:trace contextRef="#ctx0" brushRef="#br0" timeOffset="133700.29">27983 14077 4481 0,'-2'-9'152'0,"2"-1"15"0,2 3 15 16,-2 7 29-16,7-10 44 0,-1 7 35 0,-6 3 17 15,15-4-3-15,-15 4-17 0,26 6-15 16,-10 4-7-16,1 4-8 0,2 6-15 0,-3 4-15 16,-2 2-15-16,-3 3-132 0,-2 0-80 15,-4-3 0-15,-5-4 0 16,0 4 0-16,0-2 0 0,-5 0 0 0,-5 9 0 16,-3-6 0-16,-5 0 0 0,0-3 0 15,-5-1 0-15,-4-5 0 0,-4-1 0 0,1-3 0 16,-2-2 0-16,3-3 0 0,6-8 0 15,4 1 0-15,4-2 0 0,0-6-183 0,3-3-527 16,4-5-190-16,8 1 22 0,6-8 88 16,8-6-819-16,7-1-1048 0</inkml:trace>
  <inkml:trace contextRef="#ctx0" brushRef="#br0" timeOffset="133933.71">28322 13959 4700 0,'2'-12'9'0,"-1"5"10"0,-1 7 41 15,0 0 66-15,0 0 67 0,-42 26 56 16,18-2-1-16,-11 12 25 0,2 3 11 0,8 3 6 0,2-1-11 16,3 1-12-16,9-6-17 15,2-1-13-15,2-3-21 0,7-3-15 0,2-3-18 16,3-4-76-16,-1 1-107 0,3-1 0 0,2-1 0 16,0-5 0-16,3 0 0 0,1-1 0 15,1-3 0-15,1 1-64 0,-1-5-359 0,1-1-145 16,0-2-191-16,0-1-103 15,-1-3 67-15,-1 2-810 0,0-3-1046 0</inkml:trace>
  <inkml:trace contextRef="#ctx0" brushRef="#br0" timeOffset="134380.76">29016 13275 4468 0,'11'-21'-11'0,"-6"4"34"0,1 0 42 15,-3 5 47-15,-1 0 41 0,0 1 42 0,0 3 24 16,-2-1-24-16,2 1-21 15,-2 8-23-15,0 0 14 0,-19 0 40 0,-7 15 19 0,-10 13 9 16,-5 6 11-16,-3 7 11 16,5 4 10-16,2 1 15 0,3 3 10 0,3-5-4 15,4 0-286-15,7-3 0 16,6-6 0-16,3-3 0 0,6-5 0 0,1-5 0 16,4-2 0-16,2-1 0 0,1-2 0 0,5 0 0 0,5-2 0 15,2-2 0-15,3-4 0 16,0-2 0-16,2-2 0 0,-4-1 0 0,0-2 0 15,-1-2 0-15,-1-2 0 16,-3-3 0-16,1 0 0 0,-7-3 0 0,3-3 0 0,-5-1 0 16,-3-2 0-16,0 2 0 15,-5-3 0-15,-2 3 0 0,-9-3 0 0,-4 7 0 0,-2 7 0 16,-5 1 0-16,-10 5 0 0,2 3-781 0,-2 5-198 16,7-2 101-16,6 7-1011 0,1 2-1311 15</inkml:trace>
  <inkml:trace contextRef="#ctx0" brushRef="#br0" timeOffset="135100.48">27127 13889 5407 0,'4'-7'-96'0,"-4"7"30"0,0 0 11 16,5-6 34-16,-5 6 41 0,0 0 51 15,18-1 30-15,-18 1 4 0,17 1-4 16,-17-1-8-16,21 7-7 0,-8-3-5 0,1 5-10 15,-5-1-9-15,2 1-4 0,-3 1-12 16,-2 4-50-16,-1-1-81 0,-6 1-105 0,-1 2-156 16,-6 4-208-16,-2-2-160 15,1-2 55-15,-2 0-536 0,-1-1-658 0</inkml:trace>
  <inkml:trace contextRef="#ctx0" brushRef="#br0" timeOffset="137984.91">29024 14350 4126 0,'-13'-3'141'0,"2"-1"-70"16,-1 1 24-16,12 3 32 0,-13-4 51 15,4 78 27-15,47-126 1081 16,-2 49-1198-16,13 1 154 16,16 0-254-16,5 1 22 0,6 1-79 15,-1 0 105-15,-3-2-28 0,-9 1-59 16,-13-1-9-16,-7-2 54 0,-9 4 21 15,-7-1-43-15,-6-1 54 0,-4 2-10 0,-3 0-28 16,-1-2 51-16,-3 0-100 0,-1 1 90 16,-9 1-99-16,9-4-94 0,-9 4-317 0,6-7-288 15,-6 7-124 1,0 0-391-16,0 0-146 0</inkml:trace>
  <inkml:trace contextRef="#ctx0" brushRef="#br0" timeOffset="139170.32">29517 14055 213 0,'0'-22'758'0,"0"4"-229"0,0 3-113 0,0 1-47 15,0 2-46-15,3-1-38 0,-1-1-24 16,-2 3 15-16,2 0 3 0,-2 2-14 0,2 2-30 16,-2 0-38-16,0 7-13 0,0 0-7 15,0 0 19-15,0 0 8 0,0 38 6 0,0-10 21 16,0 12 0-16,1 5 6 0,-1 2-10 15,2 11-10-15,2 0-3 0,-2-11-10 16,1-3-11-16,-3 0-8 0,0-2-8 0,0-6-8 0,0-6-7 16,0-6-9-16,0-5-14 15,-1-2-64-15,1-3-75 0,1 0 0 0,-2-2 0 0,1-3 0 16,0-1 0-16,0 0 0 0,0-1 0 16,1 0 0-16,-1-7 0 0,-1 11 0 15,2-6 0-15,-1-5-234 0,-1 8-284 16,1-8-168-16,0 7-241 0,0-7 87 0,5 5 86 15,-5-5-685-15,16 2-890 0</inkml:trace>
  <inkml:trace contextRef="#ctx0" brushRef="#br0" timeOffset="139475.54">30326 13913 4196 0,'-13'-12'-10'0,"6"3"25"0,0 3 10 0,-5 6 39 16,12 0 40-16,-22 10 43 15,-2 12 31-15,-2 12 19 0,1 9 18 0,0 3 9 16,4 6 10-16,-2 2-7 0,9 5-6 16,0 1-15-16,4 1-22 15,3-4-20-15,1 0-16 0,6-11-10 0,1-3-14 16,4-2-13-16,-1-3-13 0,-1-2-30 15,3-9-34-15,0-5-56 0,-1-4-58 16,2-3-59-16,0-1-83 0,4-5-121 0,-2-5-136 16,5-2-173-16,1-4-135 0,2-1 73 15,5-5-604-15,6-8-774 0</inkml:trace>
  <inkml:trace contextRef="#ctx0" brushRef="#br0" timeOffset="139905.16">30516 14314 3453 0,'-9'-1'87'16,"9"1"39"-16,-12-2 14 0,12 2 15 16,0 0 28-16,-12-4 36 0,12 4 18 0,0 0-4 15,0 0-5-15,0 0-16 0,0 0 6 16,0 0 2-16,0 0 0 0,0 0-3 0,0 0-13 16,0 0-10-16,0 0-13 0,0 0-8 15,0 0-10-15,46 7-1 0,-41-3-1 16,4-2 7-16,-9-2 1 0,11 13 2 15,-6-3-8-15,1 4-29 0,-2 1-134 0,0 2 0 16,-2 1 0-16,0-2 0 0,0 4 0 16,-2-4 0-16,1 2 0 0,-1-1 0 0,0-3 0 15,2-1 0-15,-4 2 0 16,2-6 0-16,-1 5 0 0,-1-2 0 0,-4 0 0 16,0 2 0-16,-2-4 0 0,-1-1 0 0,0 2 0 15,-1-2 0-15,2-2 0 0,3 0 0 16,-3-2 0-16,4 0 0 0,4-5 0 15,-8 6 0-15,8-6 0 0,-5 6 0 16,5-6 0-16,-8 5 0 0,8-5 0 0,0 0 0 0,0 0 0 16,0 0 0-16,25 4 0 15,-12-4 0-15,-13 0 0 0,27-2 0 0,-12 2 0 16,2 0 0-16,-4-2 0 0,7 1 0 0,-1-3 0 16,0-2 0-16,-4 0 0 0,6-3-801 15,5-6-197-15,-1-1 100 0,0 0-970 0,-1-4-1294 16</inkml:trace>
  <inkml:trace contextRef="#ctx0" brushRef="#br0" timeOffset="140158.87">30847 14027 5447 0,'-1'-17'-5'0,"2"4"21"15,3 2 25-15,4 4 31 0,-1 2 32 0,3 4 20 16,-10 1 10-16,26 7 16 0,-7 8-3 0,3 8-8 0,-6 7 4 15,2 11-22 1,-7-1-10-16,-6 13-10 0,-5 5-6 0,-3 0 1 0,-7 6-11 16,-2-5-9-16,-2 2-9 15,-3-3-5-15,-4-3-5 0,1-2-6 0,2-1-5 0,-5-9-1 16,2-4-11-16,4-6-24 0,-1-8-57 16,2-1-82-16,0-1-89 0,-2-8-138 15,7-6-175-15,0-2-259 16,3-6-26-16,1 1 94 0,7-2-625 0,0 0-802 15</inkml:trace>
  <inkml:trace contextRef="#ctx0" brushRef="#br0" timeOffset="140540.47">31230 14347 4094 0,'-11'-4'169'0,"2"1"18"0,9 3 34 0,-11-2 43 0,11 2 22 16,0 0 11-16,0 0-16 0,0 0-31 15,0 0-25-15,29-12-24 0,-8 8-18 16,6 2-24-16,-1 1-19 0,1 1-51 0,0 0-76 16,-1 0-94-16,1 0-92 0,-6 1-100 15,-2 3-121-15,-2-1-119 0,0 1-177 16,-3-1-74-16,-7 3 72 0,1-3-491 0,-6 4-649 15</inkml:trace>
  <inkml:trace contextRef="#ctx0" brushRef="#br0" timeOffset="141020.45">31282 14333 3566 0,'-12'-14'112'0,"2"2"46"0,7 2 48 0,1-1 25 0,0 1 28 16,4 2 14-16,0-3-28 15,7 1-11-15,3 2-18 0,3 1-12 0,4 3-10 16,3 4-12-16,5 4-11 0,9 6-9 0,-1 5-12 16,5 8-13-16,-8 10-8 15,-1 1-15-15,-6 3-8 0,-2 4-6 0,-10-7-1 0,-4 2-5 16,-4 1 1-1,-5 0 10-15,-3-2 9 0,-6 1 11 0,-2-6 15 16,-7 4 5-16,-5-7-20 0,-4 5-125 0,-5-5 0 16,1-2 0-16,1-8 0 0,-3-1 0 0,1-1 0 0,-2-7 0 15,0 1 0 1,5-6 0-16,4 0 0 0,3-3 0 0,-3-3 0 0,2-2-16 16,2-2-499-16,2-1-146 0,3-4-211 0,7 1-6 15,6-1 95-15,1 4-736 16,5-3-964-16</inkml:trace>
  <inkml:trace contextRef="#ctx0" brushRef="#br0" timeOffset="141271.19">31769 14313 4218 0,'-15'-8'26'16,"-2"5"45"-16,1 4 44 0,-1 7 52 0,-2 1 55 15,-6 11 42-15,0 2 13 0,5 5-2 0,1 5-5 0,3 1-14 16,7 3-20 0,1-1-19-16,5 1-17 0,3-6-21 0,3-5-19 0,3 7-14 15,3-1-15-15,0-6-14 16,0-8-31-16,-2 3-49 0,2-5-89 0,2-3-95 0,0-1-111 16,3-3-125-1,-2-3-157-15,6-2-266 0,-3-3-8 0,0-1 85 0,0 1-611 16,3-2-797-16</inkml:trace>
  <inkml:trace contextRef="#ctx0" brushRef="#br0" timeOffset="141690.25">32154 13741 4114 0,'-22'-12'177'15,"2"5"1"-15,3 3 25 0,4-2 57 16,-1 2 35-16,5 1 13 0,-1 1-9 0,10 2-28 16,-14-3-19-16,14 3-3 0,0 0 2 15,0 0-10-15,0 0-15 0,0 0-21 0,25 19-23 16,4-9-18-16,3 6-18 15,4-1-16-15,0 4-90 0,1 5-40 0,-11 2 0 16,3 6 0-16,-10 9 0 0,-9-3 0 16,-7 2 0-16,-6 2 0 0,-9 7 0 15,-1-4 0-15,-4 2 0 0,-1-2 0 0,5-8 0 16,0-7 0-16,2 0 0 0,1-6 0 0,3-3 0 16,0-6 0-1,4 2 0-15,-1-6 0 0,2 1 0 0,-1-2 0 0,3-4 0 0,-2 4 0 16,2-10-156-16,3 3-519 15,-3-3-186-15,0 0-61 0,15-16 102 0,-3 3-798 16,3-11-1057-16</inkml:trace>
  <inkml:trace contextRef="#ctx0" brushRef="#br0" timeOffset="141875.79">32272 14230 4853 0,'0'0'157'0,"0"0"60"0,-16-2 78 16,16 2 54-16,0 0 32 0,-9-5 38 15,9 5-6-15,0 0-35 0,0 0-34 16,0 0-35-16,34-10-233 0,-9 6-76 0,-2-1 0 15,-1 2 0-15,1-1 0 0,1 2 0 16,-5-1 0-16,-1 1-74 0,0 1-447 16,-3-2-163-16,4-1-266 0,-4 0 75 15,-5 3 100-15,-10 1-692 0,17 0-914 0</inkml:trace>
  <inkml:trace contextRef="#ctx0" brushRef="#br0" timeOffset="144876.14">12418 12507 4399 0,'-11'-2'253'0,"2"0"-85"0,9 2-52 16,-8-7-33-16,8 7-24 15,8-17 13-15,12-3 6 0,21-11 6 0,10-3-3 16,17-10-15-16,14-6-3 15,4 4-7-15,0 1 15 0,-1 1-8 0,-3 5-15 0,-5 3-23 16,-22 10-21-16,-6 6-18 16,-14 4-22-16,-9 4-23 0,-6 7 3 0,-11 2 6 0,-3 6 3 15,-6-3 8-15,0 0 5 16,-47 36 7-16,0-10 4 0,-6 3 1 0,-5 1 13 16,-4 0 16-16,1-3 19 0,4-1 20 0,9-4 6 15,16-6 11-15,1-3 12 0,12-4 17 16,4-1 8-16,6-2 15 0,6-3 1 0,3-3-7 15,0 0-16-15,32 0-6 16,-5-5-12-16,14 0-8 0,16-4-8 0,-2-2-26 16,0 3-37-16,3 0-66 0,-17 1-79 15,2 0-83-15,-7 0-110 16,-4 0-95-16,-5 3-130 0,-11-3-167 0,-2 3 68 0,-5-1-486 0,1 0-619 16</inkml:trace>
  <inkml:trace contextRef="#ctx0" brushRef="#br0" timeOffset="145146.07">13098 11673 3463 0,'0'0'103'0,"-3"-5"-1"0,3 5 6 16,0 0 23-16,0 0 32 0,24 8 13 0,5 8 4 0,5-1-3 15,13 10-11 1,1 4-18-16,6 4-12 0,-5 6-14 0,-1 4-8 0,-5 3-11 15,-6-2-8-15,-8 4-11 16,-7-1-9-16,-10-1-5 0,-6-5-7 0,-10 2-6 0,-10 9-3 16,-2-3-6-1,-15 1-4-15,-3-2-5 0,-3 0-3 0,-6-3-5 0,-6-5-7 16,2-1-24-16,1-1-40 16,6-6-61-16,-1-3-98 0,10-8-122 0,5-5-130 15,4-5-258-15,9-4 16 0,4-4 85 16,3-1-409-16,6-2-492 0</inkml:trace>
  <inkml:trace contextRef="#ctx0" brushRef="#br0" timeOffset="145912.04">16381 10737 3005 0,'-14'-38'51'0,"-7"-10"3"0,2-3-8 0,1-2-5 16,-4-5 19-16,1-3 22 15,-6-19 9-15,2-5 11 0,3 2 6 0,5 14-11 16,0-22-4-16,5 16-16 0,6-23-2 16,6 19-10-16,6 1-5 0,13-13-4 0,6 6-17 15,11 11 6-15,13 6-13 16,15 8 1-16,10 9-2 0,16 6 0 0,14 11-7 16,18 12 1-16,7 11 0 0,13 13-9 0,3 12-1 15,-3 8 3-15,-3 12 1 0,-2 16-6 16,21 27 1-16,-51-12-4 0,-10 9 2 0,-15-1-2 15,-13-2 1-15,-14-1 21 16,-10-3 17-16,-16-12 18 0,-4-3 17 0,-6-4 3 16,-6-2 4-16,-2-12-2 0,-2-5 0 15,-4-3 1-15,3-6-13 0,-5-6-3 16,1 4-10-16,0-5-7 0,0 1-5 0,0-2-8 0,0-3-36 0,-1 4-56 16,-1-3-73-16,0-3-93 15,2 2-90-15,-2-4-97 0,-2-5-202 16,-4 6-53-16,4-6 75 0,-15 0-342 15,15 0-402-15</inkml:trace>
  <inkml:trace contextRef="#ctx0" brushRef="#br0" timeOffset="146245.18">17704 9955 2866 0,'-3'7'130'16,"5"2"7"-16,-1 6 19 0,10 6 25 15,3 8 18-15,8 0 18 0,3 7 1 0,6 2 13 16,1-1-3-16,4 1-13 0,3-2-16 16,1 1-21-16,1 0-17 0,-2-3-13 0,-1-3-14 15,-2-5-12-15,-7-6-11 0,-4-2-11 16,-7-7-4-16,0 0-11 0,-5-6-2 0,-1-2-13 16,-1-3-8-16,3-5-6 0,0-2-8 15,1-6-3-15,6-8-12 0,-1-6-20 16,-2-5-19-16,5-14-29 0,0-1-31 15,2-7-31-15,-1-2-31 0,1-1-36 0,-2 4-31 0,-1 5-15 16,-8 13-12-16,0 6-19 16,-6 9-44-16,-3 8-16 0,-3 4-12 0,-2 6-30 0,0 2-100 15,0 0-162-15,0 0 49 16,-34 24-231-16,13-6-274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8-23T03:33:40.07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27 23 9249 0 0,'-4'0'351'0'0,"-19"-5"4381"0"0,38 1-1828 0 0,7 1-3857 0 0,99-7 1876 0 0,239 11-1 0 0,-290 2-787 0 0,793 44 334 0 0,-815-34-975 0 0,-55-10 410 0 0,-23 7 53 0 0,-1-1 1 0 0,0-1 0 0 0,-41 4 0 0 0,-109 6-141 0 0,114-13 160 0 0,-484 10 1008 0 0,102-7-185 0 0,433-3-187 0 0,42 0-466 0 0,58 5-100 0 0,862 45 82 0 0,-768-46-504 0 0,-162-9 132 0 0,-26-4 114 0 0,-26-3 67 0 0,-350-28-17 0 0,62 8 608 0 0,261 22-238 0 0,45 5-115 0 0,-1-1 0 0 0,1-1-1 0 0,0-1 1 0 0,-1 0 0 0 0,-19-7 0 0 0,41 6 337 0 0,15-1-386 0 0,31-2-137 0 0,310 6-3394 0 0,-280 7-2307 0 0,80 17 0 0 0,-127-17 300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8-23T03:33:41.10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140 56 10825 0 0,'5'-46'2420'0'0,"-5"36"-95"0"0,-2 12-925 0 0,-1 25-480 0 0,-2 52-352 0 0,9 102 880 0 0,-4 138 1103 0 0,0-314-2580 0 0,0-1 1 0 0,0 1 0 0 0,-1 0-1 0 0,0-1 1 0 0,0 1-1 0 0,0-1 1 0 0,0 1 0 0 0,-1-1-1 0 0,0 0 1 0 0,0 0-1 0 0,0 1 1 0 0,0-1 0 0 0,-1 0-1 0 0,-2 3 1 0 0,2-5-356 0 0,1 0 0 0 0,0 0 0 0 0,-1-1 0 0 0,1 1 0 0 0,-1-1 0 0 0,1 0 1 0 0,-1 0-1 0 0,0 0 0 0 0,0 0 0 0 0,1 0 0 0 0,-1-1 0 0 0,0 1 0 0 0,0-1 0 0 0,0 0 0 0 0,0 1 0 0 0,1-1 1 0 0,-1-1-1 0 0,0 1 0 0 0,0 0 0 0 0,0-1 0 0 0,0 1 0 0 0,-3-2 0 0 0,-28-14-5936 0 0,18 6 1295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842.91333" units="1/cm"/>
          <inkml:channelProperty channel="Y" name="resolution" value="2949.324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8-23T02:40:17.6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2098 3031 568 0,'0'0'171'0,"0"0"-22"0,-9-17-16 0,9 17-19 0,0 0-18 0,0 0-2 0,0 0-3 0,-7-5-3 16,7 5 3-16,0 0 4 0,0 0 0 15,0 0 8-15,0 0 6 0,-5-3 8 0,5 3 0 16,0 0-5-16,0 0-3 15,0 0-4-15,0 0-9 0,0 0-2 0,0 0-5 16,0 0-3-16,0 0-1 0,0 0 2 0,0 0-2 16,0 0 13-16,0 0 1 0,0 0 0 15,0 0 1-15,0 0 11 0,-7-7 5 0,7 7 1 16,0 0-2-16,0 0-9 0,0 0-5 16,0 0-6-16,0 0-14 0,0 0-2 15,0 0-7-15,0 0-5 0,0 0-2 16,0 0-8-16,0 0-8 0,0 0-2 0,0 0-1 15,0 0-5 1,-2-7-1-16,2 7-7 0,0 0-5 0,0 0 1 0,0 0-2 16,0 0-6-16,0 0 0 0,0 0-3 0,0 0-3 0,0 0 1 15,0 0-5-15,0 0 4 16,0 0-4-16,0 0 1 0,0 0 2 0,-2 20 8 16,2-20 6-1,-2 14 7-15,0-7 5 0,2 4 7 0,-3-2 1 0,1 7 17 0,0-1 8 16,-2 4 6-1,0 2 8-15,-2 1 1 0,2 1 0 0,-1-3-7 16,-1 1-7-16,3-1-9 0,-1-2-5 0,1-2-3 0,-1 2-7 16,3-1-7-1,-3-2 1-15,2-3-9 0,0-1-3 0,0-2 4 0,2 0-3 0,-1-2 4 16,-1 0 15 0,2-7 7-16,-2 12 9 0,2-12 13 0,-2 10 1 15,2-10 1-15,0 7 1 0,0-7-6 16,0 0-4-16,-2 11-11 0,2-11-3 0,0 0-7 15,0 0-6-15,0 0-8 16,0 0-6-16,0 0-26 0,0 0-47 0,0 0-65 16,0 0-69-16,0 0-82 0,0 0-94 0,0 0-100 15,0 0-122-15,0 0-177 16,0 0-18-16,6-21 85 0,-3 17-480 0,5-4-628 16</inkml:trace>
  <inkml:trace contextRef="#ctx0" brushRef="#br0" timeOffset="506.01">2215 2981 2910 0,'-6'-3'-145'0,"6"3"44"0,0 0 40 0,-10-3 29 0,10 3 34 0,0 0 29 0,-9-5 29 0,9 5 23 15,-8-7 16-15,8 7 20 0,-7-6 10 0,7 6 11 16,-8-7 18-16,8 7 9 0,-6-5 20 15,6 5-6-15,0 0-2 0,-9-2-8 16,9 2-12-16,0 0-15 0,0 0-13 0,-9-8-11 16,9 8-12-16,0 0-11 0,0 0-6 15,0 0-5-15,0 0-5 0,0 0-4 0,0 0-5 16,0 0-6-16,0 0-7 0,24-5-3 16,-12 3-6-16,3 1-6 0,0 1-3 15,0-2-5-15,-1 0-4 0,-1 2-4 0,-13 0-1 16,21-2-2-16,-21 2-5 0,15 0-5 0,-15 0-4 15,14 0-9-15,-14 0-3 16,0 0-10-16,0 0-17 0,18 0-28 0,-18 0-31 16,0 0-48-16,10 0-44 0,-10 0-43 15,0 0-58-15,0 0-71 0,10-1-90 16,-10 1-129-16,0 0-63 0,0 0 52 0,0 0-229 16,0 0-296-16</inkml:trace>
  <inkml:trace contextRef="#ctx0" brushRef="#br0" timeOffset="919.74">2134 3206 2155 0,'0'0'9'0,"-16"4"38"0,16-4 28 0,-14 2 22 0,14-2 25 0,-13 2 20 0,13-2 29 0,-11 2 7 15,11-2 9-15,0 0-5 16,-14 0-4-16,14 0-3 0,0 0-8 16,0 0-6-16,0 0-7 0,-11 4-12 0,11-4-13 15,0 0-8-15,0 0-12 0,0 0-11 0,0 0-10 16,38-8-7-16,-23 4-11 15,-1 1-2-15,-2 1-8 0,2 0-5 0,-3 0-9 16,3-1-1-16,-14 3-10 0,17-2 1 16,-10 1-4-16,-7 1-3 0,16-4-2 0,-16 4 0 15,9-4-7-15,-9 4 0 0,0 0-4 0,12-3-2 16,-12 3-15-16,0 0-20 16,0 0-29-16,11-2-31 0,-11 2-37 15,0 0-50-15,0 0-52 0,0 0-55 0,0 0-73 16,11 0-107-16,-11 0-170 0,0 0 19 0,0 0-278 15,0 0-368-15</inkml:trace>
  <inkml:trace contextRef="#ctx0" brushRef="#br0" timeOffset="1559.91">2523 3031 2320 0,'0'0'-51'0,"-7"-7"34"0,3 4 32 0,4 3 25 0,-6-10 26 0,2 5 23 0,4 5 22 0,-4-8 7 0,3 0 6 0,1 8 2 16,-4-10 20-16,4 10 0 16,-4-9 13-16,4 9-1 0,-2-8-5 0,2 8-16 15,0 0-12-15,0-9-13 0,0 9-9 0,0 0-11 16,-3-6-8-16,3 6 0 15,0 0-6-15,0 0 5 0,0 0 15 16,0 0 16-16,0 0 10 0,0 0 10 0,-4 22-3 0,4-12-7 0,-3 5 5 16,3 4 6-16,0 0-14 15,0 3-6-15,3 1-6 0,-1 2 1 0,-2 3-6 16,4-3-9-16,-3 1-5 16,1-2 10-16,0 2 2 0,2-4-3 0,-1 1-5 15,-3-5-1-15,2 0-8 16,0-3-4-16,0-1 5 0,-2-3 3 0,2 0 1 15,-2-1-8-15,2 0 1 0,-1-5-8 16,-1 4-6-16,0-9-3 0,0 13-6 0,0-13-5 16,0 8-6-16,0-8-5 0,3 8-2 15,-3-8-3-15,0 0-7 0,0 11-5 0,0-11-27 16,0 0-39-16,0 0-68 0,0 7-72 0,0-7-83 16,0 0-95-16,0 0-112 15,2 3-148-15,-2-3-216 0,0 0 45 0,0 0 94 16,19-2-541-16,-19 2-697 0</inkml:trace>
  <inkml:trace contextRef="#ctx0" brushRef="#br0" timeOffset="2409.94">2970 3086 3028 0,'0'0'-149'0,"-11"-2"54"0,11 2 42 0,0 0 37 0,0 0 31 0,0 0 28 0,0 0 22 0,0 0 18 15,0 0 4-15,-14-2 10 16,14 2 5-16,0 0 2 0,0 0 2 0,0 0-2 16,0 0-1-16,0 0 10 0,-20 4 2 15,20-4 1-15,0 0 1 0,-11 3 2 16,11-3 1-16,0 0-2 0,-16 4 8 0,16-4 5 16,-11 3 3-16,11-3-8 0,-14 4-4 15,14-4-5-15,-11 3-7 0,2 1-7 0,9-4-5 16,-16 5-2-16,9-1-11 15,7-4-6-15,-18 6-5 0,11-3 1 0,-2 0-6 16,2 3-7-16,-4-1-1 0,2 1-2 0,0 0-9 16,1 1-3-16,0-2-3 0,1 2-1 15,-1 0-11-15,2 1-6 0,-2 0-2 0,3 0 1 16,-1 1 1-16,1-1-12 0,0 2 6 16,2 1-5-16,-1-2 2 0,0 0-6 15,2 2-1-15,0 1 7 0,2-4-11 16,2 4 6-16,0-1-1 0,2-1 1 15,1 0 0-15,2-1 3 0,2 1-3 0,2 1 0 0,5-5 1 16,2 1-1-16,5 0 4 0,-1-4-8 16,-1-1-1-16,-1-2-1 15,0 0 0-15,-2-2 3 0,3 2-3 0,-3-4-1 16,-1 0 6-16,-2-3-1 0,-2 2-4 0,1-2 14 16,-3-1 11-16,-2-1 18 15,2-3 17-15,-6-2 9 0,1-1-3 0,-3 0 6 16,-3-3-6-16,0 1 7 0,0 0-12 15,-3-1 7-15,1 2-3 0,-4 0-8 0,1 4-9 16,-4 0-7-16,0 0-3 0,-2 4-10 0,-3 1-4 16,3 4-5-16,-5 0-22 0,4 3-28 15,12 0-31-15,-31 6-45 0,15-1-39 16,0 0-41-16,0 5-47 0,5-1-55 16,0 0-58-16,2-1-73 0,4 0-88 15,-1 1-114-15,6-2-148 0,0 2 64 16,2-3-490-16,4 3-656 0</inkml:trace>
  <inkml:trace contextRef="#ctx0" brushRef="#br0" timeOffset="3040.12">3279 3216 3028 0,'0'0'-135'0,"0"0"50"0,0 0 29 0,0-10 36 0,0 10 27 0,0 0 27 0,0 0 20 16,0 0 15-16,-6-7 16 15,6 7 4-15,0 0 6 0,0 0-8 16,-9-5 11-16,9 5-12 0,0 0 5 0,0 0 8 16,0 0-7-16,0 0-8 0,-30 12 5 15,24-5-3-15,-1-2 2 0,0 4-1 16,2-1-3-16,-1 1-2 0,1 1-7 0,1 2-1 15,-1 2-9-15,0-2-1 0,3 0-9 16,0 0-2-16,0 0 0 0,2 0 2 0,2-2-4 16,0 2 4-16,2-1 3 0,2 0-7 15,0-4-2-15,1 0-6 0,4 0 0 16,1-1-7-16,1-5-5 0,3 1-2 0,0-2-1 16,-2-2-5-16,3-1-4 0,2-3 3 15,-4-1-6-15,1 0 2 0,0-2-1 0,-2-4-2 16,-3 1 10-16,-2 1 11 0,-2-5 12 15,-1-3 19-15,-4-2 10 0,-2 1 9 0,-2-2-2 16,-4 1-4-16,-1 1-10 0,-2 0-6 16,2 4-6-16,-2 3-1 0,-5 3-19 15,1 3-2-15,-3 4-16 0,3 1-25 0,-2 4-29 16,-2 0-44-16,-1 3-45 0,4 1-48 16,0 1-59-16,3 3-58 0,0-2-77 15,0-2-116-15,8 1-187 16,1 0 17-16,2 0 72 0,5 4-302 0,-1-2-363 15</inkml:trace>
  <inkml:trace contextRef="#ctx0" brushRef="#br0" timeOffset="3921.71">3578 3351 2341 0,'-13'2'-2'0,"13"-2"44"0,0 0 32 0,-17 2 28 0,17-2 29 0,0 0 17 0,0 0-1 16,0 0 22-16,-15 0 1 0,15 0 2 0,0 0-16 15,0 0-10-15,0 0-11 16,0 0-7-16,0 0-4 0,0 0-9 0,0 0-13 0,0 0-5 15,0 0-10-15,0 0-8 16,0 0-6-16,0 0-4 0,0 0-1 0,32-9 4 16,-32 9 1-16,11-6 8 0,-11 6 3 0,6-3 5 0,-6 3 0 15,4-7-3 1,-4 7 2-16,4-9-6 0,-4 9-4 0,2-12-6 16,-4 3-4-16,2 9-9 0,-6-18 5 15,2 9 7-15,0-3 4 0,-3 1 0 16,2 4 5-16,-4-2-7 0,4-2-1 15,-3 4-1-15,1 1-4 0,1-1-1 0,-2 3 2 0,8 4-5 16,-11-10-6-16,5 5-9 0,6 5-4 0,-7-7 6 0,7 7-17 31,-6-5-7-31,6 5 0 0,0 0-10 0,0 0 3 0,-6-5 0 0,6 5 5 16,0 0-5 0,0 0-8-16,25-1-6 0,-10-3-21 0,0 2-30 0,5-3-11 15,-2 1 5-15,0 1 1 16,2 0 10-16,-2-3 0 0,-1 1 1 0,0 2 10 15,-3-3 4-15,-1 3 2 0,-2 1 5 16,-1-1 3-16,-10 3 7 0,18-4-1 0,-12 2 6 16,-6 2 8-16,14-4 7 0,-14 4-3 0,11-4 0 0,-11 4-5 15,7-3 1 1,-7 3 2-16,0 0-3 0,0 0 2 0,14-2 2 16,-14 2 7-16,0 0 13 15,9 9 5-15,-5-4 10 0,1 2 8 0,-2 2 1 0,-1 2-5 16,2 3 0-16,0 0-1 15,-1 3-3-15,-1-2-12 0,2 0 0 0,-2 5 2 16,1-5-4-16,-1 2-8 0,3-1 0 16,-1-3 0-16,-3-1-2 0,1 2 3 15,0-4-4-15,0-1-2 0,-2 0-4 0,2-1 2 16,-2-1-9-16,2 0 6 0,-2-7 8 16,3 10-14-16,-3-10-12 0,2 8-30 15,-2-8-52-15,0 6-59 0,0-6-69 0,0 0-87 16,2 6-102-16,-2-6-132 0,0 0-185 0,0 0-33 15,0 0 84-15,0 0-521 16,0 0-659-16</inkml:trace>
  <inkml:trace contextRef="#ctx0" brushRef="#br0" timeOffset="4760.07">4211 3228 3012 0,'0'0'-107'0,"0"0"55"0,-10-5 43 0,10 5 36 0,0 0 31 0,-9-9 32 0,9 9 21 0,-8-4 20 0,8 4 8 15,0 0 4-15,-9-5-3 0,9 5 1 16,0 0-7-16,0 0 1 0,-16 1 8 16,16-1-1-16,-11 12 5 0,3-3 3 15,2-1-17-15,3 3-13 0,-1-1-1 16,2 2-13-16,0 2-12 0,1-4-7 15,2 4-9-15,-1-3-5 0,2 2-5 0,4-1-4 0,-1-3-4 16,4 2-7-16,-4 0-5 0,4-3-3 16,-3-1-5-16,4-2-2 15,-1-2-4-15,-1-1-7 0,-8-2 3 0,17 0-4 0,-17 0-3 16,19-7-3-16,-9 2-3 0,1-3-1 16,-2-4-2-16,1-1 0 0,0-3-2 0,-3 2 2 15,0-5-2-15,-7 2-1 16,5-2 1-16,-3 0-4 0,-2 0 4 0,-2 2 3 15,2 2 0-15,-5 1-6 0,5 2-8 0,-7 3-1 16,0 4-7-16,-3 0-21 0,10 5-25 16,-19 0-38-16,19 0-39 0,-23 9-42 15,12-2-33-15,-1-1-47 0,3 4-49 16,1-1-51-16,3-4-71 0,-1 4-98 16,1-4-100-16,5 0 45 0,0-5-278 0,0 10-339 15</inkml:trace>
  <inkml:trace contextRef="#ctx0" brushRef="#br0" timeOffset="5045.14">4329 3244 2232 0,'0'-12'16'0,"0"12"55"0,0-7 43 0,0 7 46 0,0-11 22 0,0 11 32 0,0 0-1 16,0-8-3-16,0 8-11 0,0 0-12 15,0 0-17-15,0 0-8 0,0 0-11 0,0 0-10 16,0 0-14-16,19 17-10 0,-14-10-8 16,4 4-18-16,0-2-8 0,0 2-11 15,3 1-18-15,-3-3-18 0,1 1-13 0,-3 0-6 16,3-1-8-16,-4-6-12 0,-3 6-21 16,3-4-10-16,0 1-39 0,-6-6-38 0,8 8-57 15,-3-5-71-15,-1 1-89 0,-4-4-123 16,9 4-167-16,-5-2 38 0,-4-2-281 15,12 7-345-15</inkml:trace>
  <inkml:trace contextRef="#ctx0" brushRef="#br0" timeOffset="5709.89">4608 3203 2363 0,'0'0'16'0,"-9"-9"43"0,9 9 31 0,-4-5 26 16,4 5 21-16,0 0 7 0,-7-7-1 0,7 7 8 0,0 0-4 16,-4-5-6-16,4 5-19 15,0 0 0-15,0 0 24 0,0 0 7 0,0 0-3 16,-5 24-1-16,5-12-5 16,0 2-10-16,2-2-11 0,-2 1-15 15,0 1-7-15,0 2-13 0,0-3-10 16,0-1-6-16,0 0-5 0,0-1-11 0,0-1-4 15,0-1-19-15,0-3-19 0,0-6-15 16,0 16-12-16,0-9-4 0,0-7-8 0,0 8-18 16,0-8-11-16,0 0-2 0,0 0-2 0,0 0-2 0,0 0 8 15,0 0 10 1,0 0 4-16,0 0-5 0,9-29 17 0,-4 18-6 0,-3 2 6 16,4-4 3-16,0 3 3 15,0-4 2-15,-1 6 1 0,3-4 9 0,0 0-1 16,1 1 5-16,2 3 1 0,-3 0 2 15,0 2 5-15,1-1-3 0,2 4 21 0,-2 1 7 16,-9 2 17-16,18 2 4 0,-18-2-4 0,18 5-1 16,-9 2-3-16,-2 0-2 15,5 1-2-15,-4 3 4 0,1 1 3 0,-1-2 6 16,-2 1 7-16,-1 2 7 0,-1-3 0 16,0-1-8-16,0 0-7 0,-1-1-2 0,-1-2-5 15,3 2-3-15,-5-8-9 16,3 10-16-16,-3-10-30 0,4 11-39 0,-4-11-55 15,4 4-57-15,-4-4-79 16,0 0-87-16,9 0-100 0,-9 0-152 16,0 0-48-16,14-8 53 0,-9 5-290 0,1-3-353 15</inkml:trace>
  <inkml:trace contextRef="#ctx0" brushRef="#br0" timeOffset="6512.12">5135 2856 2431 0,'-6'-8'50'0,"2"1"41"0,-2 2 29 0,4-3 31 0,2 8 25 0,-7-11 11 0,5 6 7 0,2 5 1 0,-2-11-10 15,2 11-14-15,-1-10-15 0,1 10-14 0,-2-9-9 16,2 9-10-16,0 0-9 15,-2-7-14-15,2 7-13 0,0 0-9 0,0 0 2 0,0 0 13 16,0 0 12-16,0 0 18 0,7 28-1 16,-3-11-10-16,-2 6-10 0,1 3-9 15,1 11-24-15,-2 1-4 0,0 1-3 0,0 6-6 16,0-4-4-16,-4 2-8 16,4-2-1-16,-2 0-1 0,-2-3-1 0,0 0 12 0,0-8 10 15,0-4 3 1,0-2 8-16,0-1 7 0,1-7 5 0,-3 2 5 15,4-6-3-15,-2 0 6 16,2-2-3-16,-2-3 4 0,2 1 0 0,0-8-11 0,-2 10-5 16,2-10-8-16,0 0-6 0,0 0-12 0,0 0-5 0,0 0-1 15,0 0-11 1,0 0-3-16,0 0-5 0,0 0 0 0,0 0-2 0,10-23-5 16,-9 16-2-16,-1 7 0 15,0-17 0-15,0 7-6 0,0-3 2 0,-1 1-2 16,-1-1 2-16,0 1-2 15,0-1-6-15,-2-2 5 0,3 5-8 0,-5-4 4 0,-1 2 1 16,0 4-3-16,0 3-1 0,-3 0-2 0,-2-1 1 16,1 6 9-16,11 0 8 15,-30 4 4-15,12 1 5 0,-2 2 6 0,2 2 11 0,-7 8 2 16,2 1-47 0,10-3-2-16,2 3 0 0,-1-1 0 0,7 2 0 0,1-3 0 15,4 0 0-15,2 0 0 16,2-1 0-16,1 0 0 0,7 0 0 0,-1-3 0 15,5-1 0-15,2-4 0 16,-2-3 0-16,3-3 0 0,-4-1 0 0,9-1 0 16,-8-3 0-16,5 0 0 0,-4 1 0 0,-1-3 0 15,-2-1 0-15,-1 0 0 16,-4 0 0-16,0 3 0 0,-3 0-369 0,0 0-177 0,-6 4-184 0,6-5-183 16,-6 5 90-1,0 0-813-15,0 0-1074 0</inkml:trace>
  <inkml:trace contextRef="#ctx0" brushRef="#br0" timeOffset="14736.32">16310 2299 1883 0,'0'0'317'0,"0"0"-39"0,0 0-32 0,4-5-17 0,-4 5-8 0,0 0-12 0,0 0 4 16,0 0-2-16,0 0 13 0,0 0 12 0,0 0 14 15,0 0-13-15,0 0-1 0,0 0-4 16,0 0-7-16,-4-11-11 16,4 11-16-16,0 0-16 0,0 0-15 0,0 0-14 0,-8-5-15 15,8 5 0-15,0 0-9 0,0 0-3 16,0 0-8-16,0 0-10 0,0 0-9 0,0 0-6 16,0 0-8-16,0 0-9 0,0 0-13 15,0 0 2-15,0 0-16 0,0 0-8 16,0 0-3-16,0 0-2 0,-15 20 7 15,12-11-3-15,1 2 2 0,-2 1-1 0,-1 6 2 16,2 2 5-16,-5 2 4 0,1 11-4 0,0 3 4 16,-2 0-33-16,4 1-19 15,-3 1 0-15,5-2 0 0,-6 0 0 0,7 0 0 0,-3-2 0 16,1-6 0-16,0-4 0 16,3 0 0-16,-3 0 0 0,0 0 0 0,2-4 0 15,1 1 0-15,-4-4 0 0,1-1 0 16,2 2 0-16,1-1 0 0,-1-5 0 0,-2 2 0 15,2-2 0-15,2 0 0 16,-2-1 0-16,0-3 0 0,1 1 0 0,1-9 0 16,-2 12 0-16,2-7 0 0,0-5 0 0,-4 10 0 15,4-10 0-15,-2 11 0 16,2-11 0-16,0 6 0 0,0-6 0 0,0 0 0 16,0 9 0-16,0-9 0 0,0 0 0 15,0 8 0-15,0-8 0 0,0 0 0 16,0 0 0-16,8 9 0 0,-8-9 0 0,11 7 0 15,-2-6 0-15,5 3 0 16,-1-2 0-16,4 0 0 0,3 0 0 0,0-1 0 16,1-1 0-16,6 1 0 0,-7-1 0 15,2 0 0-15,-5 3 0 0,0-3 0 0,-1 0 0 16,-4 0 0-16,-12 0 0 0,25 0 0 16,-25 0 0-16,17-3 0 0,-17 3 0 0,16 3 0 15,-16-3 0-15,0 0 0 0,14 0 0 16,-14 0 0-16,0 0 0 0,16-3 0 0,-16 3 0 15,0 0 0-15,9-1 0 0,-9 1 0 16,0 0 0-16,0 0 0 0,9-1 0 16,-9 1 0-16,0-10-621 0,0 10-407 0,0-12 100 15,0 5 104-15,3-2-805 0,1-2-1068 16</inkml:trace>
  <inkml:trace contextRef="#ctx0" brushRef="#br0" timeOffset="16039.88">17967 2213 4224 0,'-2'-7'-156'0,"2"7"55"0,0 0 50 0,0 0 47 0,-4-10 27 0,4 10 50 15,0 0 28-15,0 0 17 0,0 0 11 0,-2-8 10 0,2 8 5 16,0 0 2-16,0 0 2 0,0 0 1 16,0 0-1-16,0 0-2 0,0 0-4 0,0 0-1 15,0 0-5-15,0-8-20 16,0 8 0-16,0 0-7 0,0 0-15 0,0 0-10 15,0 0-13-15,0 0-8 0,0 0-1 16,0 0 23-16,0 0 10 0,2 28 1 0,0-14 6 16,0 5 6-16,-2 5-3 0,2 4-2 0,-2 9-8 15,2 2-12-15,0 2-6 16,-2 2 1-16,0 2-6 0,2 0 3 0,-2-3-16 0,0 1 2 16,0 0-3-16,2-2 10 15,-2 0-1-15,2-3 3 0,-4-1 4 0,4-5-24 16,-2-9-50-16,2 2 0 15,-2-6 0-15,0-1 0 0,0 0 0 0,2-4 0 0,-2-3 0 16,1 3 0-16,-1-2 0 0,2 0 0 16,0-1 0-16,-2-2 0 0,4 2 0 15,-4-2 0-15,2-1 0 0,-2-1 0 0,0-7 0 16,3 12 0-16,-3-7 0 0,0-5 0 16,2 11 0-16,-2-11 0 0,0 8 0 0,0-8 0 15,0 0 0-15,2 8 0 16,-2-8 0-16,0 0 0 0,0 9 0 0,0-9 0 15,0 0 0-15,0 0 0 0,0 0 0 16,-2 9 0-16,2-9 0 0,0 0 0 0,-2 8 0 16,2-8 0-16,0 0 0 0,0 0 0 0,0 0 0 15,-1 7 0-15,1-7 0 16,0 0 0-16,0 0 0 0,0 0 0 0,0 0 0 0,0 0 0 16,0 0 0-16,0 0 0 15,0 0 0-15,0 0 0 0,0 0 0 0,-10 4 0 16,10-4 0-16,0 0 0 15,0 0 0-15,-13 1 0 0,13-1 0 0,-19 3 0 16,8-3 0-16,-7 1 0 0,-3-1 0 0,-1 2 0 0,-5-1 0 16,-2 3 0-16,-11-1 0 15,4 2 0-15,3-2 0 0,8-1 0 16,5 0 0-16,1-2 0 0,-2 2 0 0,6-2 0 16,-3 2 0-16,5-2 0 0,0 1 0 0,13-1 0 15,-21 0 0-15,21 0 0 0,-16 0 0 16,16 0 0-16,-13 0 0 0,13 0 0 0,0 0 0 15,-15 2 0-15,15-2 0 16,0 0 0-16,0 0 0 0,-17 0 0 0,17 0 0 16,0 0 0-16,0 0 0 0,0 0 0 0,-14 2 0 15,14-2 0-15,0 0 0 0,0 0 0 16,0 0 0-16,0 0 0 0,-5-5 0 16,5 5 0-16,0 0 0 0,0 0 0 15,3-13-792-15,-3 13-217 0,0-8 98 0,0 8-952 16,-3-12-1289-16</inkml:trace>
  <inkml:trace contextRef="#ctx0" brushRef="#br0" timeOffset="17675.12">16621 2512 4568 0,'2'7'-294'0,"-2"-7"76"0,0 0 58 0,0 0 54 0,0 0 48 0,0 0 44 0,0 0 37 15,0 0 25-15,0 0 24 0,0 0 12 0,0 0 12 16,0 0 7-16,0 0 8 0,0 0 3 16,0 0 6-16,0 0 3 0,0 0 2 15,0 0 0-15,0 0 1 0,0 0 4 0,0 0 8 16,0 0 1-16,0 0-1 15,0 0 7-15,0 0-18 0,0 0-6 0,0 0-1 16,0 0-1-16,0 0 4 0,0 0-3 0,0 0-4 16,0 0-1-16,0 0-1 0,0 0-12 15,0 0-5-15,0 0-6 0,0 0-13 0,0 0-9 16,0 0 0-16,0 0-4 16,0 0 6-16,0 0-11 0,0 0 1 0,0 0 4 0,0 0 5 15,0 0-1-15,-20-19 0 16,20 19-4-16,0 0 3 0,-4-7-1 0,4 7-6 15,0 0-3-15,-1-9-4 0,1 9-25 16,0 0-29-16,-4-8 0 0,4 8 0 16,0 0 0-16,2-9 0 0,-2 9 0 0,0 0 0 15,3-12 0-15,1 5 0 0,4 2 0 16,-5 0 0-16,7 0 0 0,0 0 0 0,1 2 0 16,1-1 0-16,1 0 0 0,1 1 0 15,-2 1 0-15,2 2 0 0,-3 0 0 16,0 2 0-16,0 0 0 0,-4-1 0 15,2 3 0-15,2 1 0 0,-6 2 0 0,2-2 0 16,-3 2 0-16,0 3 0 0,-2-3 0 0,-1 3 0 16,-1 0 0-16,-1 1 0 0,-3-1 0 15,0 0 0-15,2 1 0 0,-3-1 0 0,1 0 0 16,1-1 0-16,-2 0 0 16,1-4 0-16,0 1 0 0,1-1 0 15,3-5 0-15,-4 9 0 0,2-3 0 16,2-6 0-16,0 0 0 0,-3 8 0 0,3-8 0 15,0 0 0-15,-4 8 0 0,4-8 0 16,-2 5 0-16,2-5 0 0,4 9 0 0,-1-2 0 16,1 0 0-16,3 1 0 0,3 1 0 15,-2 1 0-15,1-1 0 0,0 1 0 16,2 1 0-16,-6-3 0 0,1 2 0 0,-1-1 0 16,1 0 0-16,-3-2 0 0,0 1 0 15,-3 0 0-15,0-8 0 0,-3 18 0 16,-2-11 0-16,-2 4 0 0,-3 0 0 15,-4-3 0-15,3 1 0 0,-1-2 0 0,-4-3 0 0,-2 2 0 16,5-1 0-16,0-1 0 0,-1-3 0 16,2-1 0-16,12 0 0 0,-25 0 0 0,11-1 0 15,14 1 0-15,-21-2 0 0,14 0 0 16,7 2 0-16,-16-1 0 0,16 1 0 16,-13-2 0-16,13 2 0 0,-12-4 0 0,12 4 0 15,-9-1 0-15,9 1-472 0,0 0-216 16,-4-6-136-16,4 6-67 0,0 0 88 15,0 0-732-15,15-6-979 0</inkml:trace>
  <inkml:trace contextRef="#ctx0" brushRef="#br0" timeOffset="18109.97">17084 2671 4066 0,'0'0'-1'0,"0"0"109"0,0 0 89 0,0 0 95 0,0 0 76 0,0 0 57 0,0 0 41 0,0 0 20 0,0 0 7 16,0 0-6-16,0 0-15 0,0 0-140 0,0 0-332 15,0 0 0-15,-16-11 0 16,16 11 0-16,0 0 0 0,0 0 0 0,-6-6 0 16,6 6 0-16,0 0 0 0,0 0 0 15,0 0 0-15,-2-9 0 16,2 9 0-16,0 0 0 0,0 0 0 0,-1-5 0 15,1 5 0-15,0 0 0 0,0 0 0 16,0 0 0-16,0 0 0 0,0 0 0 0,0 0 0 0,0 0 0 16,0 0-361-16,0 0-689 0,0 0 93 15,0 0-1023-15,0 0-1399 0</inkml:trace>
  <inkml:trace contextRef="#ctx0" brushRef="#br0" timeOffset="18940.11">17253 2469 4993 0,'0'0'-239'15,"0"0"72"-15,0 0 61 0,-2-10 64 0,2 10 53 0,0 0 48 0,0-9 38 0,0 9 35 16,0 0 19-16,0-11 21 0,0 11 12 0,0 0 13 0,2-8-3 15,-2 8 4-15,0 0-3 0,0-8-12 16,0 8-8-16,0 0-7 0,0 0-25 16,0-9-4-16,0 9-29 0,0 0-12 0,0 0-11 15,0 0-12-15,0 0-13 0,0 0-11 16,0 0-8-16,0 0 1 16,0 0-1-16,0 0-6 0,5 32-2 0,0-12 1 15,-3 3-5-15,1 12 1 0,-1-1-4 0,2 1-7 0,-2-5 0 16,0-4 0-16,-1 0 0 15,1-1 1-15,0 1-3 0,-2-2-1 0,4-5-4 16,-4 0 0-16,0-4 0 0,2 1 1 0,-2-3-3 16,0-1 4-16,1-3-7 0,-1 1 7 15,0-3-8-15,0 1 8 16,0-8-1-16,0 13 8 0,0-13-11 0,2 8 4 16,-2-8-3-16,0 9-21 0,0-9-38 15,0 0-52-15,0 0-67 0,0 0-64 0,0 0-66 16,0 0-82-16,0 0-104 0,0 0-136 15,0 0-211-15,0 0 72 0,0 0 89 16,0 0-502-16,0 0-636 0</inkml:trace>
  <inkml:trace contextRef="#ctx0" brushRef="#br0" timeOffset="19909.82">17642 2462 3028 0,'0'0'-92'0,"0"0"47"0,0 0 41 0,0 0 31 0,0 0 25 0,5-9 21 0,-5 9 10 0,0 0 14 15,0 0-4-15,0 0 14 0,0 0-5 16,0 0 3-16,0 0 5 0,4-7-7 0,-4 7-10 16,0 0 9-16,0 0-11 0,0 0 5 15,0 0-5-15,2-7 2 0,-2 7 1 0,0 0 3 16,0-8 5-16,0 8-2 0,0 0 0 16,0-10 2-16,0 10 1 0,-4-12 2 15,2 5-5-15,-2 0-5 0,3 0-5 16,-3-3-4-16,0 1-4 0,-2 0 1 15,0 1-1-15,2 0-5 0,1 2-7 0,-5 0-4 16,5 1 1-16,-4-2-22 0,0 1-5 0,-2 2-4 16,9 4-4-16,-20 3-1 0,7 0-7 0,-1 4-1 15,0 3-2-15,-2 5-7 16,-3 3 5-16,6 1-3 0,1-1-3 0,1 2 0 16,5 0-5-16,0-1 0 0,5 0 0 15,-1-4 1-15,2 1-4 0,2-2 8 0,-1-1-1 16,3 1 0-16,4-1 8 0,0-4 11 15,-3-2 19-15,3-2 12 0,0-1 14 16,-8-4 6-16,19 2 1 0,-19-2-6 0,17-6-7 0,-8 2-11 16,2 1-4-16,0-4 0 15,-2 3-9-15,-2-2 0 0,3-1-3 0,-4 4-7 0,-6 3-10 16,9-7 3-16,-3 4-12 16,-6 3-2-16,0 0-10 0,10-5-10 0,-10 5-3 15,0 0 13-15,0 0 3 16,9 11-11-16,-5-2 3 0,-2 4-2 0,-1-1 5 0,1 6-2 15,0 1 4-15,2 3 1 0,-2 0-1 16,2 1-1-16,-2-1 4 0,0-3 1 16,2 1 25-16,-2-1 8 0,-1-4 23 0,1-1 14 15,0-2 18-15,-2 0 14 16,2-1 14-16,-2-4-14 0,2 1-111 16,-2-8 0-16,-2 14 0 0,2-14 0 15,-2 10 0-15,2-10 0 0,-4 8 0 0,4-8 0 16,-11 9 0-16,1-5 0 0,1-1 0 15,-2 1 0-15,-1-1 0 0,3 1 0 0,-1-3 0 16,0 1 0-16,10-2 0 0,-15 5 0 0,7-4 0 16,8-1 0-16,-13 2 0 0,13-2 0 0,0 0 0 15,-15 4 0-15,15-4 0 0,-10 3 0 16,10-3 0-16,-7 2 0 0,7-2 0 16,-9 3 0-16,-5 1-1044 0,14-4 72 15,0 0 98-15,-10 9-929 16,10-9-1231-16</inkml:trace>
  <inkml:trace contextRef="#ctx0" brushRef="#br0" timeOffset="21110.08">18851 2784 4522 0,'0'0'-172'0,"0"0"62"0,-20 2 43 0,20-2 30 0,0 0 36 0,-16-2 43 0,16 2 44 0,0 0 28 15,0 0 31-15,-20 2 10 0,20-2-2 16,0 0-1-16,0 0-20 0,0 0-11 0,0 0-1 15,0 0 22-15,0 0 34 16,41 10 14-16,4-6-5 0,27-3-10 0,12-1-17 16,29-1-20-16,9-1-18 0,2-5-7 0,-6 2-10 0,-1 0-12 15,-4-1-10 1,-29 2-7-16,-4 2-5 0,-11-3-11 0,-18 3-7 16,-9 0-1-16,-9 1-8 0,-7 1-1 15,-7-2 4-15,-3 2 9 0,-4 0 4 0,2-2 3 16,-14 2 5-16,19 0-6 15,-19 0-6-15,16-2-9 0,-16 2-4 0,0 0-8 16,0 0-52-16,12 2-82 0,-12-2-93 0,0 0-98 0,0 0-119 0,-3 7-138 16,3-7-208-1,0 0-68-15,-18 9 78 0,18-9-625 0,-15 4-826 0</inkml:trace>
  <inkml:trace contextRef="#ctx0" brushRef="#br0" timeOffset="21773.55">20094 2526 3464 0,'-5'-2'-73'0,"5"2"58"0,-13-4 27 0,13 4 33 0,-9-3 41 0,9 3 41 0,0 0 29 16,-14-4 13-16,14 4 4 0,0 0-10 0,0 0-20 0,-11-1-15 16,11 1-16-16,0 0-9 15,0 0 9-15,-9 16 15 0,12-6 3 0,1 3-5 16,-1 3 4-16,9 2 4 0,1 7-4 15,8 4-8-15,-2-5-6 0,8 0-11 16,0-2-12-16,1 0-7 0,-2-3-25 0,3 0-7 16,-10-6-6-16,-1 0-4 0,-3-1-7 15,-4-2-2-15,-3 1 5 0,-1 2-2 0,-3 2 16 0,-6 1 40 16,-5 5 25 0,-9 7 25-16,-2 3 17 0,-9 4 12 0,-5 2 2 0,-3 0 1 15,-2-3-4-15,7-7-10 16,4-3-14-16,5-4-67 0,1-6-80 0,9-1 0 15,-1-5 0-15,7-1 0 16,-3-1 0-16,5 0 0 0,-3-1 0 0,6-5 0 16,-12 9 0-16,8-6 0 0,4-3 0 0,-7 7 0 0,7-7 0 15,-7 5 0-15,7-5 0 16,-11 5 0-16,11-5 0 0,-5 2 0 0,5-2-408 0,-9 5-190 16,9-5-174-16,-10 0-142 15,10 0 104-15,0 0-785 0,0 0-1035 0</inkml:trace>
  <inkml:trace contextRef="#ctx0" brushRef="#br0" timeOffset="27615.19">14124 5020 4192 0,'3'5'-118'0,"-3"-5"56"0,0 0 41 0,2 6 41 0,-2-6 39 0,0 0 26 0,0 0 30 0,0 0 14 0,0 0 4 0,6 5-1 15,-6-5-8-15,0 0-12 16,0 0-8-16,0 0-15 0,0 0-4 0,0 0-8 0,0 0-8 15,0 0-9 1,0 0-3-16,0 0 3 0,0 0-4 0,0 0-4 0,9-12 8 16,-9 12 3-16,0 0-3 0,2-10 3 0,-2 10-8 0,0 0 0 15,-6-7-11-15,6 7-7 16,-5-5 1-16,5 5-5 0,-11-4-10 0,11 4 6 16,-12 0-5-16,12 0 3 0,0 0-7 15,-21 4-6-15,21-4 8 0,-10 1-10 0,10-1 0 16,-7 4-1-16,7-4 2 15,-8 1 1-15,8-1 8 0,0 0 4 16,0 0 11-16,0 0 9 0,0 0 13 0,0 10 17 0,0-10 19 16,0 0 10-16,0 0-7 0,0 0 1 15,0 0 9-15,25 0-5 0,-25 0-2 16,0 0-5-16,0 0-1 0,17-8-9 16,-17 8 0-16,7-8 5 0,-5 3-12 0,-2 5-8 15,5-10-8-15,-3 5-6 16,-2 5-4-16,0-8-9 0,0 8-5 0,0-8-21 15,0 8-18-15,-7-6 0 0,7 6 0 16,0 0 0-16,0 0 0 0,-11-1 0 0,11 1 0 16,0 0 0-16,0 0 0 0,0 0 0 0,-13 14 0 15,13-14 0-15,0 6 0 0,0-6 0 16,0 0 0-16,0 0 0 0,9 14 0 16,-9-14 0-16,6 4 0 0,-6-4 0 15,0 0 0-15,0 0 0 0,16 1 0 0,-16-1 0 16,0 0 0-16,0 0 0 0,0 0 0 15,14-11 0-15,-14 11 0 0,0 0 0 16,4-5 0-16,-4 5 0 0,2-7-20 16,-2 7-160-16,0 0-54 0,4-5-58 15,-4 5-87-15,0 0-94 0,0 0-104 0,0 0-166 16,0 0-37-16,-17 16 76 0,13-11-592 16,1 4-753-16</inkml:trace>
  <inkml:trace contextRef="#ctx0" brushRef="#br0" timeOffset="28800.1">14217 4989 3498 0,'0'0'-41'0,"-12"-5"47"0,6 2 32 0,6 3 33 0,-11-6 18 0,3 4 28 0,8 2 19 0,-7-7 7 0,7 7 0 0,-8-4-9 0,8 4-3 15,0 0-14-15,-3-5-9 16,3 5-9-16,0 0-11 0,-8-4-6 0,8 4-9 16,0 0 0-16,0 0 10 0,0 0 11 0,0 0 0 15,26-5 0-15,-14 5-7 16,6 0-5-16,7 0-8 0,2 2-4 0,4 0-9 0,8 1-5 16,2 1-8-16,4-1-3 15,0 2-5-15,-4 1-1 0,3-2-6 0,-2 1-1 16,-6-1-3-16,-3-1-4 0,-7 1-2 15,-1 0 0-15,-1-3-4 0,1 3 1 0,0-3 22 16,0 3 13-16,0-3 29 0,4-1 28 0,-1 0 14 16,10 2 0-16,2-2-2 15,3 0-7-15,2-2-7 0,0 2-1 0,1 0-11 16,-1 0-11-16,2 2-6 0,-2-2-10 16,1 1-5-16,-1 2-9 0,2 3-3 15,-6-4-4-15,4 1-6 0,-4-1-4 16,1 2-4-16,-2-4-6 0,0 1 3 15,-6-1-6-15,-3 2-4 0,-3-4 2 0,3 2-5 16,-4 0 0-16,-1 0-5 0,-4 0-1 0,-2 2 4 16,-1-4-17-16,-2 1-1 0,-1 1 0 0,-3 1 0 15,-13-1 0-15,21 0 0 0,-12 0 0 16,-9 0 0-16,21 2 0 0,-21-2 0 0,21 0 0 16,-7 2 0-16,-2-4 0 15,8 2 0-15,7 2 0 0,12-6 0 0,-1 3 0 16,8-3 0-16,3-1 0 0,1 3 0 15,0-1 0-15,-3 0 0 16,3 2 0-16,-5-1 0 0,2 2 0 0,-6 0 0 16,-7 2 0-16,-7-2 0 0,2-2 0 0,-8 2 0 0,1 0 0 15,-1 2 0-15,3-4 0 0,-1 2 0 0,1-1 0 16,2 1 0-16,1-3 0 16,4 1 0-16,8 0 0 0,4 2 0 15,0-1 0-15,-2 1 0 0,-7-2 0 0,8 2 0 16,-3 2 0-16,4-2-4 0,-7 0-22 15,4 0-2-15,1 1 2 0,-6-1-1 0,5 2-1 0,-4-2 6 16,-3-2 0-16,8 1-3 16,3 1 8-16,-4-4-4 0,5 1 5 0,-6 1 5 15,5 0-3-15,-2 0 2 0,2-1 0 16,-3 1 6-16,0-1-6 0,-11 3 3 0,-1-2 2 16,-2 0 1-16,-7 2-6 15,1 0 8-15,2 0 3 0,-4 0-3 0,2 0 2 16,2 0 0-16,6-2 1 15,-1 2-2-15,12-1 4 0,5-2-5 0,2 3 9 16,2-4-2-16,13 4-5 0,-14-1 2 16,2-1 2-16,-1 0-3 0,-1 2 0 0,-2 0-2 15,-6 0 2-15,-6 0-3 0,-3 2 1 16,-11-2-1-16,1 2 7 0,3-1-5 16,-8-1 3-16,5 3 0 0,-5-3 7 0,3 0 17 15,-4 1 6-15,6-1 10 0,-4 0 7 16,5 0 1-16,-2 0 5 0,3-1 2 0,-2 1 0 15,1 0-35-15,0 0-21 0,-7 0 0 16,0 0 0-16,-1 0 0 0,-1 0 0 0,-13 0 0 16,19 0 0-16,-10 0 0 0,-9 0 0 15,13 0 0-15,-13 0 0 0,0 0 0 0,20 0 0 16,-20 0 0-16,0 0 0 0,15-3 0 16,-15 3 0-16,0 0 0 0,12 0 0 0,-12 0 0 15,0 0 0-15,0 0 0 0,3-3 0 16,-3 3-480-16,0 0-398 0,-28-7-57 15,5 3 95-15,-4 1-880 0,-7-6-1154 0</inkml:trace>
  <inkml:trace contextRef="#ctx0" brushRef="#br0" timeOffset="31500.14">19230 4897 699 0,'0'0'187'0,"0"0"-40"0,-8 3-26 0,8-3-20 0,0 0-3 0,0 0-2 0,0 0-3 0,0 0-4 15,-4 5 2-15,4-5 11 0,0 0 20 0,0 0 18 16,0 0 14-16,0 0 9 15,0 0 8-15,18 12 5 0,-18-12 7 16,15 4 4-16,-6-1 2 0,3-1 0 0,5 3-4 0,-2-4-1 16,7 3-6-16,2 1-5 15,2-3-9-15,12 3-3 0,7-1-13 0,0-3-8 16,5-2-24-16,3 2-8 0,10-2-10 16,6 1-10-16,-5-2-9 0,5 0-7 0,-5-1-5 15,4 1-2-15,-4 0 16 16,1-1 2-16,0 1 1 0,-1 1-5 0,-1-2-2 15,2 2-4-15,1 0-2 0,-3-1-2 16,0 0 1-16,2 2-2 0,2-2-9 0,0 1-3 16,-3-1-5-16,7 1-2 0,-3-2-11 15,5 2-1-15,-1-3-12 0,0 2 5 16,3 1-2-16,-1-1 0 0,1 0-3 0,-2 2-8 16,1 0 2-16,-1 0-3 0,-4 0-1 15,-5 2 13-15,-1 0-18 0,-11-1 3 0,-3 1-4 16,-1 0 1-16,-2 1-4 0,-1 0 2 15,3-2-1-15,-2 1-4 0,0 1 6 16,-1-1-8-16,0 0 6 0,3-2-2 16,-1-2 1-16,-2 0 0 0,-2 2-4 15,5 0 4-15,-1 0-5 0,0 0-2 0,-2-2 0 16,-1 2 2-16,0 0 1 0,2 0-4 0,-1 2 8 16,1 0-8-16,1-2-1 0,0 2 0 0,-2-1 3 15,5 0 2-15,2 2 0 16,-2-3-2-16,13 1 2 0,2 1-2 0,-1 0 4 15,0-1-4-15,1 1-2 0,-2 2 1 16,-12-3 1-16,11 1 0 0,-1 3-1 0,2-3-3 16,0 1 1-16,-2 1 6 0,0 2-8 0,0-2 3 15,2-1 2-15,-2 2 1 0,-4 0-3 16,4 1 9-16,-11-2-9 0,11 1-3 16,0-2 2-16,-12 0 7 0,2-1 3 15,-1-1-7-15,-3 1-4 0,3-1 4 16,-3 2 5-16,2-2-2 0,-2 1-6 15,1 0 15-15,-2 1-9 0,1 1-5 0,1 1-2 0,-1-2-2 16,1 1 2-16,-3 1-5 0,0 1 9 16,-4-4 1-16,-1 4-8 0,-9-2 6 15,-7 0 1-15,0-2 2 0,-6-2-3 16,-2 2 3-16,-1-2-5 0,-2 0 9 0,4 0-7 16,-3-2 2-16,1 2-1 0,-1 0-2 0,-14 0 2 15,26 0 0-15,-13 0-6 16,-13 0-1-16,25 0 1 0,-14 2 0 0,3-2-1 0,1 2 6 15,-1-1-1-15,1 3 1 16,2-1 4-16,2 0-3 0,2 1 10 0,2 1-10 16,6-1 2-16,8 2-8 0,3-1 9 0,5-1-3 15,0 3 2-15,14 0-3 16,0 0-4-16,2 0 14 0,-2-3-5 0,-12 1-5 16,1 0 3-16,-2-1 2 0,-2 0 1 15,-6 1-4-15,-4 0 5 0,-7-1-5 0,-4-3-2 16,-7 0 7-16,-2-1-4 15,3 2 4-15,-3-2 2 0,1 0-1 0,4-3-2 0,-1 3-1 16,4-1-4-16,3-1 2 0,0-2 0 0,1 3-3 16,3-1 1-16,9-2-2 15,-8 1 2-15,-6 3-1 0,-4-2 3 16,-3 0-6-16,0 2 3 0,-5 0 0 16,-12 0 1-16,27-3 3 0,-18 3-1 0,-2-2 0 0,-7 2 0 15,20-2-3-15,-9 1 4 16,0-3-1-16,3 4 2 0,-1-3-3 0,1 0-2 15,0-1 0-15,4 1 3 0,-7 1-1 16,3 0 7-16,-3-3 11 0,-2 2 9 0,1-1 16 16,-10 4 8-16,11-3 7 0,-11 3 1 0,13-4 4 15,-13 4 5-15,12-3 1 16,-12 3-6-16,0 0-2 0,11-3-8 0,-11 3-4 16,0 0-1-16,10-4-1 0,-10 4-2 15,0 0 2-15,0 0 0 0,0 0-1 0,14-1 0 0,-14 1-2 16,0 0-1-1,0 0-7-15,0 0-5 0,0 0-6 16,0 0-8-16,13-2-16 0,-13 2-2 0,0 0 0 16,0 0 0-16,6 12 0 0,-6-12 0 0,2 13 0 15,0 0 0-15,0-2 0 0,-4 5 0 16,2 1 0-16,0 2 0 0,-2 4 0 0,-3 0 0 16,3 0 0-16,1-3 0 15,-3 3 0-15,2-7 0 0,-4 4 0 0,6-4 0 16,-1 0 0-16,-1-4 0 0,0-1 0 15,0 2 0-15,2-5 0 0,-4 1 0 0,4-2 0 0,-1 0 0 16,1-7 0-16,-3 11 0 16,3-11 0-16,-2 10 0 0,2-10 0 0,0 8 0 15,0-8 0-15,0 0 0 0,-2 8 0 16,2-8 0-16,0 0 0 0,0 0 0 0,2 11 0 16,-2-11 0-16,0 0 0 0,0 0 0 15,0 0 0-15,0 0 0 0,-2 7 0 0,2-7 0 16,0 0 0-16,0 0 0 15,0 0 0-15,0 0 0 0,0 0 0 0,0 0 0 16,0 0 0-16,0 0 0 0,0 0 0 0,0 0 0 16,0 0 0-16,0 0 0 0,0 0 0 15,0 0 0-15,0 0 0 0,0 0 0 0,0 0 0 16,0 0 0-16,0 0 0 0,0 0 0 16,0 0 0-16,0 0 0 0,0 0 0 0,0 0 0 15,0 0 0-15,-22-2 0 16,22 2 0-16,-5 5 0 0,5-5 0 0,0 0 0 0,-3 9 0 15,3-9 0-15,0 0 0 16,0 0 0-16,0 0 0 0,0 0 0 0,0 0 0 16,0 0 0-16,0 0 0 0,0 0 0 0,0 0 0 15,0 0 0-15,0 0 0 0,0 0 0 16,0 0 0-16,0 0 0 0,0 0 0 0,21-16 0 16,-21 16 0-16,0 0 0 0,2-9 0 15,-2 9 0-15,0 0 0 0,0 0 0 0,0 0 0 16,-15-6 0-16,15 6 0 15,0 0 0-15,-18 0 0 0,18 0 0 16,0 0 0-16,0 0 0 0,-14 8 0 0,14-8 0 16,-9 7 0-16,9-7 0 0,-3 5 0 15,3-5 0-15,0 0 0 0,0 11 0 0,0-11 0 16,0 0 0-16,1 10 0 0,-1-10 0 16,0 0 0-16,11 5 0 0,-11-5 0 15,0 0 0-15,0 0 0 0,11 0 0 0,-11 0 0 16,0 0 0-16,0 0 0 0,0 0 0 0,0 0 0 15,16-10 0-15,-16 10 0 0,0 0 0 16,5-7 0-16,-5 7 0 0,0-7 0 16,0 7 0-16,0 0 0 0,-12-9 0 15,4 8-383-15,-7-3-630 0,-4 2 96 0,-2 2-1082 16,-8 2-1416-16</inkml:trace>
  <inkml:trace contextRef="#ctx0" brushRef="#br0" timeOffset="35724.74">14239 4909 4894 0,'0'0'-344'0,"0"0"55"0,0 0 45 0,0 0 40 0,0 0 34 0,0 0 38 0,2-5 34 15,-2 5 33-15,0 0 33 16,0 0 29-16,0 0 27 0,0 0 23 0,0 0 25 15,0 0 22-15,0 0 14 16,0 0 9-16,-2-9 11 0,2 9 3 0,0 0-2 16,0 0-6-16,0 0 9 0,0 0-7 0,0 0-6 15,0 0-8-15,0 0-9 0,-18 2-5 16,18-2-2-16,0 0 3 0,-20 5 2 0,15-3-2 16,5-2-6-16,-20 3 3 0,20-3 0 15,-14 7-9-15,4-5 4 0,-2 2-9 0,1 0-6 16,-1 0-2-16,1-1 1 15,0 2-11-15,-3 0-12 0,3 1-3 0,2-1-4 16,-1 0 1-16,0 0-14 0,-1-1 10 0,3 1-13 0,1-1 1 16,-1 2-6-1,3 0-8-15,-4 0-4 0,2 1 3 0,1 0-8 0,-1-1 8 16,3 3-2 0,-4-4 0-16,3 4 0 0,-1-3-7 0,0 4 6 15,-1-2-5-15,1 0-1 0,-2 4 5 16,1 0-6-16,-1-1 2 0,0 2 4 0,1-1 0 15,-1 1-2-15,1-4-4 0,0 5 4 16,0-1 0-16,2-2-2 0,-1 1-6 16,2-2 2-16,-1 1 1 0,-2-1 2 0,4 2-11 15,-1-3 6-15,-2 1 3 0,5 1-2 16,-5 0 4-16,-1 0 1 0,4 3-4 0,-3-1 1 16,1 1-2-16,-1-1-1 0,3 1 2 15,-4 2-3-15,3-1 2 0,1-1-7 16,1-1 8-16,-2 0 2 0,2 1-1 15,2-1 0-15,-2 1-4 0,2-1 1 0,0-1 1 0,0 3 2 16,0-4-2-16,2 3-1 0,-2-4 3 16,2 2-1-16,-2-1 1 0,2-2-2 15,0 2 0-15,-2-2 2 0,0-1 3 0,2 0 3 16,-2 1 3-16,0 0 0 0,1-2 0 16,-1-7 4-16,2 15 0 0,0-8 7 0,-2 1-3 15,2 0 2-15,-2-8 3 16,5 13-5-16,-3-7 0 0,-1 2-2 0,1-1 8 0,2 1-9 15,0-1 1-15,-3 1-6 16,1-2 1-16,2 0-4 0,0 5 1 0,-3-4-4 0,4 0 2 16,-1 0 15-16,0-1-17 0,-3 1-6 15,-1-7 27-15,6 12-23 0,-2-4-1 16,-4-8 6-16,3 9-10 0,-1-5 3 0,-2-4-1 16,8 8 3-16,-8-8 23 0,4 7-17 15,-4-7 11-15,8 7 15 0,-5-2 1 0,-3-5 6 16,11 7 7-16,-1-3 3 15,2-3 5-15,0 3 4 0,1-1-1 0,-1-1-6 16,4 1-6-16,-1-1 0 0,2 2-2 0,-2-3-8 16,1 1 9-16,3 1 0 15,-2-3 3-15,2 2 8 0,-2 0-6 0,2-2-20 0,3 0-33 16,-2 0 0-16,1 0 0 16,1-2 0-16,-4 0 0 0,7 2 0 0,0-2 0 15,2 1 0-15,-7-1 0 0,5 2 0 16,-4-1 0-16,2 1 0 0,-2 0 0 0,-2-3 0 15,0 3 0-15,0 0 0 16,0 0 0-16,-2 0 0 0,0 0 0 0,0 0 0 16,1 0 0-16,1-1 0 0,-1 2 0 0,6-2 0 15,-5 1 0-15,1 0 0 0,3-2 0 16,4 2 0-16,-4-1 0 0,-1 1 0 0,5 0 0 16,0 0 0-16,-4 0 0 15,4 1 0-15,-5-1 0 0,-1 0 0 0,4 2 0 16,-2-1 0-16,1 2 0 15,1-2 0-15,-2 1 0 0,-1-1 0 0,0-1 0 0,5 2 0 16,-1 0 0-16,3 0 0 0,9-1 0 0,-6 1 0 0,-1 0 0 16,9 0 0-1,0-1 0-15,-8 1 0 0,-1 0 0 0,-1 0 0 16,-1-1 0-16,2-1 0 0,-3 2 0 16,1 0 0-16,0 0 0 0,-3-1 0 0,0 2 0 15,1-2 0-15,0 0 0 16,1 2 0-16,-3-1 0 0,2 0 0 0,2 0 0 0,-2 1 0 15,1-1 0-15,10 0 0 16,-4-1 0-16,6 3 0 0,-2-1 0 0,-6-3 0 16,9 4 0-16,-9-2 0 0,-1-1 0 15,-5 1 0-15,1-1 0 0,1 3 0 0,1-4 0 16,-5 3 0-16,1-1 0 16,-1 0 0-16,-2 1 0 0,-3-1 0 0,2 1 0 15,0-3 0-15,2 4 0 0,-2-2 0 16,4 0 0-16,2-1 0 0,-1-1 0 0,0 2 0 15,3 0 0-15,12-1 0 0,-3 2 0 16,1-1 0-16,1 1 0 0,3-1 0 0,-2 2 0 16,1-1 0-16,0-1 0 0,2 1 0 15,-2-1 0-15,2 0 0 0,-5 3 0 0,2-2 0 16,-1 1 0-16,-10-1 0 0,6 1 0 16,4 1 0-16,-12-2 0 0,10 2 0 0,1-2 0 15,-7 0 0-15,6 0 0 0,2-2 0 16,4-1 0-16,2 4 0 0,0 0 0 0,-1-3 0 15,5 1 0-15,-1 0 0 16,3-1 0-16,11 1 0 0,-12 0 0 0,8 1 0 0,-8-1 0 16,1 0 0-16,5 4 0 0,2-2 0 15,-12 1 0-15,3-3 0 0,2 3 0 0,4-2 0 16,5 3 0-16,-11-4 0 16,0-1 0-16,-1 1 0 0,3 0 0 0,0-2 0 15,-2 0 0-15,-2 1 0 16,4-1 0-16,-3 2 0 0,1-1 0 0,-1 1 0 15,-5 0 0-15,0-2 0 0,-5 1 0 0,2 1 0 16,-9-2 0-16,-5 2 0 0,2 0 0 0,0-1 0 16,8 3 0-16,-2-2 0 0,4-2 0 15,8-2 0-15,-6 2 0 0,2 0 0 0,6 0 0 16,-1 2 0-16,-3-2 0 16,-2 0 0-16,3-2 0 0,-2 2 0 0,-2 2 0 0,2-1 0 15,-5 1 0-15,6-2 0 16,-4 0 0-16,0 2 0 0,2-2 0 0,6 0 0 15,-6-2 0-15,0 4 0 16,4-4 0-16,0 0 0 0,-1 1 0 0,1 1 0 0,1-2 0 16,0 2 0-16,-3-2 0 15,3 2 0-15,-2 0 0 0,-3 0 0 0,1 0 0 0,-2 0 0 16,-8 0 0-16,9 0 0 0,-4 0 0 0,3-2 0 16,0 2 0-16,-2-1 0 15,2 1 0-15,0-2 0 0,2 0 0 0,-5 2 0 16,4-2 0-16,-9 2 0 0,6-1 0 15,-6 1 0-15,5-4 0 0,-7 4 0 0,-5-1 0 16,-1-1 0-16,1 2 0 0,-3-1 0 16,1-3 0-16,0 3 0 0,4 1 0 15,-3-2 0-15,2 0 0 0,3 2 0 0,-2-2 0 16,11 0 0-16,-4 2 0 0,-5 0 0 16,-3 0 0-16,5 0 0 0,-5-2 0 0,5 2 0 15,-6 2 0-15,3-4 0 0,1 4 0 16,6 0 0-16,-4 0 0 0,-3 0 0 15,1-2 0-15,12-2 0 0,1 2 0 0,0-4 0 0,0 4 0 16,0 0 0-16,-3 0 0 16,2 2 0-16,-2-2 0 0,3 2 0 0,-4 2 0 0,-5-3 0 15,2 4 0-15,-6-3 0 16,-4 1 0-16,-1 0 0 0,-1-1 0 16,1 0 0-16,3 0 0 0,0-1 0 0,1-1 0 15,13 2 0-15,0-2 0 16,1 2 0-16,0 0 0 0,1-6 0 0,-1 4 0 0,0-2 0 15,-2 1 0-15,2 2 0 0,-5-1 0 0,-2 0 0 16,-6 0 0-16,9 4 0 16,-8-2 0-16,-5-1 0 0,-1-1 0 0,-2 2 0 15,-2 0 0-15,-1-2 0 0,-1 0 0 0,3 2 0 16,2-1 0-16,4-1 0 16,-2 2 0-16,12 0 0 0,3-1 0 0,1 3 0 15,0-3 0-15,3 3 0 0,1-4 0 16,-1 2 0-16,2-1 0 0,0 3 0 0,-3-4 0 15,-3 1 0-15,4 1 0 0,-4-2 0 16,0-2 0-16,-3 2 0 0,4-1 0 0,-3 1 0 16,-2-4 0-16,-1 3 0 0,-2-1 0 15,3 0 0-15,-2-3 0 0,-1 2 0 16,-9 1 0-16,5 0 0 0,7-3 0 0,-8 3 0 16,-1 1 0-16,7-5 0 0,-6 6 0 15,-1 0 0-15,-2-1 0 0,1 1 0 16,-1-2 0-16,2 2 0 0,-2 0 0 0,-2-2 0 15,0 4 0-15,4-2 0 0,-6 0 0 16,6-2 0-16,0 0 0 0,-1 4 0 0,3 0 0 16,-3-2 0-16,1 0 0 0,-1 2 0 15,-2-1 0-15,-1 1 0 0,2 0 0 0,-4 1 0 16,-1-1 0-16,-2 0 0 0,-1 0 0 16,1-2 0-16,0 1 0 0,1 1 0 0,-1-2 0 15,2 0 0-15,-1 0 0 0,1 2 0 16,5-2 0-16,-4 0 0 0,4-2 0 0,0 4 0 15,-1-1 0-15,-2 3 0 0,0-3 0 0,-3 1 0 16,0 0 0-16,-4 0 0 16,2-1 0-16,-2 0 0 0,0 2 0 0,-2-2 0 0,-1-1 0 15,1 0 0-15,0 0 0 16,2-1 0-16,-1 1 0 0,-2-3 0 0,6 2 0 0,-4 0 0 16,2 1 0-1,-2 0 0-15,-3-2 0 0,-2 2 0 0,1-2 0 16,-12 2 0-16,16 0 0 0,-5 0 0 15,-11 0 0-15,14 2 0 0,-4-2 0 0,-10 0 0 16,15 0 0-16,-5 0 0 0,-10 0 0 0,21 2 0 0,-8-4 0 16,1 0 0-16,-2 2 0 15,4 0 0-15,-1-2 0 0,1 2 0 16,-3-1 0-16,2 1 0 0,-4 0 0 0,-11 0 0 16,18 0 0-16,-9 0 0 0,-9 0 0 0,17 0 0 15,-17 0 0-15,17 0 0 16,-7 0 0-16,-10 0 0 0,17 1 0 0,-8-2 0 15,5 1 0-15,1 0 0 0,1 1 0 0,-1-2 0 0,-3 1 0 16,4 0 0-16,-1-2 0 16,-1 4-26-16,-1-2-81 0,-1 0 2 15,-12 0 12-15,18 0 14 0,-8 1 9 16,-10-1 6-16,19-1 6 0,-7 1 6 0,-1-2 3 0,-4 0 9 16,7 1 4-1,1-3 3-15,-3 4 5 0,1-3-5 0,0 3 9 0,-1-2-2 0,-5 0-2 16,-7 2 7-1,20-3 0-15,-15 1 5 0,-5 2-7 0,11-2 11 0,-11 2 3 16,0 0 1-16,16 0-4 0,-16 0 5 0,0 0 10 16,0 0 21-16,17 0 14 0,-17 0 10 15,12-1 3-15,-12 1 4 16,14-4-6-16,-6 2-1 0,-8 2-8 0,14-1-11 16,-7-1 8-16,-7 2-5 0,13-3-2 15,-13 3 0-15,12-2-4 0,-12 2 1 0,7-1-6 16,-7 1 3-16,0 0 1 0,11 0 6 15,-11 0 12-15,0 0 10 0,13-2 10 16,-13 2 2-16,9-3-1 0,-9 3 7 0,12-6-18 16,-5 2-53-16,1 1 0 0,1 0 0 0,1-3 0 15,1 4 0-15,-2-5 0 16,1 1 0-16,1 1 0 0,-1 0 0 0,0-2 0 16,1-1 0-16,-2-1 0 0,3 0 0 15,-1-3 0-15,5 0 0 0,-3-3 0 0,2 2 0 16,8-10 0-16,0-1 0 0,0 0 0 15,1 1 0-15,-3 0 0 0,4 2 0 0,-3 0 0 16,0 2 0-16,-7 4 0 0,-2 2 0 16,1-1 0-16,-3 0 0 0,-2 3 0 0,2-2 0 15,-4-1 0-15,0-1 0 0,1 0 0 16,2-3 0-16,-4 3 0 0,-1-1 0 16,2 2 0-16,0-1 0 0,-2 3 0 0,3-1 0 15,-3 1 0-15,-1 1 0 0,3 3 0 16,-6 1 0-16,1-1 0 0,2 4 0 0,0-3 0 15,-3 2 0-15,-1 5 0 0,4-7 0 16,-4 7 0-16,2-7-123 0,-4 0-920 0,-5-2 91 16,-13-2 107-16,-16-7-933 0,-17-4-1208 15</inkml:trace>
  <inkml:trace contextRef="#ctx0" brushRef="#br0" timeOffset="39360.37">20794 2610 4480 0,'-8'3'-205'0,"8"-3"59"0,0 0 47 0,0 0 39 0,0 0 40 0,-16 1 36 0,16-1 34 0,0 0 15 0,0 0 22 0,-16-7 20 16,16 7 16-16,0 0 8 0,-9-4-11 0,9 4-2 16,-9-7 2-16,9 7 1 0,-3-11-3 15,1 4-10-15,0-1-4 0,2 8-11 16,2-17-7-16,1 8-8 0,-1 1-5 0,2-2-14 16,3 1-7-16,0 0-8 15,-2 3-4-15,6-1-9 0,2 1 1 0,-1 3-6 0,0-1-3 16,1 3-2-16,-13 1-7 15,27 1 1-15,-14 3-4 0,3 1 0 0,-5 2-2 16,-1-2 0-16,-1 2-3 0,-1 2-1 0,-3 0-1 16,1 2 1-16,-2 1 1 15,-4 0 3-15,0 2-1 0,0 0 0 0,-1 1 3 0,-6 0-5 16,2-1 1 0,-3 2 1-16,3-4-4 0,-4 1 0 0,4-1 2 0,-3 0-1 15,5-2 1-15,-3 1-6 16,2-2-2-16,0-1 2 0,2 0 0 0,2 1 4 0,-2 0-1 15,2-9-2 1,4 17 12-16,-1-7-11 0,-2 0 1 0,5 1-2 0,0 1 4 16,-3 0-1-16,5 0 0 0,-5 0-1 0,2-2-3 15,-1 2 2-15,-1-1 2 16,-1-1 3-16,0 1 10 0,0-2 17 0,-6 0 18 0,2 2 19 16,-1-2 8-16,-8 0 8 15,0 3 7-15,-2-5 2 0,-6 1-20 0,-2-1-2 16,0 2-12-16,-3-4-4 15,0-2 1-15,3-1-12 0,1 0 0 0,0-2-9 16,6-2-34-16,-4-1-49 0,5-1-55 0,1-1-61 16,3-2-77-16,2 0-85 0,-2 0-96 15,7-1-111-15,1-1-129 0,2 1-95 0,-1 0 65 0,4-1-435 16,3 0-592 0</inkml:trace>
  <inkml:trace contextRef="#ctx0" brushRef="#br0" timeOffset="39880.06">20750 2263 2876 0,'-14'-10'-70'0,"1"1"29"0,-1 2 23 0,2 2 17 0,-1 4 18 0,-5 1 19 0,-1 2 27 0,0 2 5 0,-11 8 8 16,-1 4 4-16,3 6 11 15,-8 12 42-15,1 4 42 0,7 6-10 0,-1 6-11 16,8 5 16-16,1 3-2 16,4 1 4-16,2 1-11 0,7-2-13 0,5 0-9 15,5 3-5-15,10-7-11 0,3 3-7 16,9-4-9-16,6-1-8 0,6-6-10 0,4-1-4 15,4-6 0-15,5-3-17 0,3-5 0 0,0-6-9 16,-3-2-3-16,1-8-6 0,-5-7 0 16,-2-3 8-16,-2-5 13 0,4-2 15 15,0-7 11-15,4-5 11 0,0-6 5 16,-3-6 5-16,0-5 19 0,-6-5 9 16,0-5 14-16,-7-6-8 0,-3-4-10 15,-7-9-13-15,-7-6-16 0,-8-7-11 16,-9-4-14-16,-13-15-11 0,-8 6-12 0,-11 2-6 15,-10 10-11-15,-8 10-8 0,-5 10-9 16,2 17-5-16,-8 13-4 0,-8 6-6 0,-3 9-50 16,-4 8-71-16,1 8-88 0,0 4-96 15,-17 14-127-15,8 4-174 0,20-5-246 0,3 1-19 16,1 2 85-16,10 1-613 16,5-2-837-16</inkml:trace>
  <inkml:trace contextRef="#ctx0" brushRef="#br0" timeOffset="41710.33">23414 2302 3816 0,'0'0'-35'0,"-1"-11"37"0,1 11 32 0,-6-16 27 0,4 8 28 0,0-1 33 0,2 2 32 0,0 7 12 16,-3-12 2 0,3 5-11-16,0 7-14 0,-2-6-19 0,2 6-15 0,-4-9-14 15,4 9-12 1,0 0-13-16,0 0-9 0,0 0-2 0,0 0-2 15,0 0 14-15,0 0 2 0,-5 43 34 16,5-18 29-16,-3 15-8 0,-5 11 31 0,-3 6 19 16,-3 1 14-16,2 2-3 0,-8-1-12 0,4 2-8 0,-4-1-8 15,4-5 5 1,-2 0-5-16,2-5-6 0,3 0-16 0,0-1-6 0,1-11-8 0,5-2-88 16,0-2-37-1,1-8 0-15,1-5 0 0,4-4 0 0,-1-1 0 0,0 0 0 16,2-2 0-1,2-1 0-15,1-2 0 0,6 1 0 0,2 0 0 0,8-4 0 16,12 1 0-16,7-2 0 0,5-2 0 0,5-3 0 16,1-1 0-16,1 1 0 0,-9-2 0 15,4 0 0-15,-13-2 0 0,-5 2 0 0,-7-1 0 16,1 1 0-16,-7 0 0 16,1 0 0-16,-15 0 0 0,21 0 0 0,-21 0 0 15,19 1 0-15,-19-1 0 16,14-1 0-16,-14 1 0 0,0 0 0 0,0 0 0 0,7-2 0 15,-7 2 0 1,0 0-111-16,0 0-450 0,0 0-133 0,0 0-230 0,-29-14 65 16,20 7 85-16,-3 0-678 0,-3-6-900 15</inkml:trace>
  <inkml:trace contextRef="#ctx0" brushRef="#br0" timeOffset="42410.99">23723 2633 3828 0,'0'0'-107'0,"-4"-12"42"0,4 12 37 0,0-12 35 0,0 12 35 0,0-10 18 0,0 10 23 0,0-10 24 0,0 10 8 0,4-11 5 16,-4 11 1-16,0-7-14 0,0 7-10 15,0 0-12-15,0 0 10 0,0 0 10 0,0 0 4 16,-11 27-2-16,5-12 0 0,1 7-7 16,-5 9 2-16,0-2-5 0,3 2 3 15,-1 0-1-15,4-6-7 0,2-2-24 0,2-4-8 16,4 0 1-16,-2-2-6 0,2-2-3 16,4-1-6-16,-1-2-2 0,0 0-2 15,6-5-1-15,-2-2-2 0,3-2-7 16,-2 1-1-16,-1-6-5 0,9-1-3 15,-4-4-6-15,6-3 0 0,5-4-1 16,-2-4 1-16,-1-2-6 0,-1-4-2 0,0 0 3 16,-4-2-5-16,0-1-2 0,-2 0 4 15,-2 1-3-15,-1 7 0 0,-7 4 19 0,1 2 5 16,-5 5-8-16,4-1-5 0,-4 2-9 0,-3 7 4 16,0 0 19-16,0 0 2 0,0 0 7 15,0 0 7-15,-1 37 22 0,-3-17 3 0,-3 2 9 16,4-1-4-16,-1 3-4 15,0 0 3-15,1 0-1 0,1-2-4 0,0 2 10 16,2-5-8-16,0 2-6 16,0-4-5-16,0-2-7 0,0-1-5 0,-2-2-6 15,2 2 0-15,2-6-6 0,-4-1-2 0,2 2-8 0,0-9-26 16,-4 11-57-16,4-11-72 16,0 6-67-16,0-6-81 0,0 0-107 0,0 0-119 15,0 0-155-15,0 0-176 0,0 0 72 16,0 0-632-16,0 0-846 15</inkml:trace>
  <inkml:trace contextRef="#ctx0" brushRef="#br0" timeOffset="42649.78">24241 2828 4254 0,'0'0'252'0,"0"0"81"0,9-8 41 0,-9 8 27 0,0 0 9 0,7-7-8 0,-7 7-13 0,4-6-27 16,-4 6-26-16,3-7-37 0,-3 7-31 0,0 0-157 16,8-7-111-16,-8 7 0 15,3-5 0-15,-3 5 0 0,0 0 0 0,6-4 0 0,-6 4 0 16,0 0-108 0,0 0-319-16,0 0-124 0,0 0-175 0,0 0-176 15,0 0 86-15,0 0-769 0,0 0-1027 16</inkml:trace>
  <inkml:trace contextRef="#ctx0" brushRef="#br0" timeOffset="43815">24722 2551 3953 0,'0'0'-157'0,"0"0"66"0,0 0 53 0,16-3 56 0,-16 3 46 0,0 0 40 0,0 0 25 0,0 0 17 0,0 0 10 16,10-4 1-16,-10 4-1 0,0 0-5 16,0 0-7-16,0 0-13 0,10-5-9 15,-10 5-6-15,3-5 0 0,-3 5 3 0,6-7 4 0,-6 7 3 16,4-8 1-16,-4 8-1 16,1-11-1-16,-1 11-3 0,-1-12-15 0,1 12 1 0,-8-14-16 15,6 8-5 1,-3-1-12-16,-3 2-9 0,-2 0-11 0,1-1-2 0,-2 5-12 15,11 1 4-15,-29 1-11 16,10 3 0-16,-1 5-5 0,-7 3-2 0,0 6 4 16,0 2-3-16,4 2 4 0,2 0 1 0,2 1-1 0,7-3-6 15,5-2-1-15,0-4 2 16,1 2 0-16,4-3 5 0,0-1 9 0,4 0 13 16,2-1 13-16,1-1 5 15,5-2 1-15,2 0-8 0,2-3-2 0,0-2 1 0,-1-1 3 16,5-2 6-1,-2-2 3-15,4-3 1 0,-5 0-69 0,0-1-8 16,2-1 0-16,-1 3 0 0,-3-2 0 0,-1 1 0 0,-3 2 0 0,-2-1 0 16,-7 4 0-1,16-3 0-15,-16 3 0 0,0 0 0 16,13 13 0-16,-9-4 0 0,-3 3 0 0,-1 4 0 16,0 2 0-16,-1 4 0 15,-1 3 0-15,-2-3 0 0,0 2 0 0,1 0 0 16,-6 7 0-16,4-5 0 0,-3-5 0 0,3-3 0 15,-2 1 0-15,-6-2 0 0,6-2 0 16,-2-1 0-16,-1-3 0 0,-1-2 0 0,0 1 0 16,-2-2 0-16,-1-1 0 0,0-2 0 15,1-2 0-15,-1 1 0 0,1-3 0 0,0 1 0 16,13-2 0-16,-21 0 0 0,21 0 0 16,-23-2 0-16,14 1 0 0,-2-3 0 15,0 1 0-15,0 0 0 0,4-1 0 0,-5-1 0 16,4 0 0-16,3 2 0 0,-1-3 0 15,5-1-139-15,-2 1-744 0,3 6-105 0,4-16 95 16,0 7-905-16,5-2-1228 0</inkml:trace>
  <inkml:trace contextRef="#ctx0" brushRef="#br0" timeOffset="44313.44">25041 2585 5150 0,'6'-14'-71'0,"-1"6"41"0,4 0 44 0,-2 1 31 0,0 2 23 0,6 0 9 0,-4 1-2 0,2 1-5 0,1-1-1 16,-1 3-10-16,-11 1-7 0,25 1-1 15,-14 3-8-15,1-1-5 0,-1 2-4 0,-2 0-2 16,1 0-4-16,-2 4 3 15,-3 0 12-15,1 1 14 0,-4 0 12 0,-2 2-12 16,-2 2 1-16,-4 3-1 0,-7 9-2 0,0-1-2 16,-2 1-3-16,1-5-7 0,5-6-3 15,1-1 8-15,2-2 7 0,0-3 12 0,3 1 30 16,1-2 32-16,0-1 25 16,2 2 21-16,0-9 3 0,4 16 7 0,-3-5 1 15,3-1-3-15,0 3-7 0,-1-1-35 16,-2-3-141-16,5 4 0 0,-2 1 0 15,-4-1 0-15,3 1 0 0,-3-1 0 16,-1 3 0-16,-1-1 0 0,-2 2 0 0,-2-3 0 16,-4 5 0-16,1-2 0 0,-2 1 0 0,-1-3 0 0,-5 0 0 15,3-2 0-15,0-2 0 16,-4 0 0-16,3-3 0 0,0-2 0 0,0-2 0 0,-1 0 0 16,3-2 0-1,-1-1 0-15,1-2 0 0,2-5 0 0,-3-2 0 0,5-2 0 16,2-2 0-16,-1-4-353 15,4 1-686-15,2-2 84 0,4-1 101 0,0 0-843 0,3-1-1132 16</inkml:trace>
  <inkml:trace contextRef="#ctx0" brushRef="#br0" timeOffset="45300.18">25586 2172 4825 0,'2'-7'-92'0,"-2"-1"68"0,0 8 61 0,0-11 42 0,0 11 28 0,2-8 14 0,-2 8-4 16,0 0-8-1,4-8-12-15,-4 8-10 0,0 0-10 0,3-7-9 16,-3 7-9-16,0 0-7 15,0 0-6-15,4-6 2 0,-4 6-2 0,0 0 5 0,0 0 5 16,0 0 1-16,6-7 0 0,-6 7-1 0,0 0 0 16,0 0 1-16,0 0 0 0,0 0 14 15,0 0 0-15,0 0 5 0,4-5 13 0,-4 5-3 16,0 0 12-16,0 0 1 16,0 0 4-16,0 0 2 0,0 0-14 0,0 0-7 15,0 0-10-15,0 0-7 0,0 0-7 16,0 0-7-16,0 0-3 0,0 0-4 0,0 0 4 15,0 0-2-15,0 0 8 16,0 0 7-16,0 0 11 0,0 0 10 0,0 0 10 16,0 0-1-16,0 0-93 0,0 0 0 15,0 0 0-15,0 0 0 0,0 0 0 0,-2-10 0 16,2 10 0-16,0 0 0 0,12-5 0 16,-12 5 0-16,12-5 0 0,-3 1 0 15,-9 4 0-15,16-3 0 0,-10 0 0 16,-6 3 0-16,14-6 0 0,-14 6 0 0,9-2 0 15,-9 2 0-15,0 0 0 0,0 0 0 16,14-3 0-16,-14 3 0 0,0 0 0 0,0 0 0 16,9-1 0-16,-9 1 0 0,0 0 0 0,9 17 0 15,-7-5 0-15,2 5 0 16,-2 6 0-16,-2 15 0 0,0 2 0 0,-2 6 0 16,-4 12 0-16,1 6 0 0,-4 4 0 15,-2 2 0-15,0-1 0 0,-2 5 0 16,-2 15 0-16,0 2 0 0,-3-2 0 0,7-18 0 15,-3-4 0-15,3-2 0 0,-3-3 0 16,3-5 0-16,2 0 0 0,-1-5 0 0,3-11 0 16,-1-2 0-16,5-1 0 0,1-9 0 15,0-5 0-15,2-5 0 0,0-2 0 0,0-1 0 16,-2-3 0-16,2-1 0 0,0-1 0 16,0-3 0-16,0 1 0 0,0-9 0 15,0 14 0-15,0-8 0 0,0-6 0 16,-2 9 0-16,2-9 0 0,-3 9 0 15,3-9 0-15,-2 7 0 0,2-7 0 0,0 0 0 16,0 11 0-16,0-11 0 0,0 0 0 0,-3 7 0 0,3-7 0 16,0 0 0-16,0 0 0 15,-2 7 0-15,2-7 0 0,0 0 0 0,0 0 0 0,0 0 0 16,-2 9 0 0,2-9 0-16,0 0 0 0,0 0 0 0,0 0 0 0,0 0 0 0,0 0 0 15,0 0 0 1,0 0 0-16,-4 7 0 0,4-7 0 0,0 0 0 0,0 0 0 15,0 0 0-15,0 0 0 16,0 0 0-16,0 0 0 0,0 0 0 0,-1 6 0 0,1-6 0 16,0 0 0-16,0 0 0 0,0 0 0 15,0 0 0-15,0 0 0 0,0 0 0 16,0 0 0-16,0 0 0 0,0 0 0 0,0 0 0 16,0 0 0-16,0 0 0 0,0 0 0 15,0 0 0-15,0 0 0 0,0 0-817 16,1-27-184-16,-1 18 110 0,0-1-973 15,0 0-1290-15</inkml:trace>
  <inkml:trace contextRef="#ctx0" brushRef="#br0" timeOffset="46000.05">25217 3575 4712 0,'-14'0'-156'0,"-1"0"77"0,-1 2 64 0,16-2 54 0,-30 0 48 0,13 1 55 0,2-1 45 15,2 2 33-15,-3-2 26 0,5 2 15 0,11-2 9 16,-21 2 8-16,21-2 4 15,-13 1 1-15,13-1-6 0,0 0 0 0,0 0 2 0,0 0 5 16,0 0-8-16,50 3-235 0,-5-4-41 16,16-2 0-16,-8 1 0 0,8-2 0 15,-12 3 0-15,-1-3 0 0,-4 2 0 16,-12 0 0-16,-5-1 0 0,-8 3 0 0,-2-2 0 16,-1 2 0-16,-3-1 0 0,-1 1 0 0,-12 0 0 15,16-4 0-15,-6 4 0 0,-10 0 0 16,13-2 0-16,-13 2 0 0,8-3 0 15,-8 3 0-15,0 0 0 0,5-1 0 16,-5 1 0-16,0 0 0 0,0 0 0 0,0 0 0 16,0 0-293-16,0 0-741 0,0 0 88 0,0 0 92 15,-18-10-868-15,18 10-1156 0</inkml:trace>
  <inkml:trace contextRef="#ctx0" brushRef="#br0" timeOffset="47699.88">25701 2071 4366 0,'-18'-14'-154'0,"18"14"53"0,0 0 51 0,-5-9 42 0,5 9 48 0,-4-6 39 0,4 6 30 0,0 0 20 0,-2-12 2 0,2 12 3 16,0-9-4-16,0 9 0 0,0 0 1 0,4-8-3 16,-4 8-2-16,0 0-7 0,2-9-3 15,-2 9-18-15,0 0-7 0,0 0-13 0,0 0-14 16,0 0 7-16,0 0 13 16,0 0 16-16,0 0 8 0,0 0 25 15,0 29-17-15,0-14 21 0,0 0 11 16,0 5 4-16,0 6 7 0,2 10-2 0,-2 1-3 0,0 1 6 15,0 4 3-15,2-2-3 0,-2 2-8 0,0 1-12 16,0 1-129-16,0-3-11 16,0 4 0-16,0-2 0 0,0 0 0 0,-4-2 0 15,2-2 0-15,-2 3 0 16,0-3 0-16,0-2 0 0,0 1 0 0,-1-2 0 0,-1 2 0 16,1-3 0-1,-2-3 0-15,3 2 0 0,-1-2 0 0,1-4 0 0,1-4 0 16,-1-3 0-16,2-1 0 15,-2-1 0-15,2-2 0 0,-2 2 0 0,2 0 0 0,-2-4 0 16,2 3 0-16,1-3 0 0,-3 1 0 16,2 1 0-16,-2-2 0 0,3 0 0 15,-3 1 0-15,-1-1 0 0,3 1 0 16,0-1 0-16,-1 0 0 0,1 3 0 0,0-5 0 16,-2 3 0-16,4-1 0 0,-1 0 0 0,-1-2 0 15,2 1 0-15,-2-2 0 0,0-2 0 16,2 0 0-16,-2-1 0 0,0-1 0 15,2-1 0-15,-2 0 0 0,2 0 0 16,0-7 0-16,0 12 0 0,-1-9 0 0,1-3 0 16,0 9 0-16,0-9 0 0,-3 8 0 0,3-8 0 15,0 0 0-15,0 11 0 16,0-11 0-16,0 5 0 0,0-5 0 0,0 0 0 16,-2 5 0-16,2-5 0 0,0 0 0 15,0 0 0-15,0 0 0 0,0 0 0 16,0 0 0-16,0 0 0 0,0 0 0 15,-4 9 0-15,4-9 0 0,0 0 0 0,0 0 0 16,0 0 0-16,0 0 0 0,0 0 0 0,0 0 0 0,-13 1 0 16,13-1 0-16,0 0 0 15,-28-3 0-15,8-1 0 0,-2-1 0 16,-5 2 0-16,-11-4 0 0,0 0 0 16,-4-2 0-16,0 2 0 0,-4-1 0 0,5 1 0 0,-4 0 0 15,6 0 0-15,1 2 0 16,7 2 0-16,8 0 0 0,4-1 0 0,0 1 0 0,6 1 0 15,1 1 0 1,1-1 0-16,-1 2 0 0,5-2 0 0,7 2 0 0,-18-4 0 16,18 4 0-16,-13 0 0 0,13 0 0 0,-9-1 0 15,9 1 0-15,0 0 0 16,-14-4 0-16,14 4 0 0,0 0 0 16,-7-2 0-16,7 2 0 0,0 0 0 0,0 0 0 15,0 0 0-15,-14-1 0 0,14 1 0 16,0 0 0-16,0 0 0 0,0 0 0 0,0 0 0 15,-11 0 0-15,11 0 0 16,0 0 0-16,0 0 0 0,0 0 0 0,-11 0 0 0,11 0 0 16,0 0 0-16,0 0 0 0,0 0 0 15,-18 0 0-15,18 0 0 0,0 0 0 16,0 0 0-16,0 0 0 0,-7 1 0 0,7-1 0 16,0 0 0-16,0 0 0 0,0 0 0 15,0 0 0-15,0 0 0 0,-11 2 0 16,11-2 0-16,0 0 0 0,0 0 0 0,-10 4 0 15,10-4 0-15,0 0 0 0,0 0 0 16,0 0 0-16,-8 3 0 0,8-3 0 0,0 0 0 16,0 0 0-16,0 0 0 0,0 0 0 0,0 0 0 15,0 0 0-15,23 7 0 0,-8-7 0 16,8 2 0-16,2 0 0 0,6-1 0 16,8 3 0-16,-1-1 0 0,3 2 0 15,-1-2 0-15,-1 1 0 0,-6-3 0 0,-6 3 0 16,-2 0 0-16,-4-3 0 15,-5 1 0-15,2-2 0 0,-1 2 0 0,-2-2 0 0,2 0 0 16,-1-2 0-16,5 0 0 0,-3 1 0 0,0-1 0 16,0 0 0-16,0 0 0 0,-5-1 0 15,1 3 0-15,-3-2 0 16,-4 0 0-16,-7 2 0 0,18-1 0 0,-18 1 0 0,11-2 0 16,-11 2 0-16,10-4 0 0,-10 4 0 0,7-1 0 15,-7 1 0-15,0 0 0 16,11-2 0-16,-11 2 0 0,0 0 0 0,6-5 0 15,-6 5 0-15,0 0-576 16,0 0-445-16,0 0-1221 0,0 0-1646 0</inkml:trace>
  <inkml:trace contextRef="#ctx0" brushRef="#br0" timeOffset="51856.21">26173 2998 5639 0,'-18'-3'-243'0,"18"3"50"0,-14-3 46 0,14 3 38 0,-16-4 40 0,16 4 56 0,-13-3 55 16,13 3 37-16,-12-2 31 0,12 2 21 15,0 0 7-15,-9-3 10 0,9 3 0 16,0 0 11-16,0 0 13 0,0 0 12 0,75 1-9 15,-14 3-10-15,3-2-13 0,8 1-19 16,2 1-18-16,3-4-5 0,0 0-15 0,-2 0-7 16,-1 1-9-16,-3-1-7 0,-6-1-9 15,-14-1 0-15,-5 2 13 0,-4-2 13 16,-8 0 15-16,-9 2 12 0,-4 0 12 16,-3-1 3-16,-2 1-70 0,-3-2-61 15,1 2 0-15,-14 0 0 0,18-2 0 16,-18 2 0-16,20 0 0 0,-20 0 0 0,13-2 0 15,-13 2 0-15,0 0 0 0,15-1 0 0,-15 1 0 16,0 0-73-16,8 1-399 0,-8-1-125 16,0 0-157-16,0 0-138 0,0 0 84 0,0 0-755 15,0 0-1005-15</inkml:trace>
  <inkml:trace contextRef="#ctx0" brushRef="#br0" timeOffset="52142.53">27124 2853 4220 0,'0'0'-11'0,"-4"-9"37"0,4 9 36 15,0 0 25-15,0 0 26 0,0 0 23 0,0 0 12 16,16-3 11-16,-16 3 14 0,20 14 15 16,-7-2-11-16,-1 1 1 0,-1 5 2 0,-2 0 2 15,1 3-1-15,-4-1-2 0,-2 4-13 16,-3 2-3-16,-1-2-2 0,-1 2 5 0,-5 5 3 15,-2 0-3-15,-3-4-3 16,-2-1-7-16,1-7-13 0,1-2-11 0,-3-2-15 16,1-1-11-16,0-1-101 0,-1 0-5 0,3-3 0 15,-1-1 0-15,1-3 0 0,0 0 0 16,1-1-153-16,2-4-207 0,8-1-157 0,-15-1-192 16,15 1-195-16,-4-9 90 0,4 9 80 15,0-10-626-15,0 10-816 0</inkml:trace>
  <inkml:trace contextRef="#ctx0" brushRef="#br0" timeOffset="53009.98">27741 2798 3669 0,'0'0'-55'0,"-6"-9"43"0,6 9 49 0,-5-7 49 0,5 7 39 0,0 0 41 0,-1-9 24 0,1 9 18 0,0 0 6 16,-2-7 7-16,2 7 4 0,0 0 8 15,-4-7-19-15,4 7 1 0,0 0-13 16,0 0-8-16,-5-8-22 0,5 8-12 0,0 0-13 0,0 0-13 16,0 0-9-16,0 0-5 15,0 0-13-15,0 0-11 0,-4-6-13 0,4 6-7 16,0 0-10-16,0 0-16 16,0 0-4-16,0 0 13 0,0 0 17 0,-6 28 6 15,6-17 1-15,-1 3-3 0,-1 5 8 16,2 0 7-16,0 0 3 0,0 1-82 0,2 4-16 15,-1 0 0-15,3 1 0 0,0-3 0 16,-1 0 0-16,5-2 0 0,-3-1 0 16,6-2 0-16,-4-3 0 0,0-2 0 15,5-4 0-15,1-2 0 0,3-1 0 0,-1-7 0 16,0 2 0-16,2-3 0 0,4-4 0 0,1 0 0 16,5-5 0-16,0-2 0 15,-2-1 0-15,-6 1 0 0,0 2 0 0,-2 0 0 0,-4 0 0 16,-1 4 0-16,-2-1 0 15,-1 4 0-15,-4 0 0 0,4-1 0 0,-9 6 0 16,9-2 0-16,-9 2 0 0,0 0 0 0,0 0 0 16,-2 23 0-16,-2-7 0 0,-1 4 0 15,-3 13 0-15,-4 5 0 0,5 0 0 0,-2-1 0 16,0 3 0-16,2-1 0 16,3 0 0-16,-1-3 0 0,1 1 0 0,2-10 0 0,0-5 0 15,0-3 0 1,0-3 0-16,2-1 0 0,0-2 0 0,0-2 0 15,0-1 0-15,-2-2 0 0,2 0 0 16,0-8 0-16,-2 13 0 0,2-13 0 16,-2 11 0-16,2-11 0 0,0 0 0 0,0 0 0 15,0 4 0-15,0-4 0 0,0 0 0 0,0 0 0 16,0 0 0-16,0 0 0 0,0 0 0 16,-14-20-82-16,3 17-977 0,0-2-1338 0,-2-1-1792 15</inkml:trace>
  <inkml:trace contextRef="#ctx0" brushRef="#br0" timeOffset="55700.21">29569 1964 2932 0,'-2'-9'63'0,"-2"-4"45"0,4 4 10 0,-1 2 2 0,-1 0-10 0,2 1 30 0,0 6 15 0,0-8 0 0,0 8-13 0,-2-9-12 0,2 9-11 16,0-7-8 0,0 7-16-16,0 0-11 0,0-6-7 0,0 6-4 15,0 0 24-15,0 0 39 16,-4 24 20-16,-1-4 12 0,-2 15 24 0,2 5 23 0,-6 18 13 15,-3 5 0-15,-3 5 9 0,-4 19-8 16,-2 1-6-16,2-1-8 0,0-2-5 16,3-18-5-16,4-1-7 0,0-4-14 0,1-2-13 0,4-2-6 15,0-6-163 1,4-10-2-16,-1 0 0 0,3-6 0 0,1-8 0 16,2-5 0-16,-2-4 0 0,2-3 0 15,2-1 0-15,1 0 0 0,5-1 0 0,4-4 0 16,15 4 0-16,9-2 0 0,9-5 0 15,16-2 0-15,5-1 0 0,4-1 0 16,2-3 0-16,-4-2 0 0,-1 1 0 16,-16-1 0-16,-1 0 0 0,-6 0 0 0,-12 1 0 15,-5 1 0-15,-8 0 0 0,-2-2 0 16,-3 2 0-16,-1 0 0 0,-4 2 0 0,-9-2 0 16,17-4 0-16,-17 4 0 0,12 0 0 15,-12 0 0-15,0 0 0 0,12 4 0 16,-12-4 0-16,0 0 0 0,0 0 0 0,0 0 0 15,0 0-22-15,0 0-791 16,-49-13-183-16,32 3 103 0,0-2 90 0,-8-6-783 0,2-5-1028 16</inkml:trace>
  <inkml:trace contextRef="#ctx0" brushRef="#br0" timeOffset="56380.31">29816 2477 4035 0,'0'0'-148'0,"-14"0"52"0,14 0 38 0,0 0 40 0,-16 1 44 0,16-1 45 0,0 0 33 0,0 0 29 0,0 0 22 0,0 0 4 16,0 0 5-16,0 0-4 0,0 0-6 0,0 0 0 0,0 0 0 15,0 0 6-15,0 0-18 16,0 0-10-16,55 0-15 0,-31 3-9 0,-2-3-9 16,-1 0-11-16,2 0-9 15,-5 0-6-15,4 0-9 0,-7 0-3 0,2 0-6 0,-1 1-6 16,-16-1-7-16,22 0-2 15,-12-1-10-15,-10 1 10 0,19 0-12 0,-19 0-5 16,13 0-6-16,-13 0-10 0,0 0-10 16,13 1-34-16,-13-1-43 0,0 0-52 15,0 0-70-15,16 2-74 0,-16-2-91 16,0 0-147-16,0 0-256 0,0 0 71 0,0 0 74 16,0 0-361-16,0 0-462 0</inkml:trace>
  <inkml:trace contextRef="#ctx0" brushRef="#br0" timeOffset="57180.3">30763 2189 2561 0,'0'0'12'0,"11"-5"57"0,-11 5 44 0,6-4 50 0,-6 4 46 0,0 0 37 0,8-4 31 0,-8 4 23 0,0 0 15 16,0 0 8-16,0 0-2 15,0 0-16-15,0-11-15 0,0 11-29 0,0 0-21 16,-15-6-24-16,2 4-25 0,-5-2-20 0,0 1-15 15,-4-1-21-15,1 3-13 0,1-3-6 16,0 1-15-16,1 3-12 0,1-2-8 16,2 0-9-16,3 2-6 0,-1-2-4 0,1 1-8 15,13 1-7-15,-19-1-1 0,19 1-5 16,-19-2-4-16,19 2-7 0,-15-2 1 0,15 2-8 16,-12-1 2-16,12 1 1 15,0 0-4-15,0 0 0 0,-17 0-1 0,17 0-4 16,0 0-2-16,-11-4-1 0,11 4 2 15,0 0-3-15,0 0 0 0,0 0-1 0,-14-2 2 16,14 2-2-16,0 0 1 0,0 0-5 0,0 0 7 16,0 0-6-16,0 0 1 15,0 0-8-15,0 0-2 0,-9-4 0 0,9 4 0 16,0 0 0-16,0 0 0 0,0 0-8 16,0 0-5-16,0 0-1 0,0 0-1 0,-8 11 1 15,8-11 4-15,-3 12 4 0,3 0 3 16,0-2-4-16,0 2 3 0,0 2-1 15,0-1-1-15,3 3-2 0,1 1 6 16,2-1 0-16,1-1 0 0,1 4 2 0,3-2 4 16,7 5-4-16,-3-5 3 0,4 2 4 0,-2-1-5 15,-3-5 1-15,6 8-1 16,1-2-1-16,-3-4 3 0,-4-1-4 0,-1-1 5 16,-2-1-2-16,-2 1 10 0,-2 0 14 15,2-1 13-15,-4-1-35 0,-3 1-5 0,0 0 0 16,-2 0 0-16,-4-1 0 0,-1 4 0 15,-6-3 0-15,2 1 0 0,-6 1 0 0,0-1 0 16,-5-2 0-16,2 1 0 0,-2-4 0 0,0 1 0 16,1-2 0-16,3-1 0 15,1-4 0-15,-1 0 0 0,5 0 0 0,11-2 0 16,-19 0 0-16,19 0 0 16,-18-2 0-16,18 2 0 0,-16-4 0 0,7 1 0 15,3-2 0-15,-1 2 0 0,0-1 0 16,7 4-405-16,-9-8-234 0,5 3-169 15,4 5-105-15,-2-11 95 0,2 11-749 16,8-11-1010-16</inkml:trace>
  <inkml:trace contextRef="#ctx0" brushRef="#br0" timeOffset="57460.11">30927 2566 4775 0,'0'0'278'0,"0"0"57"0,0 0 43 0,4-15 37 0,-4 15 58 0,0 0-1 0,0 0-19 0,0-10-29 0,0 10-236 0,0 0-188 0,1-7 0 16,-1 7 0-16,0 0 0 0,5-8 0 16,-5 8 0-16,0 0 0 0,0 0 0 15,4-7 0-15,-4 7 0 0,0 0 0 16,0 0 0-16,0 0 0 0,0 0 0 0,0-6 0 15,0 6 0-15,0 0 0 0,0 0-350 16,0 0-611-16,0-8-8 0,0 8 107 0,2-12-855 16,-2 12-1151-16</inkml:trace>
  <inkml:trace contextRef="#ctx0" brushRef="#br0" timeOffset="58030.06">31307 2359 4674 0,'-9'-8'-70'0,"4"-3"48"15,3 3 41-15,0-1 49 0,4 0 37 16,0 1 24-16,1 0 8 0,3-5-7 15,0 3-11-15,4 0-15 0,1-2-8 16,-1 3-13-16,3 2-6 0,0 2-14 0,2 0-4 16,-2 4-7-16,-1 1-4 0,-12 0-6 0,31 4-7 0,-18-2-3 15,1 5-4-15,-3 2 2 16,0 1-7-16,-1 0-2 0,-3 4 4 0,-1 0-8 16,-4-1 3-16,-2 1 1 15,-4 3 0-15,0 0 0 0,-3 4 3 0,-1 0 0 16,-7 5 6-16,4-6-1 0,-1-1 6 15,1-5-3-15,3 1 0 0,0-3-5 0,3 2-6 16,-1-6 3-16,0 3 2 0,6-1-2 0,-1-2 8 16,-1 2 5-16,2-10 17 15,3 16-6-15,-1-4 11 0,4 1 11 0,-1 1 3 0,3 0-8 16,-2 2 4-16,2-4-7 16,-3 3-5-16,1-1-7 0,-3-4 8 0,4 2 5 15,-3-1 3-15,-3-1 8 0,1-2 8 16,0-1 8-16,-4 2 10 0,2-9 13 15,-7 14-1-15,0-6-2 0,-2-3-14 16,-2 4-80-16,-3-6-16 0,-1 0 0 0,0 3 0 16,0-5 0-16,-3-1 0 0,2-1 0 15,-4-3 0-15,6-1 0 0,-2-2 0 16,1 0 0-16,-1-2-107 0,7 1-260 16,-3-2-105-16,5 1-124 0,1 1-172 15,3-4-97-15,1 3 84 0,2 0-659 16,2 1-891-16</inkml:trace>
  <inkml:trace contextRef="#ctx0" brushRef="#br0" timeOffset="58809.93">32132 2325 3860 0,'2'-9'-22'0,"0"2"70"0,-2 7 52 0,5-8 57 0,-5 8 43 0,4-8 45 0,-4 8 31 0,0-8 18 0,0 8-2 0,0 0-13 15,-2-12-25-15,2 12-25 0,-7-8-27 16,0 5-18-16,-2-1-21 0,-3-1-15 15,-1 0-14-15,0 0-17 0,-3-1-17 0,-1 2-9 16,3 3-12-16,2 0-7 0,-2 0-7 16,1 1-14-16,13 0-9 0,-25-4-2 15,16 4-9-15,9 0-5 0,-22 0-8 0,22 0 1 16,-16-2-7-16,16 2 0 0,0 0-6 16,-22 0 0-16,22 0-5 0,-11 0 0 0,11 0 5 15,0 0-2-15,-15 0-8 16,15 0 6-16,0 0 1 0,0 0 0 0,-15 0-7 15,15 0 8-15,0 0 0 16,0 0 4-16,0 0 0 0,0 0-1 0,0 0-2 0,-16-4 2 16,16 4 2-16,0 0 1 0,0 0-2 0,0 0-3 15,0 0 5-15,0 0 0 0,0 0-4 16,0 0-1-16,0 0-5 0,0 0 3 16,0 0-5-16,0 0-2 0,0 0-1 15,0 0-2-15,0 0-2 0,0 0-1 0,-15 6 4 16,15-6-2-16,-2 13-1 15,0-3 1-15,0 3 5 0,0-2-2 0,-2 3 5 0,3 1-1 16,-1-1-3-16,0-2 5 0,2 2-1 16,2 0 6-16,0-1 1 0,1-1-1 15,1 2 5-15,4 3 13 0,1-1-1 0,4-3-2 16,7 10 5-16,-3-9-3 0,2 8-4 16,2-2-4-16,-2 1-3 15,-4-4 5-15,-2-2 1 0,-1 1 9 0,-3 1 11 16,1-3-11-16,-4-1-27 0,-2 3 0 0,0-2 0 15,-4-1 0-15,0 1 0 16,-4 0 0-16,-3-2 0 0,0 2 0 0,-2-3 0 16,-2-1 0-16,-5 3 0 0,5-2 0 0,-9-2 0 0,4-2 0 15,-5 0 0-15,-1-2 0 16,4 0 0-16,-2-3 0 0,3-2 0 0,0 0 0 16,-2-2 0-16,2 1 0 0,2-5 0 15,0 1 0-15,3-2 0 0,1 4 0 0,1-5 0 16,0 5 0-16,3-5 0 15,1 3-103-15,1-2-706 0,3 0-191 0,0 0 97 16,2 1-925-16,0 6-1256 0</inkml:trace>
  <inkml:trace contextRef="#ctx0" brushRef="#br0" timeOffset="59749.73">32569 2045 4619 0,'-2'-8'-217'0,"2"8"57"0,-2-7 51 0,2 7 45 0,0 0 63 0,-2-9 58 0,2 9 26 15,0 0 25-15,-4-7 17 0,4 7 6 16,0 0 13-16,0 0 6 0,-2-8 8 0,2 8 4 16,0 0 0-16,0 0 0 15,0 0-15-15,0 0 3 0,0 0-9 0,0-8 2 0,0 8-16 16,0 0-4-1,0 0-11-15,0 0-6 0,0 0-15 0,0 0 1 16,0 0 36-16,0 0 44 0,0 0 11 0,-1 23-1 0,-1-9-5 16,2 5-2-16,0 5 3 15,-2 3-2-15,0 16-98 0,0 5-78 0,0 12 0 0,-1 2 0 16,-4 5 0 0,2-2 0-16,-1 2 0 0,-1-2 0 15,-1 2 0-15,-4-4 0 0,7 0 0 16,-6 0 0-16,0-3 0 0,6-6 0 0,-1 0 0 15,1-14 0-15,-1-4 0 0,5-6 0 0,-4-6 0 16,5-5 0-16,-2 0 0 0,0-4 0 16,2-3 0-16,-2 0 0 0,0 0 0 0,2-5 0 15,0 2 0-15,0-1 0 0,0-8 0 16,-1 14 0-16,1-9 0 0,0-5 0 0,-2 10 0 16,2-10 0-16,-2 7 0 15,2-7 0-15,-2 9 0 0,2-9 0 0,0 0 0 16,-4 8 0-16,4-8 0 0,0 0 0 15,-3 7 0-15,3-7 0 0,0 0 0 0,-10 5 0 16,10-5 0-16,-19 2 0 0,1-2 0 16,-5 1 0-16,-7-2 0 0,-13 1 0 0,1-2 0 15,-2 2 0-15,0-3 0 16,4 1 0-16,10 0 0 0,5 2 0 0,2-1 0 16,5 1 0-16,2-2 0 0,2 2 0 15,14 0 0-15,-24 0 0 0,24 0 0 0,-20 0 0 16,20 0 0-16,-14 0 0 0,14 0 0 15,0 0 0-15,-16 0 0 0,16 0 0 0,-13 0 0 16,13 0 0-16,0 0 0 0,0 0 0 16,0 0 0-16,-12 3 0 0,12-3 0 15,0 0 0-15,0 0 0 0,0 0 0 0,-6 4 0 16,6-4-32-16,0 0-1059 0,0 0 114 16,0 0-1094-16,0 10-1485 0</inkml:trace>
  <inkml:trace contextRef="#ctx0" brushRef="#br0" timeOffset="64620.42">29958 3842 5146 0,'0'0'-251'0,"-18"0"59"0,18 0 36 0,0 0 43 0,-20 0 42 0,20 0 55 0,-14-1 48 0,14 1 30 16,0 0 31-16,-21 0 13 0,21 0 12 0,0 0 9 15,-17 0 13-15,17 0 16 0,0 0 16 16,0 0 17-16,-16 0 14 0,16 0 2 0,0 0 1 15,0 0 1-15,0 0-18 16,0 0-4-16,0 0-10 0,0 0-11 0,65 1-15 16,-20-1-10-16,2 0-13 0,3 2-12 0,-1 0-12 0,-1 0-9 15,0-2-10-15,-7 0-8 16,1 0-4-16,-10-2-9 0,-5 2-4 0,-6-2-15 16,-2 2-43-16,2-2 0 15,-5 2 0-15,-4-1 0 0,0-1 0 0,-12 2 0 16,17-2 0-16,-17 2 0 15,18-2 0-15,-18 2 0 0,11 0 0 0,-11 0 0 16,0 0 0-16,15-1 0 0,-15 1 0 0,0 0 0 0,0 0 0 16,13-2 0-16,-13 2-274 15,10-2-224-15,-10 2-162 0,8-3-232 16,-3-1 48-16,1-1 88 0,1 0-695 0,-7 5-901 16</inkml:trace>
  <inkml:trace contextRef="#ctx0" brushRef="#br0" timeOffset="65256.12">31169 3650 4042 0,'4'-5'17'0,"-4"5"38"0,0 0 27 0,7-7 37 0,-7 7 35 0,8-4 31 0,-8 4 18 0,8-6 4 0,-8 6 10 16,3-5-9-16,-3 5-1 0,6-7-1 16,-6 7-8-16,0 0-7 0,5-5-4 0,-5 5-13 15,0 0-12-15,0 0-15 16,7-7-6-16,-7 7-15 0,0 0-2 0,0 0-10 0,0 0-6 15,0 0-4-15,0 0-3 16,0 0-2-16,0 0-4 0,-25-4 1 16,25 4 0-16,-29 9-70 0,10 0-26 0,-10 4 0 15,-1 2 0-15,-4 3 0 0,0-1 0 16,-4 5 0-16,-2 2 0 0,1 4 0 0,5-1 0 16,7-3 0-16,-5 4 0 0,8-5 0 15,1 2 0-15,5-1 0 0,2 0 0 16,3-4 0-16,6-3 0 0,3 1 0 15,1-3 0-15,1-1 0 0,4-1 0 0,1 1 0 16,8 2 0-16,2-3 0 0,3-1 0 0,2-1 0 16,7-5 0-16,-3 0 0 0,6-3 0 15,-3-3 0-15,-2-2 0 0,2 1 0 16,-1-5 0-16,0 3 0 0,-3-4 0 16,-6 0 0-16,-2 0 0 0,0-1 0 0,-2 0 0 0,-4-1 0 15,-3 0 0-15,-3 0 0 16,1 3 0-16,-4-3 0 0,-1 1 0 0,-5 1 0 0,0 0 0 15,-3 0 0-15,-7 3 0 16,4 0 0-16,-4 2 0 0,-6-2 0 0,3 3 0 0,1 1 0 16,0 1 0-16,4-1-341 0,-3 0-516 15,4 0-110-15,-1 0 108 0,16 0-898 16,-16 0-1189-16</inkml:trace>
  <inkml:trace contextRef="#ctx0" brushRef="#br0" timeOffset="66220.19">31630 3434 4412 0,'0'0'-169'0,"0"0"48"0,2-9 28 0,-2 9 28 0,0 0 32 0,0 0 48 0,0 0 41 0,-9-11 18 0,9 11 6 15,-13-5 11-15,13 5 10 0,-11-8 10 0,6 3 9 16,-2 2 2-16,-4-2 7 0,2 1 4 16,-2 0-8-16,-5-2-3 0,2-1 0 15,-2 2-7-15,-5-2-9 0,-2 1 0 0,-2 1-13 16,-12-4-2-16,-2 4-6 0,1-2-7 16,-4 0 0-16,0 2-2 0,-3 0 3 15,1-1-5-15,-2 1 4 0,4 2-15 16,0 1-5-16,-2-1 1 0,7 1-4 0,2 2-5 15,5 0 0-15,-1 0-2 16,-1 0-2-16,-9 0-2 0,5 3-2 16,2 1-4-16,-4-1 1 0,8 1-2 0,-6-1 6 15,-1 2-6-15,5-1-2 0,5 1-1 16,-7 0 4-16,3 0-7 0,-3 3-1 0,2 0 2 16,-3-1-1-16,9-1-7 0,4 3 11 0,-9 0-14 15,-2 2-5-15,0 1 5 16,3 3-3-16,-1-2 6 0,1 1 2 0,-1 3 3 15,4 0-1-15,-2 2 2 0,0 0-3 16,5 1 0-16,0 3 0 0,-1-3 0 0,3 2-3 0,3 2-1 16,-2 0 2-16,0 0 1 15,4 2-2-15,2 2 3 0,-3-1 3 0,4 4 1 16,2-2-4-16,1 2 1 0,0 1-1 16,0 1-1-16,4 1 4 0,0 1 3 15,2 3-14-15,3-1 5 0,2-6-1 0,2 4 4 16,3 0-21-16,4 1-6 0,2-2 0 15,5-3 0-15,7 7 0 0,4-3 0 16,10-5 0-16,3 1 0 0,10-1 0 0,1-3 0 16,6-2 0-16,4 0 0 0,0-5 0 0,2-1 0 15,-2-2 0-15,0-5 0 0,-2-2 0 16,-2-1 0-16,0-5 0 0,-8 0 0 0,-2-4 0 16,-2-4 0-16,3 0 0 15,4-5 0-15,2-3 0 0,0 0 0 16,-3-3 0-16,2-2 0 0,-1-2 0 15,0 0 0-15,-2-3 0 0,-2 1 0 0,1-3 0 0,-1-2 0 16,-1-1 0-16,-4 0 0 0,-1-5 0 0,-4 2 0 16,-2-2 0-16,-3-2 0 15,-3 0 0-15,-3-3 0 0,-7-5 0 0,0 1 0 16,-11 4 0-16,-2-3 0 0,-4-3 0 16,-6-3 0-16,-6-9 0 0,-6-2 0 0,-10 8 0 0,-5 1 0 15,-8 8 0 1,-12 5 0-16,-5 7 0 0,-6 8 0 15,-4 4 0-15,-1 5 0 0,-1 3 0 0,2 8 0 16,4 4 0-16,13-2-221 0,5 4-592 0,2-3-161 0,12 3 94 16,8-5-924-16,3 1-1231 0</inkml:trace>
  <inkml:trace contextRef="#ctx0" brushRef="#br0" timeOffset="67623.42">25283 920 2112 0,'-25'-1'163'0,"25"1"-54"0,-18-2-28 0,18 2-15 0,-12 0 9 0,12 0 4 0,0 0 4 0,-19-2-5 15,19 2 3-15,0 0-1 16,-8-3-1-16,8 3 2 0,0 0 18 0,0 0 19 16,0 0 21-16,0 0 1 0,57 1 3 0,-28-1-6 15,14-1-9-15,7-1-8 16,19-1-11-16,2-1-12 0,5 1-10 0,0-2-9 15,6 1-7-15,0 4-5 16,6-1-7-16,-1 2-9 0,7 0-5 0,16 5-6 0,-1-1-3 16,-3 2 0-16,-18-2-7 0,-3-1-1 0,0 1-2 0,-4 1 0 15,-3-5-4 1,0 1-2-16,-3-1 3 0,-1-2 1 16,-2-2 1-16,-1-1-1 0,-5-3-4 15,1 1-1-15,-8 0-4 0,-2-1 0 0,-10 2-5 16,-2 0 0-16,-6-1 0 0,-1 1-1 15,1 0-1-15,-8 2-3 16,-6-1 3-16,4 3-4 0,0-3 3 0,-1 4-2 0,1-3-5 16,11-1 5-16,0 2-2 0,0-3 3 0,4 1-4 15,2 0 2-15,4 1-1 0,8-1-2 0,3 0 2 16,-8 3-2-16,10 1-1 16,2-2 3-16,0 4-2 0,-12-2 0 0,12 3-4 15,-1-3 2-15,4 2 0 0,-2 2 5 16,5-1-4-16,-1-1 4 15,3-2 0-15,1 2-1 0,0-1 1 0,2-2 2 0,7-1 1 0,-2 2 4 16,3-2 2-16,0 1 3 16,4 1 1-16,-1 0-2 0,-2 0-1 0,1 1 0 15,0 3 3-15,-4-2 0 0,-4 2-4 16,-2-1 3-16,-1 4 7 16,-1-1 6-16,-1 1 5 0,-3-2 3 15,-2 0 7-15,-1-2 5 0,-5 2 3 0,-1-1-1 0,-12-3 0 16,-8 1 1-1,-9-2-8-15,-5 2 3 0,-6-2-6 0,-2 0 2 0,-3 0-4 16,-3 0-5-16,-13 0-18 0,21-2-42 16,-21 2-74-16,11-2-129 0,-11 2-135 15,0 0-151-15,0 0-277 0,-19-12 83 0,-2 7 74 16,-15-3-350-16,-8-1-461 16</inkml:trace>
  <inkml:trace contextRef="#ctx0" brushRef="#br0" timeOffset="68690.12">27113 626 2625 0,'-5'-6'-6'0,"5"6"33"0,0 0 31 0,-9-5 42 0,9 5 57 0,0 0 43 0,-8-6 31 16,8 6 15-16,0 0 7 0,-2-7-1 16,2 7-10-16,0 0-7 0,0 0-12 0,-1-8-16 15,1 8-21-15,0 0-21 16,0 0-20-16,0 0-26 16,0 0-6-16,0 0-10 0,0 0 29 0,-3 37-11 15,3-13-8-15,0 3 3 0,3 15-7 0,-3 4 5 16,0 0 18-16,0 0-5 15,-3 2-3-15,3-1-5 0,-2-5 3 0,-2 1-1 16,2-5 2-16,2-9-2 0,-1-3-6 0,-1-8-3 0,0 0-5 16,2-3-6-16,0-3-3 15,-2 0-15-15,2-2-83 0,0 0 0 0,0-4 0 16,0-6 0-16,0 14 0 16,0-14 0-16,0 7 0 0,0-7 0 0,0 0 0 15,0 0 0-15,0 0 0 16,4-35 0-16,-2 18 0 0,3-15 0 0,2-6 0 0,-4-3 0 15,6-11 0-15,-1 1 0 16,2 1 0-16,-3 12 0 0,-1 1 0 0,-2 2 0 16,-1 10 0-16,1 2 0 0,-2 5 0 0,0 4 0 15,-2 0 0-15,3 1 0 16,-3 4 0-16,0 1 0 0,0 0 0 0,0 1 0 0,0 7 0 16,0 0 0-1,0 0 0-15,0 0 0 0,-13 32 0 0,6 0 0 16,-2 6 0-16,-1-1 0 0,-1 13 0 15,1-1 0-15,-2-2 0 0,5 4 0 0,0-9 0 16,1-3 0-16,-2-3 0 0,4-1 0 16,-2-10 0-16,5-4 0 0,-1-5 0 15,0 0 0-15,0-4 0 0,0 1 0 0,0-5 0 16,2 0 0-16,-1 0 0 0,1-8 0 16,-3 12 0-16,3-12 0 0,0 8 0 15,0-8 0-15,0 0 0 0,0 0 0 0,0 0 0 16,0 0 0-16,0 0 0 0,0 0-156 15,0 0-489-15,0 0-181 0,-4-22-117 0,4 22 93 16,0 0-773-16,-15-4-1061 0</inkml:trace>
  <inkml:trace contextRef="#ctx0" brushRef="#br0" timeOffset="69540.17">26602 1678 4117 0,'0'0'-164'0,"-16"2"52"0,16-2 50 0,-15 4 46 0,15-4 55 0,-14 1 57 0,14-1 40 0,-15 2 30 0,15-2 15 16,0 0 6-16,-12 4 11 0,12-4-1 15,0 0 0-15,0 0 11 0,0 0-1 16,0 0-17-16,0 0-11 0,0 0-26 16,0 0-6-16,0 0-17 0,0 0-11 0,45-6-13 15,-17 3-4-15,10-1-17 16,-2 1-12-16,0-2-6 0,-5 1 1 0,-6 2-12 0,-6-2-2 15,-2 3-2 1,-1 0-13-16,-5 0 2 0,-11 1 1 0,19-2-4 0,-12 0-2 16,-7 2-6-16,11-2 2 0,-11 2-9 0,0 0-6 15,14-2-32-15,-14 2-38 16,0 0-54-16,0 0-54 0,0 0-66 0,11-3-86 16,-11 3-76-16,0 0-89 15,0 0-143-15,0-5-163 0,0 5 65 0,0 0-501 16,-1-13-683-16</inkml:trace>
  <inkml:trace contextRef="#ctx0" brushRef="#br0" timeOffset="70240.03">27253 1488 3400 0,'0'0'37'16,"0"0"50"-16,0 0 6 0,11-3 44 15,-11 3 43-15,0 0 28 0,0 0 16 0,0 0-6 16,0 0-17-16,4-5-18 0,-4 5-17 16,0 0-19-16,0 0-13 0,0 0-17 15,0 0-14-15,0 0-5 0,-46 3-15 0,31 1-7 16,-2-2-10-16,0 1-7 0,2 1-4 15,-1-2-1-15,3 2-9 0,2-3-7 0,-1 1-4 16,1 2 0-16,11-4-4 0,-18 1-3 16,18-1-3-16,-14 4-1 0,14-4-2 0,-12 3-2 15,12-3-2-15,-12 2-1 0,12-2-4 16,0 0 2-16,-11 4-2 0,11-4 1 16,0 0-6-16,0 0 5 0,-12 0-1 0,12 0 1 15,0 0-4-15,0 0 0 16,0 0 0-16,0 0 4 0,0 0-4 0,0 0 0 0,0 0 0 15,0 0-9 1,0 0-4-16,-14 1-5 0,14-1-7 0,0 0 1 0,0 0-1 16,0 14 7-16,1-7-1 0,-1 3 3 0,4 0-1 15,0 2 2 1,1 3 3-16,1 0-4 0,4 0 2 0,1 0 0 0,3 1 2 16,-1-3 2-16,2 1 4 15,0-2 0-15,3 0 0 0,-3 0-2 0,2 0-3 16,0 0 0-16,-1 2 4 15,-2-4 1-15,2 4 1 0,-5-5 5 0,-2 0-4 16,2 2 4-16,-6-3 20 0,1 2 21 0,-3-2 11 0,-3 0 22 16,0-1 18-16,0-7 9 15,-3 17 7-15,-3-10 1 0,-1 2 2 0,-2-2-5 16,-2 0-8-16,0-1-5 0,-1 0-4 16,-2-3 0-16,2 0-2 0,-1-1-4 0,2 2-8 15,-3-3-10-15,14-1-11 16,-20 2-62-16,20-2 0 0,-16 2 0 0,16-2 0 15,-16-2 0-15,16 2 0 16,-17-2 0-16,17 2-80 0,-14-3-123 0,9 1-73 16,-3-1-76-16,1-1-95 0,7 4-88 0,-10-5-113 0,4 0-165 15,6 5 51-15,0-7-624 16,0 7-839-16</inkml:trace>
  <inkml:trace contextRef="#ctx0" brushRef="#br0" timeOffset="70510.2">27436 1802 4273 0,'0'0'259'0,"0"0"55"0,0 0 28 0,4-15 24 0,-4 15 17 0,0 0-13 0,0 0-31 0,-4-11-28 0,4 11-16 16,0 0-26-16,0-9-30 0,0 9-31 0,0 0-39 16,0 0-115-16,4-7-54 0,-4 7 0 15,0 0-1-15,0 0-204 0,0 0-93 0,0 0-98 16,0-6-105-16,0 6-146 0,0 0-219 16,0 0 58-16,1-9 92 0,-1 9-561 15,0 0-735-15</inkml:trace>
  <inkml:trace contextRef="#ctx0" brushRef="#br0" timeOffset="70970.21">27632 1542 3448 0,'7'-4'-68'0,"0"0"15"16,-7 4 23-16,12-8 28 0,-6 5 18 0,-6 3 6 15,12-2 0-15,-12 2-1 0,11-2-4 16,-11 2 0-16,0 0-3 0,20 2 2 16,-20-2-7-16,12 6 2 0,-8-2 5 0,2 1 2 15,-5 1-3-15,4 2 15 0,-3 0 9 16,-2 3 6-16,0 0 12 16,0-3 4-16,0 0 2 0,0 1 8 0,-2-1 4 15,2-8-3-15,0 15-1 0,2-8-4 0,2 0 0 16,-1 0-1-16,3 2 9 15,1-1 5-15,3 1-3 0,2 1 2 0,-1-1-2 0,-1-1 3 16,1 0-1-16,-2 3 1 0,1-2 4 16,0-1 11-16,-3 3 9 0,-2-2 15 15,0 0 16-15,1 0-1 0,-5 0 7 0,-1-2-7 16,0 4-1-16,-1 0-4 16,-3 0-12-16,-3-2-11 0,2 3-5 0,-2-1-14 0,-3-1-6 15,0 3-11 1,1-4-5-16,-2 0 2 0,-3 0-9 0,1-3-14 0,1 1-35 15,-3 0-52-15,4-4-68 0,-3 0-88 0,1-3-97 0,13 0-124 16,-21 0-151 0,21 0-205-16,-13-5 36 0,11 3 87 0,2 2-410 0,0-13-534 15</inkml:trace>
  <inkml:trace contextRef="#ctx0" brushRef="#br0" timeOffset="71343.77">28191 1596 2808 0,'0'-7'34'0,"0"1"31"0,0 6 22 0,-1-11 40 0,1 11 24 0,-4-7 15 0,4 7-12 16,0 0-18-16,0 0-10 0,0 0 4 16,0 0 2-16,-32 19 3 0,21-7 14 15,-2-1-4-15,2 2-7 0,2 1-7 16,2-2-10-16,-2 0-7 0,4-2 3 0,-1 2-10 15,5 0-4 1,-1-2 6-16,4 2 1 0,-1 0 2 0,-1 0-8 0,6 2-1 16,-1-2-2-16,-1-1 4 0,5 1-8 0,-6 1 4 15,3-3 7-15,-4 1 13 16,-1-1 14-16,1-2 12 0,0 3 1 16,-4-2-1-16,0 1-7 0,-1 1-13 15,-1-2-9-15,-3 1-14 0,-4 1-10 0,0-1-5 16,-1-2-11-16,-1 1-20 0,-1-2-37 15,-2-2-57-15,-1-1-86 0,-2 0-97 0,0-3-102 16,-2-1-107-16,2 0-126 0,-6-3-197 16,-2-1-82-16,3 1 94 0,-1-3-604 15,-9 1-800-15</inkml:trace>
  <inkml:trace contextRef="#ctx0" brushRef="#br0" timeOffset="72680.09">26112 727 3471 0,'-4'-11'-103'0,"4"11"38"0,-2-6 39 0,2 6 38 0,0 0 46 0,-1-11 43 0,1 11 17 0,-2-7 1 16,2 7-11-16,0 0-12 0,0 0-18 0,0 0-8 16,0 0-6-16,0 0 7 0,0 0 10 15,-9 35-1-15,6-13 9 16,1 14 2-16,-4 0 10 0,6 0 6 0,-3 2 1 0,1-3 1 16,2-5-2-16,-2-5-5 0,0 2-5 15,0-2-16-15,-1-3-6 0,3-3-4 16,0-3-2-16,0-2-4 0,-1-1-6 15,1-3 3-15,0-1 0 0,0 1 18 0,0-3 17 16,0-7 17-16,0 12 11 0,0-12 1 16,1 5-23-16,-1-5-10 0,0 0-9 15,0 0-12-15,11-24-8 0,-8 7-14 16,5-3-7-16,-1-13-10 0,3-1-9 0,0 0-3 16,-1 4-2-16,-3 6-1 0,0 6 4 15,-3 4-7-15,-1 1 5 0,0 3-4 0,2 2-2 16,-4 1-3-16,0 7-9 0,2-9-6 15,-2 9 4-15,0 0 18 0,0 0 0 16,-11 28 2-16,7-8-5 0,-3 0 3 16,2 5-4-16,-1 10-1 0,1 0 11 0,-3-3-5 15,2 3-3-15,4-9-3 0,-2-2 0 16,4-5-4-16,0-1 10 0,-1-4-9 0,1 0 3 16,0-2-1-16,-2-3 6 0,2-1 9 15,0 1 1-15,0-9 4 0,0 14 15 0,0-14 8 16,2 7 15-16,-2-7-9 15,0 0-5-15,0 0-9 0,0 0-4 0,15-23-2 16,-9 9-8-16,-1 1-4 0,1-1 0 16,-2 2-5-16,-3 1 1 0,6 3-10 0,-5 1-5 15,-2 7-14-15,2-10-4 0,-2 10 5 0,0 0 4 16,0 0-4-16,0 0-23 16,0 0-37-16,-11 36-45 0,8-26-50 0,-1 3-63 0,-1-1-83 15,1 1-86 1,2-1-102-16,-2 1-132 0,2-6-216 15,1 0 81-15,-1-2-602 0,2-5-816 16</inkml:trace>
  <inkml:trace contextRef="#ctx0" brushRef="#br0" timeOffset="73379.94">25742 1641 3578 0,'0'0'-87'0,"-15"1"38"0,15-1 31 0,-11 2 37 0,11-2 38 0,0 0 49 0,-18 0 22 0,18 0 2 0,0 0-4 16,0 0-15-16,-13 2-11 0,13-2-7 0,0 0-7 16,0 0-16-16,0 0-3 0,0 0-4 15,0 0-8-15,0 0-3 0,0 0-5 16,59-4-7-16,-39 4-4 0,-2-1 1 16,2-1-3-16,-7 2-6 0,0-2-4 15,-13 2 3-15,23-2-3 0,-13 2 0 16,-10 0 10-16,14-1 4 0,-14 1 2 0,0 0-3 15,20 0 1-15,-20 0-7 16,0 0-3-16,13-2-1 0,-13 2-8 0,0 0-10 16,12-2-18-16,-12 2-35 0,0 0-49 0,0 0-51 15,11-2-56-15,-11 2-74 0,5-1-108 16,-5 1-195-16,13-7-67 0,-10 6 67 16,-3 1-228-16,9-9-291 0</inkml:trace>
  <inkml:trace contextRef="#ctx0" brushRef="#br0" timeOffset="73930.92">26322 1435 2145 0,'0'0'12'0,"3"-5"29"0,-3 5 31 0,0 0 25 0,6-7 25 0,-6 7 21 0,0 0 9 0,4-7 16 0,-4 7-1 16,0 0 0-16,0 0-11 0,0 0-2 0,1-7-9 15,-1 7-11-15,0 0-4 0,0 0-23 16,0 0-5-16,0 0-5 0,0 0-14 16,0 0 0-16,0 0 5 0,-30 19 7 0,7 2 1 15,1 1 2-15,-3 2 6 0,2 0 2 16,-2 3 1-16,3 3 2 0,-2-3-1 16,5 0-4-16,2 0-3 0,0-2-9 15,8-5-5-15,-2-2-2 0,8-5-8 0,-3-1-9 0,4 1-5 16,2-4 0-1,0 2-9-15,0-2-3 0,4-4-1 16,2 3 1-16,0-3-12 0,2 0-1 0,-8-5 1 0,12 5-4 0,-12-5-3 16,14 4 5-16,-6-2 1 15,-8-2 2-15,0 0 10 0,0 0 4 0,0 0 5 0,23-7-10 16,-23 7-9 0,3-7 1-16,-3 7-13 0,0-9-22 15,0 9-41-15,0 0-47 0,-7-11-67 16,7 11-88-16,-8-4-92 0,8 4-118 0,-13 0-162 0,13 0-177 15,-16 2 82-15,16-2-514 16,0 0-681-16</inkml:trace>
  <inkml:trace contextRef="#ctx0" brushRef="#br0" timeOffset="76380.33">26346 1321 3083 0,'0'0'-135'0,"0"0"39"0,0 0 38 0,0 0 39 0,0 0 35 0,0 0 38 0,0 0 27 16,0 0 21-16,0 0 11 0,0 0 20 0,0 0 6 16,0 0 11-16,0 0-2 0,0 0 8 15,0 0 2-15,15-1 1 0,-15 1-4 16,0 0 3-16,0 0-3 0,0 0-11 15,0 0-17-15,0 0-8 0,0 0-14 0,-30-7-5 16,30 7-11-16,-27 0-6 0,14 0-6 0,-3 0-3 16,2-1-4-16,-6 2-6 0,6-1 0 15,-8-1 0-15,7 1-2 0,-6 1-2 16,4-1 1-16,-2-1-1 0,2 1-3 16,1 1 6-16,-1-1-7 0,2 0-3 0,0 0-3 15,-1 2 1-15,1-2-5 16,2 2-7-16,-2-2-1 0,0 3-3 0,-3-2-7 0,3-1-3 15,-4 3-2-15,0 1 0 16,0 0-3-16,0-1-1 0,-2 3-2 16,0 0-2-16,-2 1-2 0,2 1-1 15,1-2 2-15,-2 3-3 0,3-1-2 0,1 2 0 16,-4 1-5-16,-3 4 0 0,0 1 3 16,7-2-5-16,0-3 5 0,4 3 3 0,-8 5-7 15,9-2-1-15,0 1 3 0,0-2-2 16,1 0 1-16,-5 8 1 15,3-5 0-15,5-2-1 0,0 2-3 0,-1-1 1 0,0 3 5 16,5 0 4-16,-3 1 6 0,2-1 8 16,0 0-4-16,3 2-4 0,1-1 3 0,0 2-1 15,2-3-6-15,2 5 1 0,0-2 0 16,1-1 2-16,6 9-15 16,-2-1 0-16,2-2 9 0,7 0-3 0,-1-2 10 15,2 0-5-15,2-2 12 0,4-3 6 16,6 0 6-16,1-3-4 0,6-4 4 0,10 3 6 15,1-5 2-15,9-2-12 0,-9-6-4 16,14 0-4-16,-8-7 8 0,10-1-12 0,2-2 1 16,1-6-4-16,-5 0-1 0,-1-9 18 15,-3 3 9-15,-5-3 17 0,-4-3 13 16,-3-2 15-16,-5 2 18 0,-6-6 12 0,-9 4 6 16,-6-5-124-16,-4-4 0 15,-7-4 0-15,-4-5 0 0,-6-3 0 0,-10-12 0 0,-6 1 0 16,-6 1 0-16,-4 1 0 15,-4 8 0-15,-4 3 0 0,-5 8 0 0,-3 7 0 0,-4 9 0 16,-1 6 0-16,1 8 0 0,1 8 0 16,-8 7-253-16,-2 3-124 0,5 3-58 15,7 4-69-15,3 3-114 0,13-6-194 0,4-1 8 16,10-1 89-16,2-6-534 16,5 3-711-16</inkml:trace>
  <inkml:trace contextRef="#ctx0" brushRef="#br0" timeOffset="78885.17">14246 4485 2007 0,'3'-5'318'0,"-3"5"-58"0,0-11-47 15,0 11-2-15,0 0-6 0,-2-9-11 0,2 9-11 0,0 0-19 0,-1-8-3 0,1 8-8 16,0 0-2-16,0 0-1 0,-23 17 0 0,10-2 1 16,-7 10-1-16,1 4 0 15,-2 1-6-15,0-1-9 0,2 0-5 0,2 0 0 0,1-2-15 16,2-1-8-16,2-5-6 15,1-4-9-15,3-3-12 0,5-4-1 0,-6 2-11 0,5-2-4 16,-1-3-3-16,3 0-2 0,-2 0 4 16,1-2 17-16,3-5 4 0,-9 7-30 15,9-7-13-15,0 0 0 0,0 0-13 0,0 0-1 16,-9-23-3-16,7 8-5 16,2 1-3-16,0-7-11 0,0-4-6 15,2 0 4-15,-2-5-4 0,0 5 0 0,2-1 7 16,-2 0-6-16,0 2 3 0,0 5 1 0,0 1-4 15,0 3 4-15,0 2-3 16,0 3-4-16,4-1-3 0,-4 1-3 0,2 1-4 0,-1 4-3 16,-1 5 8-16,9-6-4 0,-9 6 6 15,16 1 7-15,-2 6-7 0,1 3 1 0,3 2 7 16,6 5-4-16,-1 4 0 0,-2-1 4 16,-2 3-3-16,2-3 4 0,-6-3-2 15,-2-3 0-15,-4-1-1 0,2-2 4 0,-4-2 5 16,-1-2 12-16,-1 0-15 15,2-1 21-15,-4-1 24 0,-3-5 29 0,8 9 23 0,-8-9-1 16,0 0-9-16,0 0-13 0,0 0-6 16,0 0-11-16,0-27-3 0,-4 11-8 15,-2 1-6-15,2-2-4 0,-2 0-3 0,3 1-7 16,-5 3-1-16,6 0-2 16,-1 3-6-16,-1 2-4 0,-1 1-4 15,5 7-12-15,-3-9 7 0,3 9-7 0,0 0-3 16,0 0 3-16,0 0-3 0,-8 24 9 0,8-12-1 15,0 0-3-15,-2 5-3 0,2-3 5 16,0 0 2-16,-1 0-7 0,-1-1 3 0,-2 1-1 16,0-4 3-16,3 2 4 0,-8-3 7 15,4-1-5-15,-5-2-2 0,-1-3 1 16,-3 1-3-16,3-4 2 0,-3 0-2 0,0-2 10 16,-4 0 13-16,3-1 15 15,3 1 14-15,-1-2-58 0,4 1-3 16,-1 1 0-16,10 2 0 0,-13-3 0 0,13 3 0 15,-5-4 0-15,5 4 0 0,0 0 0 0,0 0 0 16,0 0 0-16,34-8 0 0,-16 6 0 0,7 1 0 16,2-3 0-16,-2 2 0 15,0 1 0-15,-3 1-256 0,-1-2-181 0,1 4-109 16,-6-1-113-16,-2 1-224 0,-5 3 76 16,-1-2 86-16,-5 2-599 0,-3-5-778 0</inkml:trace>
  <inkml:trace contextRef="#ctx0" brushRef="#br0" timeOffset="91444.98">15220 4336 919 0,'0'0'559'0,"0"0"-99"0,0 0-30 0,0 0-25 0,0 0-31 0,-5-5-14 0,5 5-14 0,0 0-8 0,0 0 3 0,-6-7 17 16,6 7-4-16,0 0-11 15,0 0-20-15,0 0-24 0,0 0-27 0,0 0-27 0,0 0-20 16,0 0 1-16,-14 21-5 0,9-7-18 16,-1 4-21-16,3 3-16 0,-3 1-14 15,0 0-62-15,4 2-90 0,0 2 0 0,-2 0 0 16,4-2 0-16,-2-3 0 16,4-3 0-16,-2 1 0 0,4-3 0 0,-2-1 0 0,0-1 0 15,2-4 0-15,0-1 0 16,0-3 0-16,1 1 0 0,2-3 0 15,-7-4 0-15,12 0 0 0,-12 0 0 16,19-9 0-16,-9 1 0 0,1-1 0 0,0-1 0 0,1 0 0 16,-1-1 0-16,0 3 0 0,-2-1 0 15,-4 2 0-15,3 2 0 0,-5 0 0 0,-3 5 0 16,12-8 0-16,-8 6 0 0,-4 2 0 0,9-6 0 16,-9 6 0-16,0 0 0 15,20 0 0-15,-20 0 0 0,18 0 0 0,-18 0 0 16,21 2 0-16,-21-2 0 0,22-2 0 15,-11 2 0-15,-11 0 0 0,21-3 0 0,-10-2 0 16,0 2 0-16,1-3 0 16,-3-1 0-16,4 0 0 0,-8 0 0 0,4-2 0 15,-1-2 0-15,-3-1 0 0,4-1 0 0,-8-3 0 16,3-1 0-16,2 0 0 0,-5-4 0 16,3 3 0-16,0 0 0 0,-2 1 0 0,-2 5 0 15,2 2 0-15,-2-1 0 0,-2 3 0 16,4 1 0-16,-2 7-238 0,-2-7-182 15,2 7-89-15,0 0-98 0,0 0-142 16,-6-5-82-16,6 5 77 0,0 0-635 0,0 0-841 16</inkml:trace>
  <inkml:trace contextRef="#ctx0" brushRef="#br0" timeOffset="91860.15">15860 4382 3593 0,'-3'9'-78'0,"3"-9"70"0,0 5 59 0,0-5 48 0,0 0 41 0,-4 7 37 0,4-7 24 0,0 0 18 16,0 0 2-16,7 8-2 15,-7-8-6-15,10 3-9 0,-10-3-11 0,10 4-7 16,-10-4-13-16,0 0-22 16,18-1-8-16,-18 1-11 0,14-6-19 0,-5 3-10 0,-1-2-11 15,-3-2 7-15,4-2-9 16,-6 1-3-16,1-3-4 0,-2 2-7 0,0-2-10 15,-4 2 11-15,-2-2-15 16,2 2-1-16,-5 1-6 0,-1 0-15 0,-2 5-2 0,-1-1 4 16,-1 3-9-16,12 1 1 0,-27 5 5 0,15 0 3 15,-1 2 4-15,-5 4 13 16,7 2-12-16,-3 1 6 0,7 0-13 16,-2 6 10-16,0-2 5 0,6-2 5 0,1 1 5 15,2 3 1-15,2-2-4 0,1 3-35 0,7-1-27 16,0 0 0-16,1-5 0 15,4 0 0-15,-2-1 0 0,3-4 0 0,1-3 0 16,-2-2 0-16,0-3-94 0,3-2-154 0,-2-2-77 16,4-1-105-16,1-6-101 0,8-5-138 15,-4-3-161-15,9-2 61 0,4-3-692 0,3 0-909 16</inkml:trace>
  <inkml:trace contextRef="#ctx0" brushRef="#br0" timeOffset="92299.84">16630 3998 3969 0,'-6'-2'57'0,"6"2"63"0,-12-4 41 16,12 4 20-16,0 0 14 0,0 0 6 16,0 0 6-16,0 0 60 0,0 0-5 15,-7 20 5-15,7-6 1 0,2 10-6 16,0 0-13-16,-2 5-10 0,-4 9-14 15,4 0-20-15,-2-1-25 0,0 1-13 16,-1-2-19-16,3-5-12 0,-2-6-14 0,-2-1-19 0,0-1-103 16,4-5 0-16,-3 2 0 0,3-7 0 15,-5-1 0-15,3 0 0 0,2-1 0 0,0-5 0 16,-2 3 0-16,2-9 0 0,0 8 0 16,0-8 0-16,0 0 0 0,0 0 0 15,0 0 0-15,12-29 0 0,-2 16 0 16,-5-1 0-16,4 0 0 0,0 2 0 15,-2 0 0-15,1 3 0 0,-3 3 0 0,3 0 0 16,2 5 0-16,-10 1 0 0,14 1 0 16,-2 1 0-16,-2 5 0 0,-3-1 0 0,3 0 0 0,-1 3 0 15,2 1 0-15,0-2 0 16,-4 3 0-16,0-1 0 0,1 0 0 16,-2-1 0-16,-2 0 0 0,2 1-23 15,-3-4-417-15,3 1-100 0,-3-1-123 0,1-1-177 0,3-2 11 0,-7-3 94 16,11 6-667-1,-4-6-853-15</inkml:trace>
  <inkml:trace contextRef="#ctx0" brushRef="#br0" timeOffset="92934.69">17048 4316 3730 0,'-9'-7'100'0,"7"3"65"0,2 4 20 0,0 0 8 0,-9-5-5 0,9 5 12 0,0 0 15 0,0 0 2 0,0 0-9 15,-2 23-23-15,4-10-19 0,2 1-4 16,-4 3-18-16,0 3-13 0,0 1-4 16,-2 0-7-16,-2 2-11 0,2-2-8 15,-5 2-6-15,2-6-1 0,2 0-1 16,-3-2 6-16,1-1 7 0,-1-2 3 0,2-2 5 0,0-1 8 0,-2-2 3 16,1-4-7-1,5-3-6-15,0 0-12 0,0 0-10 0,-22-14-8 0,19 2-8 16,-3-5-62-16,6-4-12 15,-2-2 0-15,2-3 0 0,0 0 0 0,4 4 0 0,-2 3 0 16,0 4 0-16,0 1 0 0,-1 0 0 16,-1 4 0-16,5 3 0 0,-1 2 0 15,-4 5 0-15,9-3 0 0,-9 3 0 0,0 0 0 16,27 12 0-16,-18-4 0 16,3 2 0-16,-1 1 0 15,2 1 0-15,-1-3 0 0,-3 1 0 0,1 0 0 16,-2-2 0-16,-3-1 0 0,3-1 0 0,-5-1 0 0,1-1 0 15,-4-4 0-15,10 7 0 0,-10-7 0 0,0 0 0 16,19-3 0-16,-19 3 0 0,17-10 0 16,-7 0 0-16,-1-1 0 0,1 3 0 15,-1-3 0-15,-1 4 0 0,-3 1 0 16,2 0 0-16,-2 3 0 0,-5 3 0 0,11-7 0 16,-11 7 0-16,14 0 0 0,-14 0 0 15,0 0 0-15,20 4 0 0,-20-4 0 0,14 5 0 16,-6-1 0-16,-1-1 0 15,0 2 0-15,-7-5 0 0,14 7 0 0,-6-6 0 16,-8-1 0-16,9 6 0 0,-9-6 0 0,8 3 0 16,-8-3 0-16,0 0 0 0,11 2 0 15,-11-2 0-15,0 0 0 0,11-11 0 0,-6 4 0 16,1-2 0-16,-3-2 0 16,5-5 0-16,-5 3 0 0,-1-3 0 15,2 2 0-15,1-1 0 0,-4 1-565 0,1 3-136 16,0-1-111-16,2 3-56 0,-4 2 84 0,0 7-733 15,0-7-963-15</inkml:trace>
  <inkml:trace contextRef="#ctx0" brushRef="#br0" timeOffset="93316.52">17436 4278 3882 0,'0'0'-97'0,"0"0"72"0,0 0 66 0,-2 12 55 0,2-12 42 0,0 0 31 0,3 10 21 0,-3-10 8 16,6 9 8-16,-1-6-3 0,-5-3 1 0,9 9-5 16,-6-6-4-16,-3-3-13 15,12 7-12-15,-12-7-5 0,13 5-17 0,-3-4-16 16,-10-1-10-16,14 2-13 0,-14-2-6 16,0 0-9-16,22-5 2 0,-17 2 11 0,-5 3-4 15,12-8 4-15,-8 2 8 0,-2 0-3 16,0-2 8-16,-2 8-5 0,0-17-15 0,-2 11-15 15,2 6-8-15,-8-11-13 0,0 9-9 16,8 2-5-16,0 0-8 0,-20 4-23 16,11 3-19-16,-3 1 0 0,0 6 0 0,0 0 0 15,1 3 0-15,2 0 0 0,1 2 0 16,0 0 0-16,1 0 0 0,1-2 0 0,6 0 0 16,0-3 0-16,0-1 0 0,4 1 0 15,2 2-1-15,-1-8-212 0,5 4-77 0,0-5-95 16,1-3-112-16,-1-1-137 15,3-1-196-15,-2-4 41 0,-11 2 85 0,27-3-605 0,-12 3-766 16</inkml:trace>
  <inkml:trace contextRef="#ctx0" brushRef="#br0" timeOffset="94013.88">18605 3887 3846 0,'-7'-5'351'0,"-1"2"12"0,8 3 1 0,-6-6-6 0,6 6-24 0,0 0-36 0,0 0-2 16,-8 14-4-16,7-1-15 0,-1 6-11 0,-2 5-16 16,2 14-6-16,-1 2-7 15,-1 1-14-15,0 0-31 0,1 0-192 0,0 0 0 16,-1-1 0-16,2-4 0 0,-2-2 0 15,3-6 0-15,-1-8 0 0,2-3 0 16,-2-2 0-16,0-3 0 0,2 0 0 0,-2-1 0 16,2-4 0-16,0 1 0 0,0-8 0 0,0 12 0 15,0-12 0-15,0 0 0 0,0 0 0 0,0 0 0 16,0 0 0-16,0 0 0 16,0 0 0-16,-23-29 0 0,18 16 0 15,-6 0 0-15,-2-5 0 0,1 4 0 0,-2 0 0 16,-1 2 0-16,3 2 0 15,3 1 0-15,-1 2 0 0,0 2 0 0,5 2 0 0,-1-2 0 16,6 5 0-16,-7-7 0 0,7 7 0 0,0 0 0 16,-9-4 0-16,9 4 0 0,0 0 0 0,0 0 0 15,29-5 0-15,-10 2 0 16,5-2 0-16,1-2 0 0,7-1 0 0,-3 4 0 16,-6-2 0-16,-3 5 0 0,-1-3 0 15,0 4 0-15,-3 0 0 0,-2 3 0 16,0-2 0-16,1 4 0 0,-1 4 0 15,-5 1 0-15,-2 2 0 0,3 2 0 0,-6 1 0 16,2 2 0-16,-3 2 0 0,1 2 0 0,0-4 0 0,-2 0 0 16,1 2 0-1,1-4 0-15,3 1 0 0,-2-2 0 0,3-3 0 16,1 0 0-16,3-3 0 0,1-1 0 16,2-3 0-16,0-2 0 0,3-2 0 15,0-4 0-15,3-1 0 0,3-2 0 16,-6-4 0-16,9-4 0 0,-10 3 0 0,7-7 0 15,-12 0 0-15,-1 2 0 0,0-4 0 16,-6 1 0-16,1 3 0 0,-6 0 0 0,0-1 0 0,-6 6 0 16,1-3 0-16,-9 3 0 0,-5 1 0 0,0 5 0 15,-8 1 0-15,9 4 0 0,-7 1 0 16,0 1 0-16,0 4-890 0,0-2-93 16,3 4 105-16,-1-3-972 0,7 1-1276 15</inkml:trace>
  <inkml:trace contextRef="#ctx0" brushRef="#br0" timeOffset="94765.93">19922 4398 5063 0,'-4'-12'-16'0,"-2"7"48"0,6 5 28 0,-8-9 25 0,8 9 31 0,-11-2 30 0,11 2 29 16,0 0 24-16,-29 5 16 0,22 2-3 0,-7 0-9 0,3 3-10 16,2 2-14-16,-2-1-12 0,2 2-13 0,4 0-11 15,-3-3-15-15,4 0-9 16,2 1-13-16,-2-3-11 0,4-1-6 0,0-7-3 16,0 10-12-16,0-10 2 15,9 7-16-15,-9-7-28 0,9 2-32 0,-9-2 0 0,14-4 0 16,-14 4 0-16,20-5 0 15,-13 3 0-15,1 0 0 0,-8 2 0 0,14-2 0 0,-14 2 0 16,12-2 0-16,-12 2 0 16,13 0 0-16,-13 0 0 0,14 2 0 0,-5-2 0 15,-9 0 0-15,22 1 0 0,-10 0 0 0,-3-2 0 16,4 1 0-16,1-1 0 0,-3 1 0 16,5-7 0-16,-2 1 0 15,-3 3 0-15,1-2 0 0,1-1 0 0,-1-1 0 16,-2 3 0-16,-3-3 0 0,0 0 0 15,2 0 0-15,-4-3 0 0,3-2 0 0,-5-2 0 16,3-2 0-16,0 1 0 0,-4 2 0 16,4-3 0-16,-3 4 0 0,-3 0 0 15,2 0 0-15,0 3 0 0,2 3 0 0,-4-1-330 16,0 7-101-16,0 0-107 0,0-7-129 16,0 7-202-16,0 0 69 0,0 0 85 0,0 0-591 15,0 0-765-15</inkml:trace>
  <inkml:trace contextRef="#ctx0" brushRef="#br0" timeOffset="95279.97">20464 4393 3673 0,'0'0'55'0,"-6"10"56"0,4-7 38 0,2-3 42 0,0 0 38 0,0 0 34 0,-3 7 14 0,3-7-28 0,0 0-11 0,0 0-20 16,0 0-13-16,0 0-21 0,0 0-14 0,0 0-21 15,0 0-10-15,0 0-7 0,0 0-16 16,0 0-9-16,0 0-11 0,0 0-1 16,15-18 0-16,-15 5 5 0,2 3-4 0,-2-3 1 15,0-1-8-15,-2-3-3 0,2-6-11 16,-4 2-5-16,-2 0-3 0,3 0-6 0,-5 6-1 16,4-1-6-16,1 1-6 15,-4 6-9-15,2-1-7 0,-3 2-9 0,5 3-3 16,3 5-1-16,-16-1-5 0,16 1-14 15,0 0 0-15,-18 8 0 0,18-8 0 0,-13 8 0 16,13-8 0-16,0 8 0 0,0-8 0 16,0 0 0-16,18 8 0 0,-7-7 0 15,5-1 0-15,0-1 0 0,4-2 0 0,-3-2 0 0,4-2 0 16,-6 2 0 0,2-1 0-16,-1 1 0 0,-5 3 0 0,-1-2 0 0,-3 1 0 15,-7 3 0-15,19-3 0 16,-19 3 0-16,12 6 0 0,-5 0 0 0,-1 3 0 15,-1 5 0-15,4-1 0 0,-6 8 0 16,1-4 0-16,2 4 0 0,-5 1 0 0,3 0 0 16,0 1 0-16,-2-6 0 0,1 2 0 0,-2-2 0 15,1-5 0-15,0 0 0 16,0-1 0-16,0 0 0 0,0-2 0 0,-1-2-203 0,-1 0-202 16,4-3-84-16,-4-4-73 15,7 3-80-15,-7-3-95 0,0 0-29 16,14-11 76-16,-8 4-567 0,1-3-719 15</inkml:trace>
  <inkml:trace contextRef="#ctx0" brushRef="#br0" timeOffset="95451.45">20809 4245 3416 0,'8'-11'24'0,"-5"0"83"0,-3 2 55 0,4 4 40 0,-4 5 26 0,2-7 10 0,-2 7-6 0,0 0-5 0,0 0 4 16,0 0 8-16,0 0-19 16,0 0-22-16,5 25-17 0,-5-14-25 15,2 3-15-15,-4 0-48 0,2-2-66 16,2 2-54-16,-2 1-53 0,3-1-55 0,-6-3-76 15,6 2-85-15,-1-5-75 16,-2 1-93-16,2-3-137 0,-2 0-65 0,0-6 67 0,2 7-378 16,-2-7-454-16</inkml:trace>
  <inkml:trace contextRef="#ctx0" brushRef="#br0" timeOffset="95600.1">20931 3913 2628 0,'0'-14'7'0,"0"4"36"15,-2 1 17-15,2 4 4 0,-1-1 0 0,1 6-9 16,0 0-11-16,0-10-33 0,0 10-42 16,1-4-39-16,-1 4-61 0,0 0-83 0,8-6-99 15,-8 6-124-15,7-1-169 0,-7 1-104 16</inkml:trace>
  <inkml:trace contextRef="#ctx0" brushRef="#br0" timeOffset="95833.48">21037 3810 1766 0,'0'0'145'0,"6"-9"75"0,-6 9 63 16,2-5 33-16,-2 5 25 0,0 0 12 0,0 0 7 15,0 0-5-15,0 0-11 0,0 0 18 16,0 0 15-16,0 0-1 0,2 29-17 16,-4-8-22-16,-2 6-22 0,0 11-26 15,1 7-27-15,-1-3-25 0,2 3-24 0,0-2-17 16,-1 0-22-16,-2-3-17 0,1-2-103 16,3-2-54-16,-1-8 0 0,0-4 0 15,-2-5 0-15,2-2 0 0,4-3 0 16,-4-2 0-16,0-2-128 0,2-2-89 0,0-1-50 15,0-2-63-15,0-5-72 0,0 0-59 0,0 0-48 16,0 0-46-16,0 0-50 0,0 0-40 16,0 0-15-16,-5-23-501 0,1 14-626 15</inkml:trace>
  <inkml:trace contextRef="#ctx0" brushRef="#br0" timeOffset="96004.89">20965 4307 3084 0,'-5'-5'12'0,"-2"-1"91"0,7 6 82 16,-11-4 62-16,11 4 67 0,-7-4 49 0,7 4 30 15,-7-4 17-15,7 4-3 0,0 0-11 16,0 0-26-16,0 0-35 0,-11-6-37 0,11 6-32 15,0 0-30-15,0 0-46 0,0 0-78 16,0 0-122-16,29-9-130 0,-15 6-132 16,3-2-144-16,-2 1-141 0,7-1-152 0,3-1-99 15,9-2 76-15,5 5-655 0,-8 2-839 16</inkml:trace>
  <inkml:trace contextRef="#ctx0" brushRef="#br0" timeOffset="96405.15">21369 4216 3818 0,'-9'3'4'0,"9"-3"60"15,-10 2 39-15,10-2 51 0,-6 4 30 0,6-4 17 16,0 0 9-16,0 0 0 16,0 0-4-16,0 0-6 0,0 0-16 0,29 6-10 15,-29-6-24-15,17-1-18 0,-17 1-6 16,17-3-4-16,-8-1 0 0,-9 4-1 0,18-5-4 15,-13 0 5-15,3-1-15 0,-8 6-8 16,8-12-7-16,-6 8-7 0,-2 4-13 16,-2-12-7-16,-2 2-16 0,-6 5-11 0,3 3 2 15,-4-2-11-15,11 4-4 0,-31 5-7 16,17-2 5-16,-2 2-5 0,-2 6 15 0,3-1 31 0,2 4 35 16,1 1 33-16,0 2 25 15,5-1 19-15,3-1-130 0,3 0-46 0,2-3 0 16,3 3 0-16,3 0 0 15,5-2 0-15,1 0 0 0,1-1 0 0,5-2 0 16,-2-2 0-16,-2-1 0 0,1-1 0 0,-3-2 0 0,-1 2 0 16,-1-3 0-16,-4 0 0 15,3 0 0-15,-10-3 0 0,11 4 0 0,-11-4 0 0,12-1 0 16,-12 1 0 0,0 0 0-16,12-7-119 0,-11 2-887 0,-1 5 42 15,-1-7 96-15,1 7-912 16,-9-11-1210-16</inkml:trace>
  <inkml:trace contextRef="#ctx0" brushRef="#br0" timeOffset="97499.84">22009 4389 5126 0,'-1'-7'-37'0,"1"7"34"0,-2-7 23 0,2 7 5 0,0 0 3 0,0 0 0 0,0 0 26 0,0 0 50 0,0 0 20 15,0 0 0-15,5 30-1 0,1-17-5 0,-1 8-5 16,4 0-11-16,4 6-5 0,-1-1-15 16,0-5 0-16,0-3-13 0,-3-2-7 15,3-2-4-15,-5-3-6 0,2-1-3 0,-3-1 9 16,0-2 33-16,2-2 25 0,-3-3 12 16,-5-2 5-16,0 0-7 0,27-9-3 0,-18-1-7 15,5-4-10-15,-1-3-11 16,3-9-8-16,1-3-8 0,-2 0-9 0,2-3-1 0,-3-3-14 15,0 3-7-15,-2-2-9 0,1 3-6 0,-3 1-15 0,-1 10-30 16,-3 3-46 0,0 2-65-16,-2 5-62 0,-1 3-63 0,3-1-78 15,-2 3-72-15,2 2-70 0,-6 3-96 16,9-2-165-16,-9 2-42 0,17 0 70 0,-17 0-526 16,17 3-689-1</inkml:trace>
  <inkml:trace contextRef="#ctx0" brushRef="#br0" timeOffset="98749.99">22514 4391 3613 0,'0'0'45'16,"0"0"16"-16,0 0 16 0,0 0 34 16,0 0 24-16,0 7 11 0,0-7 1 0,7 5-2 15,-1 0-9-15,-2 1-5 0,2 2-9 16,-1 1-12-16,-1-1-10 0,0 2-10 0,-1 1-7 15,-1 0-7-15,-2 0-7 16,0-1-7-16,-2 2-3 0,1-2-5 0,-5 3-7 16,2-5-3-16,-5-1 0 0,3 1-1 0,-4-2 4 15,5-5 12-15,5-1 8 0,0 0 0 16,-25-10 5-16,18-2 0 0,1-2 1 0,2-3 6 16,3 0 4-16,1-1 3 0,0 4 4 15,0 0-17-15,0 2-5 0,1 0-16 0,-1 3 2 16,0 3-18-16,6-1 6 15,-6 7-3-15,9-9-2 0,-2 7-5 16,-7 2-3-16,20 0 2 0,-20 0-1 0,27 5-4 0,-14-3-2 16,2 2-5-16,0-1 2 0,1-2-5 15,-3 2 7-15,2-3-6 0,-15 0-5 16,24-4 3-16,-8-1-1 0,-1-2-1 16,2-4-3-16,7-5 0 0,-8-7 1 15,4 1 2-15,-6-4-7 0,-2-3 10 16,-4-3-3-16,1 0-4 0,-1-3-4 0,-2-1-3 0,-2-4 7 0,-4 9-4 15,0 4 10-15,0 3 26 0,-2 6 15 0,2 3-2 16,-2 2-7-16,2 2-11 16,-4 4-6-16,1 3-2 0,3 4-7 0,0 0 0 15,-24 12-8 1,14 6 6-16,-1 13 1 0,2 3-3 0,2 5 0 0,0 3 1 16,2 3-3-16,5-4-2 0,1 5-5 15,1-3 0-15,10 4-1 0,-1-9 2 0,0-3-4 16,1-8 4-16,1-1-1 15,-1-5-1-15,-4-8 0 0,-1-1 6 0,1-5 1 16,0-4 3-16,-1 1 2 0,-7-4-8 0,22-5 0 16,-10-2 5-16,1-3-7 0,3-4 3 15,-1-2 0-15,-3 2-5 0,-1-4 0 16,1 1 4-16,-3 2 14 0,-1 2 7 0,-1 5 3 16,-2-1-21-16,-2 1-14 0,3 3 0 15,-6 5 0-15,4-6 0 0,-4 6 0 16,0 0 0-16,0 0 0 0,5 17 0 0,-3-8 0 15,-2 1 0-15,4 0 0 0,-3 2 0 16,1-1 0-16,2-1 0 0,2 0 0 16,-2 0 0-16,2-2 0 0,-3 0 0 15,5-3 0-15,-2 1 0 0,2-5 0 16,-8-1 0-16,14 0 0 0,-14 0 0 0,18-7 0 16,-9 2 0-16,3-3 0 0,-1-3 0 15,2-3 0-15,1 1 0 0,-3 2 0 0,-2 2 0 16,3-2 0-16,-6 2 0 0,-1 4 0 15,1 0 0-15,-2 1 0 0,0 0 0 16,-4 4 0-16,0 0 0 0,0 0 0 0,0 0 0 16,13 10 0-16,-9-3 0 0,0-1 0 15,-2 2 0-15,-1 0 0 0,1-1 0 0,5 1 0 16,-4 1 0-16,-1-4 0 0,2 2 0 16,1-2 0-16,-1 0 0 0,2-1 0 0,-6-4 0 15,12 5 0-15,-12-5 0 0,13-3 0 16,-13 3-77-16,15-7-84 0,-5 0-19 0,-3 0-18 15,3-2-8-15,1-2-15 0,-2 3-16 16,4-2-4-16,-4 3-2 0,-2 0 7 0,-1 0 27 16,0 2 14-16,0 2 21 0,-3 0 21 15,-3 3 30-15,8-5 41 0,-8 5 37 16,0 0 34-16,0 0 25 0,0 0 26 0,0 0 11 16,15 5 12-16,-15-5 2 15,6 8 7-15,-4-3-1 0,-2-5-1 0,5 5-1 0,-5-5-8 16,8 5-2-16,-8-5-4 15,6 6 0-15,-6-6-3 0,15 2-5 0,-15-2-7 0,23-6-4 16,-8 3-1-16,1-4-1 0,-2 0-9 16,-2-1 2-16,1 4 4 0,-2-4 13 15,1 1 11-15,-2-1 20 16,-5 2 26-16,4 1 13 0,-6 0 3 0,3 1-3 16,-6 4-18-16,0 0-6 0,5-3-17 0,-5 3-8 15,0 0-1-15,0 0-17 0,0 0-2 16,0 0 1-16,-3 18-12 0,3-18-8 0,-2 9-14 15,2-9-19-15,2 9-30 0,-2-9-24 16,1 5-20-16,-1-5-41 0,6 5-46 0,-6-5-64 16,7 2-104-16,-7-2-120 0,0 0-169 0,0 0-163 15,20-12 70-15,-17 10-594 16,-3 2-770-16</inkml:trace>
  <inkml:trace contextRef="#ctx0" brushRef="#br0" timeOffset="99300.08">23974 4288 3522 0,'7'-31'85'0,"-5"8"53"0,1 3 33 0,1 5 42 0,-2 0 24 0,0 4 17 0,0 1 1 0,-1 2-7 0,-1 8-4 15,0 0 40-15,0 0 15 16,11 22-10-16,-10 1-27 0,3 17-23 0,2 13-19 0,-3 4-15 16,1 1-11-16,-2 2-25 0,-2 1-9 15,0-14-23-15,-2 9-13 0,2-13-10 0,-4 0-16 16,2-5-68-16,1-2-30 16,-3-8 0-16,0-3 0 0,2-6 0 0,1-3-96 0,-2-4-82 15,3-4-66-15,0 1-99 16,0-6-115-16,0-3-140 0,0 0-138 0,0 0-73 15,0 0 82-15,21-19-634 0,-14 7-816 0</inkml:trace>
  <inkml:trace contextRef="#ctx0" brushRef="#br0" timeOffset="100320.2">24266 4734 3595 0,'0'5'22'16,"0"-5"61"-16,2 5 32 0,-2-5 36 0,0 0 24 15,0 0 27-15,0 0 15 16,6 8 7-16,-6-8-9 0,0 0-18 0,17 0-19 16,-17 0-17-16,0 0-11 0,27-8-16 15,-18 5-11-15,0-2-12 16,2 0-12-16,-2-2-12 0,-2-3-4 0,1 2-8 16,0-3-4-16,-3 0 4 0,-3-1-18 0,4 2 5 15,-6-2-2-15,2 3-9 0,-4 3 8 0,2 6-26 16,-8-12-2-16,-2 8-3 15,10 4-5-15,-20 2 1 0,20-2-4 0,-29 10 2 16,15-4 14-16,0 7-11 0,-2 1 13 0,-1-1-1 16,3 3 1-16,3-1 12 0,2 1-10 15,4-3-4-15,-2 2 13 0,3 0 2 0,4-3 0 16,0 1-2-16,2-2-6 16,2 0 0-16,4 0 1 0,2-2-6 0,2-1 0 0,2-3-5 15,-1-3-7-15,5-2-3 16,0-2-12-16,5-2-24 0,2-2-9 0,8-4-42 15,-3-6-21-15,4-1-9 0,2-7-2 16,3-2 5-16,-3-4 7 0,-2-2 7 0,-3 2 9 16,-2-8 5-16,-9 9 11 0,-1 1 16 0,-1 3 24 0,-5 4 25 15,-4 8 21 1,3 0 22-16,-6 3 2 0,-3 3-10 0,1 0-7 0,-2 2-1 16,-2 5 2-16,0 0 3 15,0 0-4-15,0 0 1 0,-11 17 4 0,5-6-9 16,1 1 2-16,-2 1-7 15,3 3-5-15,-1-1 1 0,1 1 2 16,4-4-4-16,0 1 13 0,2 1 4 0,0-2 10 16,3 2 33-16,3 0 16 0,2-1 13 0,-3 1-42 15,3-1-73-15,0 1 0 0,-1 0 0 0,-2 0 0 0,-1 0 0 16,0 1 0-16,0-1 0 16,-4 3 0-16,0-2 0 0,-2 2 0 0,-4-1 0 15,-2-1 0-15,0 0 0 0,-3 1 0 16,-2-1 0-16,0-1 0 0,0-2 0 0,2-3 0 15,1-2 0-15,0 0 0 0,3-1 0 16,-1-2 0-16,6-4 0 0,-9 3 0 16,9-3 0-16,0 0 0 0,0 0 0 15,0 0 0-15,15-27 0 0,-2 11 0 16,6-7 0-16,4-2 0 0,10-7 0 0,1-2 0 0,-2-2 0 16,2 1 0-16,-1 1 0 15,-1 1 0-15,-3 1 0 0,-6 6 0 0,-2 0 0 16,-1 2 0-16,-2 2 0 15,-3 3 0-15,-5 4 0 0,-5 3 0 0,3-1 0 16,-5 5 0-16,3 0 0 0,-1 1 0 0,-5 7 0 0,-3-6 0 16,3 6 0-16,0 0 0 15,0 0 0-15,-26 23 0 0,18-13 0 16,-3 6 0-16,1 0 0 0,2 2 0 16,1-2 0-16,-1 2 0 0,6-4 0 0,-1 2 0 15,5-3 0-15,-2 1 0 0,1 0 0 16,1 0 0-16,4 1 0 0,-1-1 0 0,1-1 0 15,0 1 0-15,0-1 0 16,-1-2 0-16,-3 1 0 0,2-2 0 0,0 0 0 16,-3 1 0-16,-1-3 0 0,0 1 0 15,0-1 0-15,-1 1 0 0,-5 0 0 0,2-1 0 0,-3 1 0 16,-3-2 0-16,1-2 0 16,-2 0 0-16,-3 0 0 0,1-2 0 0,-1-1 0 15,1 0 0-15,-5-2 0 0,5 0 0 16,1 0 0-16,-4-2 0 0,1-2 0 0,1-1-357 15,5 1-677-15,0-1 92 0,0-3 102 16,6 1-867-16,3 7-1140 0</inkml:trace>
  <inkml:trace contextRef="#ctx0" brushRef="#br0" timeOffset="101201.92">25586 4405 4447 0,'8'-19'-117'0,"-3"-3"54"0,1 8 47 0,-2-2 60 0,-2 1 57 0,4-1 55 0,-4 5 44 0,1-1 39 15,-3-1 11-15,4 2 27 0,-2 1 10 0,0 2-16 16,-2 0-26-16,2 3-27 0,-2 5-23 16,0 0-15-16,0 0 11 0,0 0-4 0,-4 32-5 15,0-5-12-15,1 10-4 16,-3 4-2-16,0 3-14 0,2 2-83 0,-2 6-67 16,4-9 0-16,-1-4 0 0,-1 1 0 0,0-4 0 15,1 0 0-15,1-10 0 0,-3-4 0 16,1-5 0-16,4-3 0 15,-1-2 0-15,-1 1 0 0,0-4 0 0,-2 0 0 0,4-2 0 16,-2-4 0-16,2-3 0 0,-3 7 0 0,3-7 0 16,0 0 0-16,0 0 0 0,0 0 0 15,-34-16 0-15,26 9 0 0,-4-1-5 16,1 0-165-16,1-1 4 16,1 2 6-16,1 2 7 0,3 1 10 0,-4 1 7 0,9 3 7 15,-5-7 7-15,5 7 11 0,5-8 14 0,7-1 9 16,5 0 2-16,13-3-7 15,3-2-10-15,9-4-15 16,5-3-13-16,2 1-11 0,-2-6-6 0,2 2-2 0,0-5 8 16,-1-1 5-16,-3-2 10 0,-4-2 14 0,-3-2 16 15,-2 0 16-15,-3-2 29 0,-8-1 25 16,-10 6 23-16,-2-1 8 0,-4 2 20 16,2 7 19-16,-10 6 15 0,-1 2 2 0,0 4 8 15,-1-1 7-15,-3 3 5 0,-3 1 6 16,2 2 6-16,-4 4 9 0,-1 4 15 15,10 0 21-15,-38 21 27 0,14 5 15 0,-9 6 8 0,5 8 6 16,-1 2 0-16,0 5-6 16,3 1-2-16,2 1-14 0,6 1-14 0,0-4-14 0,4 1-13 15,2-10-12 1,2-4-6-16,7 0-18 0,-3-8-20 0,3-4-74 16,0-4 0-16,3-3 0 0,-2-1 0 15,0-1 0-15,2-3 0 0,0 0 0 16,0-4 0-16,0-5 0 0,2 8 0 15,-2-8 0-15,0 0 0 0,0 0 0 0,0 0 0 0,29-17 0 16,-22 10 0-16,1 0 0 0,0 2 0 16,-5 1 0-16,5 0 0 0,-8 4 0 0,8-6 0 15,-8 6 0-15,0 0 0 16,0 0 0-16,0 0 0 0,20 13 0 0,-16-8 0 16,3-1 0-16,-4 3 0 0,3 1 0 0,-1 0 0 15,1 1 0-15,-3-2 0 16,6-1 0-16,-4-1 0 0,1 1 0 0,-1-1 0 0,3-1 0 15,-8-4 0-15,16 3 0 0,-9-3-463 0,-7 0-166 16,19-7-123-16,-8 2-128 16,1-2 83-16,1-3-791 0,0-1-1030 15</inkml:trace>
  <inkml:trace contextRef="#ctx0" brushRef="#br0" timeOffset="101670.22">26227 4623 4669 0,'0'0'55'0,"0"0"47"0,0 0 45 0,0 0 42 0,0 0 43 0,0 0 47 0,0 0 20 0,-16 18-5 16,16-18-18-16,0 12-17 0,2-5-22 0,-2-7-19 15,0 17-23-15,0-8-19 0,0 2-16 16,-2-2-10-16,0 2-14 0,-4 1-18 0,3-2-118 16,-6 3 0-16,2-2 0 0,-2-3 0 15,-2 3 0-15,-1-2 0 0,1-2 0 16,0 0 0-16,0-5 0 0,4 2 0 0,7-4 0 15,0 0 0-15,-18-8 0 0,17-1 0 0,1-3 0 16,3-9 0-16,9-9 0 0,3 2 0 16,-1 2 0-16,-1 8 0 0,-2 2 0 15,-1 5 0-15,-1 3 0 0,1 3 0 16,0 2 0-16,-10 3 0 0,22 1 0 0,-10 5 0 16,1 1 0-16,-1 0 0 0,3 6 0 15,-1-1 0-15,-3 1 0 0,2 1 0 0,0-1 0 16,-2-4 0-16,-1 2 0 15,0-1 0-15,-1-3 0 0,-2-2 0 0,4 3 0 0,-4-4 0 16,0 1 0-16,3-2 0 0,-10-3 0 0,17 3 0 16,-8-2 0-16,-9-1 0 15,20-4 0-15,-20 4 0 0,19-4 0 16,-8 0 0-16,0 0 0 0,0-6 0 16,-2 2 0-16,2-4 0 0,-1 1 0 0,-1-2 0 15,1 1 0-15,-3-2 0 0,-1 1 0 16,0-1-741-16,-4 1-256 0,-4 4 95 0,-2-2-986 0,-1-1-1311 15</inkml:trace>
  <inkml:trace contextRef="#ctx0" brushRef="#br0" timeOffset="102873.55">21678 4809 5384 0,'-4'5'-88'0,"0"1"63"0,4-6 50 0,-3 7 48 0,3-7 49 0,0 0 40 0,-5 7 52 16,5-7 13-16,0 0 9 16,0 0 5-16,0 0 1 0,0 0 0 0,0 0-7 15,0 0-18-15,0 0-24 0,0 0-23 16,8-21-12-16,2 7-21 15,-3-5-111-15,7-6-26 0,-1-3 0 0,1-2 0 16,-3-1 0-16,0 2 0 0,1 2 0 0,-3 7 0 0,-3 4 0 16,1 3 0-16,-3 4 0 0,0-1 0 0,0 3 0 15,0 1 0 1,-4 6 0-16,5-8 0 0,-5 8 0 0,0 0 0 0,0 0 0 16,20 15 0-16,-15-6 0 15,3 3 0-15,-1 0 0 0,1 0 0 16,0 2 0-16,-3 0 0 0,4-2 0 0,0-1 0 15,-6 0 0-15,5-2 0 0,-5-1 0 0,1 2 0 16,2-3 0-16,-4-2 0 0,-1 0 0 16,2 1 0-16,-3-6-282 0,4 5-238 15,-4-5-139-15,0 0-193 0,0 0 14 0,0 0 85 16,-10-21-705-16,6 10-907 0</inkml:trace>
  <inkml:trace contextRef="#ctx0" brushRef="#br0" timeOffset="103289.98">21825 3817 3914 0,'1'-9'-46'0,"-1"9"74"0,0-9 55 16,0 9 47-16,0-7 43 0,0 7 34 0,0 0 26 0,2-10 20 0,-2 10-3 0,0 0-2 0,0 0-15 15,0-8-27-15,0 8-5 16,0 0 9-16,0 0 8 0,0 0-6 15,11 29-26-15,-9-14-13 0,4 1-13 16,-4 1-9-16,-1 1-20 0,2 5-16 0,1-4-8 16,-2-2-13-16,0 0-10 0,-2 0-7 0,1-5-16 15,-1 2-26-15,0-2-49 0,2-1-43 16,-2-3-58-16,0 0-46 0,2-1-53 0,-2-7-64 0,0 7-92 16,0-7-99-16,0 0-98 15,0 0-138-15,0 0-70 0,0 0 80 16,-4-34-566-16,4 17-721 0</inkml:trace>
  <inkml:trace contextRef="#ctx0" brushRef="#br0" timeOffset="103461.29">21900 3599 3527 0,'-3'-12'45'16,"-1"2"68"-16,0-1 46 16,2 4 43-16,-1 1 33 0,3 6 17 0,-7-12-4 0,5 6-18 15,2 6-19-15,-3-8-26 16,3 8-21-16,-6-8-39 0,6 8-53 15,-2-6-68-15,2 6-81 0,0 0-92 16,0 0-80-16,0 0-84 0,0 0-116 0,0 0-187 16,-3 24-15-16,4-10 67 0,-1 4-309 0,0 3-374 0</inkml:trace>
  <inkml:trace contextRef="#ctx0" brushRef="#br0" timeOffset="103880.06">21918 3875 2692 0,'0'0'178'0,"0"0"36"0,0 0 24 0,0 0 18 16,0 0 19-16,0 0 0 0,11 2-3 0,-11-2 3 0,0 0-5 16,9 5-2-1,-2 0-11-15,-2-1-23 0,1 0-16 0,-1 3-24 0,3 0-16 16,-2 0-16-16,3 0-24 16,-3 1-6-16,-1-1-13 0,-1 1-10 15,3 3-14-15,-5-4-11 0,-1 0-4 16,3 0-13-16,-4-7-5 0,6 12-3 0,-6-12-1 0,1 10 1 15,-1-10-5-15,2 7-2 16,-2-7 0-16,0 0-16 0,0 0-3 0,0 0-7 0,9-15-5 16,-4 7-1-16,1-3-6 0,-1 2-2 0,1 1 0 15,-3-2-4-15,3 6-4 16,-1-3-4-16,-4 2-4 16,-1 5-1-16,8-5 3 0,-8 5 3 0,7-2 0 0,-7 2-3 15,0 0 5-15,18 11-1 0,-13-7-2 16,3 1 0-16,-1 2-2 0,1 0 4 15,0 2-6-15,-3-2-19 0,3-2-23 16,-1 2-33-16,1-2-20 0,-2 3-20 16,0-4-32-16,-6-4-29 0,7 9-39 0,-3-4-49 15,-4-5-60-15,8 3-84 0,-8-3-115 16,0 0-152-16,0 0-51 0,0 0 67 0,17-10-469 16,-14 3-601-16</inkml:trace>
  <inkml:trace contextRef="#ctx0" brushRef="#br0" timeOffset="104144.38">22329 3585 3292 0,'-6'-22'102'0,"1"3"57"16,1 2 46-16,0 6 58 0,2 0 42 15,-4 0 34-15,2 2-5 0,4 2-25 0,0 7-33 16,-5-10-32-16,5 10-25 0,0 0-12 16,0 0 0-16,0 0-10 0,0 40-15 15,0-14-14-15,4 11-16 16,-4 3-8-16,1 1-17 0,-1 0-11 0,0 4-8 15,0-2-11-15,2-2-19 0,-4-2-14 0,4 0-5 16,-2-1-7-16,0-9-21 0,0-6-30 16,2-2-61-16,-4-3-58 0,2 1-54 0,0-3-54 15,-2 1-63-15,2-5-74 0,0-2-79 16,-1-3-107-16,-3-3-131 0,4-4-87 16,-6 6 76-16,6-6-561 0,0 0-712 0</inkml:trace>
  <inkml:trace contextRef="#ctx0" brushRef="#br0" timeOffset="104320.2">22239 3952 3238 0,'-3'-7'41'16,"-5"2"80"-16,8 5 54 0,-7-5 46 0,7 5 40 16,0 0 43-16,-8-7 23 0,8 7 7 15,0 0-5-15,-8-3-26 0,8 3-27 16,0 0-27-16,0 0-28 0,0 0-24 16,0 0-13-16,0 0-25 0,0 0-21 0,16-12-51 15,-7 8-82-15,2 1-84 16,7-1-78-16,-2 1-86 0,2-3-91 0,3 2-98 15,-2 0-107-15,0-2-110 0,1-2-87 0,-2 3 78 16,-2 0-479-16,-3 0-605 0</inkml:trace>
  <inkml:trace contextRef="#ctx0" brushRef="#br0" timeOffset="104699.98">22589 3789 2995 0,'0'0'-10'0,"0"0"53"0,0 0 38 0,0 0 38 0,0 0 29 15,0 0 25-15,3 5 15 16,-3-5 9-16,0 0 10 0,0 0 2 0,10 5 1 16,-10-5-13-16,0 0-15 0,11 2-7 15,-11-2-11-15,0 0-15 0,0 0-14 16,13 0-12-16,-13 0-11 0,0 0-8 0,0 0-13 0,13-7-7 16,-13 7-4-16,8-6-9 15,-8 6-8-15,2-9-2 16,-2 9-12-16,-2-9-8 0,2 9-6 0,0 0-5 0,-13-7-6 15,13 7-2-15,-23 4-2 0,8-1 2 16,-3 4-3-16,0 2-5 0,0 1 9 0,1 2-2 16,0 0 15-16,3 0 5 0,3 0 5 15,4 0 16-15,-3-2 10 0,2 4 13 0,5-3 9 16,-1-2 8-16,2 2 5 0,2-3-1 16,2 3-3-16,2-3-23 0,-1 0-9 0,8 2-8 15,-2-4-7-15,4-1-40 16,1-1-67-16,-2-1-79 0,4-3-71 0,-1-1-87 15,4-3-101-15,2-1-116 16,0 0-135-16,-2-5-165 0,2 1 60 0,-2-1-635 16,0-1-833-16</inkml:trace>
  <inkml:trace contextRef="#ctx0" brushRef="#br0" timeOffset="105274.01">22916 3751 3491 0,'0'0'-79'16,"0"0"60"-16,0 0 46 0,0 0 43 15,0 0 38-15,0 0 29 0,-15 21 18 0,8-12 7 16,5-1 1-16,-1 2-1 0,-1 3-4 0,0-2 2 16,3 1-7-16,-3 1-5 15,0-2-6-15,4 1-11 0,0-1-7 0,-2-1-10 16,2-2-7-16,0 1-6 0,2 0-7 16,-2-9-1-16,6 10-14 15,-1-7-7-15,-5-3-4 0,13 3-4 0,-13-3-14 16,0 0-13-16,23-6-15 0,-13 1-21 15,0-2-18-15,1-3-22 0,-4-1-19 0,3 0-13 16,-2-5-8-16,-3 3-8 0,1-3-8 16,0 0-6-16,-2 3 3 0,-2 1-4 0,-2 2 0 15,0 1 0-15,-2 2-9 0,2 7 8 16,-7-9 6-16,7 9 4 0,-7-3 5 0,7 3-12 16,0 0-4-16,0 0-15 0,0 0-13 15,-22 7-2-15,22-7 8 0,-7 3 11 16,7-3 16-16,0 0 21 0,0 0 32 0,0 0 35 15,20 12 35-15,-15-6 39 0,5-2 35 16,-2 3 30-16,-1 0 27 0,-1 5 31 0,1 0 19 16,2 4 18-16,-2 1-14 0,-1-1 28 15,-5 1 9-15,5 1 1 0,-2 6-1 0,-3 0-17 16,4 1-6-16,-3-3-14 0,0-4-14 16,0 1-16-16,-1-1-16 0,-1-3-13 15,0-3-14-15,0 0-6 0,0-3-1 16,0 1 2-16,-1-2 4 0,-1 1-8 0,-7-2-127 15,4 0 0-15,-2-2 0 0,-5 0 0 16,0-2 0-16,1-3 0 0,-4 0 0 0,-2-3 0 16,-1-2 0-16,0-1 0 0,0-5 0 0,0-1 0 15,2 1 0-15,5 1-147 16,-3 1-192-16,7-1-86 0,-4 2-92 0,3-3-70 16,2 3-192-16,2-2-21 15,4 1 77-15,0 0-595 0,6-2-774 0</inkml:trace>
  <inkml:trace contextRef="#ctx0" brushRef="#br0" timeOffset="105979.84">23369 3822 3632 0,'0'0'21'0,"-25"0"38"0,25 0 15 0,0 0 21 0,0 0 17 0,0 0 4 0,0 0 0 15,0 0-6-15,0 0-12 16,0 0-3-16,0 0-2 0,0 0-2 0,0 0 3 16,0 0-3-16,23-10 8 0,-17 6 2 15,1 1 11-15,-7 3 14 0,9-7 15 16,-9 7 19-16,13-6 13 0,-13 6 27 0,7-3-8 0,-7 3-8 0,0 0-12 16,2-10-12-1,-2 10-19-15,0 0-17 0,-9-12-12 0,9 12-12 0,-14-9-10 16,4 7-9-1,-2-1-10-15,-2 1-7 0,14 2-7 0,-29 4-13 0,12 1-2 16,2 1-6-16,-2 3-4 0,-1 0-15 0,6 3-2 0,-4 0 8 16,8 0-6-16,-1 0 10 15,6 2 4-15,0-4 6 0,6 0 14 0,-2 3 9 16,3-3 12-16,3 0 10 16,5 0-34-16,0-3-48 0,2-2 0 0,4 0 0 0,-2-1 0 15,4-4 0 1,-2 0 0-16,2-4 0 0,-3 1 0 15,4-4 0-15,-2-2 0 0,-1 2 0 0,-4-2 0 16,2-2 0-16,-5 0 0 0,-2-1 0 0,3 3 0 0,-4-5 0 16,-3 0 0-16,-1 2 0 0,0 0 0 0,-4 2 0 15,2 1 0-15,-1 2 0 16,-1 7 0-16,-1-12 0 16,1 12 0-16,-8-5 0 0,8 5 0 0,0 0 0 0,0 0 0 15,0 0 0-15,-27 13 0 0,27-13 0 16,-1 6 0-16,1-6 0 0,0 0 0 15,0 0 0-15,32 9 0 0,-13-8 0 0,3 1 0 16,2 0 0-16,-1 1 0 0,0 2 0 16,-2 2 0-16,-3 4 0 0,4-1 0 0,-8 3 0 15,0 3 0-15,-3 1 0 0,-1 2 0 0,0 0 0 16,-5 0 0-16,3-1 0 16,-3 3 0-16,2-7 0 0,-3 1 0 15,-3-3 0-15,3-1 0 0,0-1 0 16,-2 0 0-16,-1-3 0 0,1 0 0 15,-2-7 0-15,4 11 0 0,-2-9 0 0,-2-2 0 16,0 0 0-16,0 0 0 0,0 0 0 16,0 0-484-16,0 0-537 0,0 0 100 0,0 0-1040 15,0 0-1379-15</inkml:trace>
  <inkml:trace contextRef="#ctx0" brushRef="#br0" timeOffset="108162.59">26516 4711 4885 0,'0'0'-253'0,"0"0"88"0,-13-5 77 0,13 5 68 0,0 0 57 0,-7-6 40 0,7 6 38 0,-2-7 19 16,2 7 25-16,2-12 12 0,-2 12 17 0,4-12 12 15,1 7-5-15,-5 5-24 0,7-11-4 16,-7 11-8-16,11-3-6 0,-11 3-5 0,0 0-10 16,29 9-7-16,-17-1-9 0,3 4-10 15,-3 0-2-15,2 0-17 0,-3 2-6 16,1-2-12-16,-1 0-5 0,-3-1-4 0,-1 0-2 16,0-3-6-16,-4 1-3 0,3-2 2 15,-2 0 3-15,-1 1-4 0,-3-8 7 16,4 7 0-16,-4-7 8 0,0 0 10 0,4 5 1 15,-4-5-38-15,0 0-44 0,0 0 0 16,0 0 0-16,3-32 0 0,-2 17 0 0,5-3 0 16,-1 3 0-16,1-1 0 0,0 3 0 15,-3 3 0-15,2 1 0 0,-1 4 0 16,-4 5 0-16,9-7 0 0,-9 7 0 16,0 0 0-16,17 3 0 0,-17-3 0 0,19 10 0 15,-12-4 0-15,3-2 0 16,-2 1 0-16,-3-1 0 0,-5-4 0 0,16 7 0 15,-10-6 0-15,-6-1 0 0,12 6 0 0,-12-6 0 16,11 2 0-16,-11-2 0 0,0 0 0 0,0 0 0 0,24-5 0 16,-20-1 0-16,-4 6 0 15,11-8 0-15,-5 0 0 0,-1-1 0 0,-1 0 0 16,1-1 0-16,-2 0 0 16,-1-2 0-16,4 2-411 0,-2-1-146 0,-3 3-120 15,3 1-196-15,-2 1 48 0,-2 6 89 16,4-6-663-16,-4 6-850 0</inkml:trace>
  <inkml:trace contextRef="#ctx0" brushRef="#br0" timeOffset="108980.19">27391 4204 3915 0,'7'-17'41'0,"-3"3"54"0,-3 4 51 0,1 0 39 0,0 3 22 0,-2 7 10 0,2-9-18 0,-2 9-28 15,2-5-23-15,-2 5-6 0,0 0 25 0,4 28 4 16,-3-4-18-16,-1 1-4 0,-1 15 6 0,2-1-7 0,3 4-13 16,-8 0-8-1,8-3-12-15,-2-1-12 0,3-1-5 0,-4-4-15 0,3-7-2 16,-2-6-11-16,2-6-3 16,-4 2-8-16,2-5-3 0,-2-1-8 0,1-3 7 15,-1 1-3-15,0-2-5 16,0-7-4-16,-1 12-10 0,1-12-3 0,-12 6-29 15,6-2-33-15,6-4-36 0,-20 0-23 16,6-2-19-16,1-1-10 0,-5 0-6 0,5-3-1 16,-1 1 2-16,3 0 3 0,4 0 2 0,-2-1 2 15,0-1 2-15,6-1-8 0,3 0-14 16,3-3 1-16,6-2-5 0,4-3-14 16,15-8 4-16,8-3-5 0,6-2 19 15,6 1 9-15,7-3 10 0,1 0 14 0,-4 0 7 16,2 2 14-16,-4-1 11 0,-7 0 5 15,-7 0 11-15,-1-1 23 0,-12 6 27 0,-6 2 32 0,-6 6 17 16,-1-1 14-16,-7 5 7 0,2 1 0 16,-5 3 2-1,0-1-1-15,-5 1-2 0,2 2-5 0,-3 2 0 16,-3 2 0-16,9 3 6 0,-25 3-2 0,4 6 4 16,-8 10 6-16,-5 8-4 0,1 4-3 15,3 5-3-15,-1 1-5 0,9 3-5 16,1 1-3-16,3-6-3 0,7-1-7 15,0 0-5-15,5-1-3 0,0-7-1 0,4-3-3 16,1-2 1-16,-1-4-7 0,2-5-1 0,-2 2 1 16,2-4 0-16,0-1 3 0,2-2 11 15,1-4 9-15,-3-3 3 0,14 0 8 0,-14 0 13 16,22-9-11-16,-8 3 1 0,-3 0 10 16,3 3 6-16,-6 0-2 0,1-1-10 0,-9 4 17 15,18 2 14-15,-11 1 2 0,2 1 0 16,-2 3 3-16,6 1-4 0,-4 3-3 15,2-3-2-15,-1 1 1 0,-3-1-1 0,1-1-9 16,2-1-6-16,-3 4-3 0,1-5 0 16,-1 0 0-16,1 0-3 0,0-1-3 0,1-3-4 15,3-1-21-15,1 0-39 0,0-1 0 16,3-3 0-16,-2 1 0 0,6-1 0 16,-4-1 0-16,-4 2 0 0,1-1 0 15,-1 2 0-15,-1 0 0 0,3 0 0 16,-14 2 0-16,17 0 0 0,-17 0 0 15,18 0 0-15,-18 0 0 0,12 0 0 0,-12 0 0 16,13 2 0-16,-13-2-30 0,12 2-181 0,-12-2-61 16,11 2-67-16,-11-2-103 0,20-2-131 15,-11-3-192-15,0 0-53 0,2 0 90 0,-2 0-637 16,5 0-819-16</inkml:trace>
  <inkml:trace contextRef="#ctx0" brushRef="#br0" timeOffset="109450.04">28421 4379 4031 0,'-6'-5'38'0,"6"5"2"0,0 0 38 0,0 0 50 0,0 0 32 0,0 0 19 0,0 0 10 16,-4 21 4-16,6-10-3 0,0 1 6 0,-2 4-9 15,0-1-9-15,0 0-4 0,0 5-2 0,0-4-19 16,-2 0-14-16,2 0-12 0,-2-3-10 16,2-1-11-16,0 0-9 0,-2-1-9 0,2-3 2 15,0 1-3-15,0-9 3 16,-2 12 6-16,2-12 12 0,0 7 6 0,0-7-11 0,0 0-14 16,0 0-8-16,0 0-13 15,0 0-6-15,0 0-10 0,17-35-4 0,-6 18-4 0,0 0-5 16,0 2-7-1,-4 2-17-15,0 1-2 0,4 3-13 0,-6 0 0 16,2 2 0-16,-1 0 0 0,1 1 0 0,-2 1 0 0,-5 5 0 16,11-3 0-16,-11 3 0 15,0 0 0-15,0 0 0 0,23 3 0 0,-23-3 0 0,11 9 0 16,-2-5 0-16,-6 1 0 16,3 0 0-16,-6-5 0 0,7 9 0 15,-7-9-117-15,6 8-78 0,-4-3-56 16,-1 0-60-16,1 0-75 0,-2-5-81 0,0 10-91 0,0-10-94 15,0 0-111-15,0 0 54 0,0 0-577 0,0 0-746 16</inkml:trace>
  <inkml:trace contextRef="#ctx0" brushRef="#br0" timeOffset="109699.87">28652 4460 3268 0,'7'-11'-33'0,"-3"1"89"0,-1 3 60 16,1 0 53-16,0 0 50 0,-4 7 35 0,3-7 24 0,-3 7 11 16,0 0-6-16,4-8-22 15,-4 8-25-15,0 0-23 0,0 0 9 0,0 0-10 16,0 0-17-16,0 0-15 15,18 14-16-15,-15-6-14 0,-1-1-19 0,2 2-7 0,0-1-17 16,-1-1-8 0,2 1-12-16,0-1-8 0,-3 1-6 0,4-2-6 15,-6-6-9-15,5 9-5 0,1-4-3 16,-6-5-3-16,6 3-3 0,-6-3-4 0,0 0-3 16,0 0-3-16,0 0-13 0,0 0-29 15,23-11-43-15,-22 2-39 0,3 2-35 0,-1-4-39 16,-3 0-49-16,2-1-54 0,0-2-67 15,-2 1-74-15,0 2-71 0,-2-1-100 16,0 0-150-16,-1 5 29 0,-1-1-571 0,1 3-730 16</inkml:trace>
  <inkml:trace contextRef="#ctx0" brushRef="#br0" timeOffset="110420.13">28758 4319 3461 0,'0'0'1'0,"0"0"33"16,0 0 60-16,0 0 64 15,0 0 42-15,15 17 32 0,-12-12 17 0,4 4 6 0,-4 0-8 16,5-1-13-16,-3 2-23 0,1-1-20 16,2 0-18-16,0-1-22 0,-3 0-11 15,1 1-15-15,-1 0-16 0,2-3-11 16,-4 0-1-16,-3-6-6 0,10 8-8 0,-9-2-7 16,-1-6 3-16,0 0-9 0,10 3-13 15,-10-3-2-15,0 0-7 0,0 0-1 16,0 0 5-16,12-17 2 0,-12 17 12 0,5-7 11 0,-5 7 6 15,6-7 0-15,-6 7-3 16,0 0-1-16,3-7-8 0,-3 7-1 0,0 0-13 16,0 0-10-16,8-3 1 15,-8 3-6-15,0 0 1 0,0 0-10 0,0 0-5 16,0 0-2-16,21 8-6 0,-21-8-5 0,8 4-16 16,-8-4-15-16,8 3-9 0,-8-3-12 15,0 0-4-15,0 0-18 0,18-1-22 16,-18 1-18-16,16-13-5 0,-9 6-8 15,4-1-1-15,2-6 2 0,-2-1 11 16,4-9 4-16,2-2 9 0,-3-3 6 0,1 0 8 0,0-3 6 0,0-3 10 16,-1-1 8-1,-1 3 12-15,0 5 15 0,-5 5 33 0,-2 6 29 16,-3 3 11-16,1 4 7 0,-2 1-8 0,2 3-17 16,-4 6 4-16,0 0 8 0,0 0 3 0,0 0 4 15,0 0 0-15,-10 32-2 16,5-10 2-16,-3 11 2 15,4 1 4-15,0 1 10 0,2 0-2 0,0 3-2 16,2-5-2-16,0 3 4 0,0-5-8 0,4 4-2 0,-2-5-5 16,0-6-6-16,0-1-4 0,0-2-1 0,2-4-4 15,0 0-2-15,-2-4-3 16,0 0 2-16,-1-2-3 0,3-1-2 0,0-2-9 16,-1-1-19-16,6-2 0 15,-6 2 0-15,3-3 0 0,1 1 0 0,-7-5 0 0,10 8 0 16,-10-8 0-16,6 7 0 15,-2-3 0-15,-4-4 0 0,3 7 0 16,-3-7 0-16,6 7 0 0,-6-7 0 0,2 8 0 0,-2-8 0 16,0 12 0-16,0-12 0 15,-6 14 0-15,3-8 0 0,-5 1 0 0,-2 2 0 16,-3-2 0-16,-3 0 0 0,2-2 0 16,-2-1 0-16,-1 0 0 0,0 0-275 15,-2-2-766-15,5-1 102 0,2 1 106 16,-2 0-903-16,14-2-1167 0</inkml:trace>
  <inkml:trace contextRef="#ctx0" brushRef="#br0" timeOffset="123010.18">11652 6911 3421 0,'0'0'210'0,"0"0"-28"0,0 0-13 0,0 0-9 0,0 0 17 0,0 0-6 0,-12 16 5 0,12-16-9 0,0 0-7 15,0 0 1-15,0 0-5 16,0 0-11-16,0 0-8 0,0 0 11 16,0 0 21-16,25 7 18 0,-11-5-3 0,9 1-11 15,2 0-14-15,11 2-10 0,4 1-15 0,3-1-10 16,-4 0-4-16,3 2-12 0,0 1-7 15,-2-2-18-15,2-1-2 0,0 2-13 16,-2-2 0-16,0 3-10 0,-3-1 1 0,6-2 27 16,0-1 13-16,5-1 3 0,-1 3-4 15,3-5-57-15,4 0-41 0,-1 1 0 0,9 0 0 16,-10-1 0-16,9 1 0 16,-11 2 0-16,15-2 0 0,-2 0 0 15,-15-2 0-15,4 1 0 0,9 3 0 0,-11-3 0 16,-1 1 0-16,-1 0 0 0,-1 1 0 15,-1 1 0-15,0-1 0 0,0 0 0 0,-3-1 0 16,3 1 0-16,-4-1 0 0,2-2 0 16,-4 4 0-16,-6-4 0 0,-5 1 0 0,0-1 0 15,-8 2 0-15,-1-2 0 16,1 3 0-16,-4-1 0 0,-1-2 0 0,-2 4 0 16,0-2 0-16,-3 1 0 0,1-1 0 15,1 0 0-15,-2-1 0 0,5 1 0 0,-3-1 0 16,7 3 0-16,-1-3 0 0,7 1 0 15,2-1 0-15,13 3 0 0,1-2 0 0,-1 0 0 16,4-2 0-16,-6 2 0 0,6-1 0 16,-6 1 0-16,3 2 0 0,0-1 0 0,-4-2 0 15,-4 1 0-15,-7-2 0 0,0 2 0 16,4 1 0-16,-6-1 0 0,2 0 0 0,4 1 0 16,-3 0 0-16,1-2 0 0,12 1 0 15,-4 1 0-15,-4-3 0 0,-5 0 0 16,1 2 0-16,0 1 0 0,-1-3 0 0,-4 4 0 15,3-3 0-15,-4-1 0 0,-1 3 0 16,-4-1 0-16,1 0 0 0,0 0 0 0,-2 0 0 16,-1-1 0-16,-3-1 0 0,2 4 0 0,2-3 0 15,1 1 0-15,2 0 0 16,3-2 0-16,4 0 0 0,5 0 0 0,10-2 0 16,4 2 0-16,-1 0 0 0,4 0 0 15,-4 0 0-15,1 2 0 0,-3 0 0 0,0-1 0 16,-1 1 0-16,-8 0 0 15,-8 1 0-15,3 0 0 0,-4-2 0 0,-3 0 0 0,1 2 0 16,0-3 0-16,1 4 0 0,1-2 0 0,2-1 0 16,12 3 0-16,3-2 0 0,-3-1 0 15,6-1 0-15,-4 0 0 0,3 0 0 0,-4 0 0 16,2 2 0-16,-10 0 0 16,-3 2 0-16,-2-3 0 0,-1 3 0 0,-5-3 0 0,-4 0 0 15,1 1 0-15,-3 0 0 16,-4 0 0-16,1-2 0 0,-1 0 0 0,-11 0 0 15,15 1 0-15,-15-1 0 16,17 0 0-16,-17 0 0 0,12 2 0 0,-12-2 0 16,0 0 0-16,0 0 0 0,19-2 0 0,-19 2 0 0,0 0 0 15,0 0 0-15,13-1 0 16,-13 1 0-16,0 0 0 0,0 0 0 0,8-2 0 16,-8 2 0-16,0 0 0 15,0 0 0-15,0 0 0 0,0 0 0 0,11-4 0 16,-11 4 0-16,0 0 0 0,0 0 0 15,0 0 0-15,0 0 0 0,0 0 0 0,0 0 0 16,8-4 0-16,-8 4 0 0,0 0 0 0,0 0 0 0,0 0 0 16,0 0 0-16,0 0 0 15,0 0 0-15,0 0 0 0,0 0 0 0,0 0 0 16,2-7 0-16,-2 7 0 0,0 0 0 16,0 0 0-16,0 0 0 0,0 0 0 0,0 0 0 15,0 0 0-15,0 0 0 16,0 0 0-16,0 0 0 0,0 0 0 0,0 0 0 15,0 0 0-15,17-2 0 0,-17 2 0 16,15-2 0-16,-2 2 0 0,7 0 0 0,0 0 0 16,7 0 0-16,1 2 0 0,-1 0 0 0,0 0 0 15,0 0 0-15,-7-1 0 16,1 1 0-16,1 0 0 0,-6-1 0 0,6 0 0 16,-7 1 0-16,2 0 0 0,0-2 0 15,-4 2 0-15,5-2 0 0,-3 0 0 0,0 0 0 16,-2-2 0-16,3 2 0 15,-1 0 0-15,1-2 0 0,0 0 0 0,2 1 0 0,-2 0 0 16,6 1 0-16,-4-2 0 0,1 0 0 0,5 2 0 0,2-1 0 16,-5 1 0-16,5-2 0 15,1 0 0-15,16-2 0 0,-14 3 0 0,2-1 0 16,-4 0 0-16,-1 2 0 0,1-2 0 16,-6 2 0-16,-2-1 0 15,-2 1 0-15,-2 0 0 0,-1-2 0 0,-1 4 0 16,-3-4 0-16,1 2 0 0,-11 0 0 15,23 0 0-15,-12 0 0 0,3 2 0 16,-1-1 0-16,5-1 0 0,0 2 0 0,5 0 0 16,4 1 0-16,4-1 0 0,7 2 0 0,-1 1 0 15,-1-2 0-15,-3 0 0 0,-8 1 0 16,0-1 0-16,-6-1 0 0,1 0 0 16,-4-1 0-16,1 1 0 0,-3 0 0 0,-2-1 0 15,1-1 0-15,-4 2 0 0,-9-2 0 16,16 2 0-16,-4-2 0 0,-4 2 0 0,-8-2 0 15,17 0 0-15,-17 0 0 0,15 0 0 0,-8 2 0 16,-7-2 0-16,16 0 0 0,-16 0 0 16,11 0 0-16,-11 0 0 0,0 0 0 0,0 0 0 15,16-2 0-15,-16 2 0 0,7-2 0 16,-7 2 0-16,0 0 0 0,8-4 0 16,-8 4 0-16,0 0 0 0,0 0 0 0,7-5 0 15,-7 5 0-15,0 0 0 16,7-3 0-16,-7 3 0 0,0 0 0 0,3-5 0 0,-3 5 0 15,0 0 0-15,0 0 0 16,8-2 0-16,-8 2 0 0,0 0 0 0,0 0 0 0,0 0 0 16,0 0 0-16,0 0 0 0,0 0 0 15,0 0 0-15,0 0 0 0,11-2 0 16,-11 2 0-16,0 0 0 0,0 0 0 16,0 0 0-16,0 0 0 0,0 0 0 0,0 0 0 15,0 0 0-15,0 0 0 0,0 0 0 16,0 0 0-16,0 0 0 0,0 0 0 15,0 0 0-15,8 7 0 0,-8-7 0 0,0 0 0 16,0 0 0-16,0 0 0 0,0 0 0 0,0 0 0 0,0 0 0 16,0 0 0-16,0 0 0 15,0 0 0-15,13 0 0 0,-13 0 0 0,0 0 0 0,0 0 0 16,0 0 0 0,19-2 0-16,-19 2 0 0,17 2 0 0,-9-2 0 15,-8 0 0-15,19 2 0 0,-12-2 0 16,-7 0 0-16,18 2 0 0,-11-1 0 0,-7-1 0 15,20 2 0-15,-11-4 0 0,-9 2 0 16,17 2 0-16,-7-2 0 0,1 0 0 16,-11 0 0-16,17 0 0 0,-6 0 0 0,1-2 0 0,1 4 0 15,1-4 0-15,-1 2 0 0,5 0 0 16,-4 0 0-16,6-1 0 0,-4 1 0 16,2 0 0-16,0 0 0 0,0 0 0 0,1 0 0 15,-2 1 0-15,2-1 0 0,2 2 0 0,-6-2 0 16,0 2 0-16,3-2 0 15,-5 0 0-15,1 1 0 0,0-1 0 0,0 2 0 0,3-2 0 16,0 2 0-16,7-2 0 0,-2 0 0 0,4 2 0 16,19-2 0-16,-4 0 0 0,5 2 0 15,2-1 0-15,-2 1 0 0,1 0 0 16,-1-2 0-16,-1 2 0 0,-1-2 0 16,-2 1 0-16,-7 1 0 0,-9-1 0 15,-3-1 0-15,-2 0 0 0,-2 2 0 0,0-2 0 16,-4 0 0-16,0 2 0 0,1-2 0 0,-3 0 0 15,2 1 0-15,-2-1 0 0,11-1 0 16,0 1 0-16,3-2 0 0,2 2 0 16,1-2 0-16,10 2 0 0,2-1 0 0,0-1 0 0,2 1 0 15,-3 1 0-15,2-2 0 16,-9 2 0-16,-4 2 0 0,1-2 0 16,-3 0 0-16,-3 0 0 0,-4 0 0 15,-2 0 0-15,2 0 0 0,-4 0 0 0,1 0 0 0,-4-2 0 16,6 2 0-16,-6-2 0 15,8 2 0-15,-1 0 0 0,3-2 0 0,-1 1 0 16,4 1 0-16,0-2 0 0,-1 0 0 0,1 0 0 16,0 0 0-16,1 1 0 0,-3-1 0 15,-2 2 0-15,-4-2 0 0,3 2 0 0,-6 0 0 16,-1-1 0-16,1-1 0 16,-4 2 0-16,4 0 0 0,-3 0 0 0,3-2 0 15,-1 4 0-15,0-4 0 0,4 2 0 16,2 0 0-16,0-2 0 0,8 1 0 15,1 1 0-15,-1 0 0 0,11-4 0 16,0 2 0-16,-6 1 0 0,-6 2 0 0,1-2 0 16,0 1 0-16,-3-1 0 0,-4 2 0 15,-4-1 0-15,0 1 0 0,-4-1 0 0,0-1 0 16,-1 2 0-16,-2-1 0 0,1 0 0 16,-12 0 0-16,23 2 0 0,-8-2 0 0,3 0 0 15,0 0 0-15,5 0 0 0,8 0 0 16,-1 0 0-16,14 2 0 0,-4-2 0 0,4 0 0 15,-5 0 0-15,6 2 0 0,-13-2 0 16,-5 1 0-16,-5-1 0 0,-1 2 0 0,-1 0 0 16,-7-2 0-16,1 2 0 0,-1-1 0 15,-2-1 0-15,2 0 0 0,-3 2 0 0,0 0 0 16,-10-2 0-16,18 0 0 0,-7 1 0 16,3-1 0-16,6 2 0 0,-2-2 0 0,3 2 0 15,-2-2 0-15,2 2 0 0,0 0 0 16,1-2 0-16,-2 3 0 0,-1-3 0 0,-2 2 0 15,-3 0 0-15,1-2 0 16,-3 1 0-16,-1-1 0 0,-2 2 0 0,1-1 0 16,-10-1 0-16,20 2 0 0,-9-2 0 15,-2 2 0-15,4-2 0 0,2 0 0 0,7 0 0 16,0 0 0-16,7 0 0 0,11-2 0 0,2 0 0 16,-3 2 0-16,-3 0 0 0,-7 0 0 15,2 2 0-15,-5-2 0 0,-4 0 0 0,-1 2 0 16,-3-2 0-16,-4 1 0 0,-1-1 0 15,-4 0 0-15,3 0 0 0,-12 0 0 0,21 2 0 16,-11-2 0-16,-10 0 0 0,13 0 0 16,-13 0 0-16,17 1 0 0,-17-1 0 0,15 0 0 15,-6 0 0-15,-9 0 0 0,18 0 0 16,-18 0 0-16,18 0 0 0,-11 3 0 0,-7-3 0 16,13-3 0-16,-13 3 0 0,14 3 0 15,-14-3 0-15,0 0 0 0,14 0 0 16,-14 0 0-16,16 0 0 15,-16 0 0-15,21 0 0 0,-8 0 0 0,6 0 0 16,8 1 0-16,3 1 0 0,11 2 0 0,0-4 0 16,-1 1 0-16,1 1 0 0,-7 0 0 0,-7 0 0 0,0-2 0 15,-4 1 0-15,-3 1 0 16,-2 0 0-16,0-2 0 0,-5 0 0 0,-1 0 0 16,-3 0 0-16,-9 0 0 15,20 1 0-15,-13-1 0 0,-7 0 0 0,15 2 0 0,-15-2 0 0,12 0 0 16,-12 0 0-1,13 2 0-15,-13-2 0 0,12 0 0 0,-12 0 0 0,11 1 0 16,-11-1 0-16,11 2 0 0,-11-2 0 0,8 2 0 16,-8-2 0-16,0 0 0 0,11 2 0 15,-11-2 0-15,0 0 0 0,9 0 0 16,-9 0 0-16,0 0 0 0,12 1 0 16,-12-1 0-16,10 4 0 0,-10-4 0 0,9 0 0 15,-9 0 0-15,12 2 0 0,-12-2 0 16,15 1 0-16,-15-1 0 0,14 2 0 15,-14-2 0-15,13 2 0 0,-13-2 0 16,9 1 0-16,-9-1 0 0,0 0 0 0,14 0 0 16,-14 0 0-16,0 0 0 0,0 0 0 15,11 0 0-15,-11 0 0 0,0 0 0 0,0 0 0 16,0 0 0-16,0 0 0 0,14 0 0 16,-14 0 0-16,0 0 0 0,0 0 0 0,0 0 0 15,0 0 0-15,0 0 0 0,0 0 0 0,0 0 0 16,0 0 0-16,0 0 0 0,0 0 0 15,0 0 0-15,9 2 0 0,-9-2 0 16,0 0 0-16,0 0 0 0,0 0 0 0,0 0 0 0,0 0 0 16,0 0 0-16,0 0 0 15,0 0 0-15,0 0 0 0,0 0 0 0,0 0 0 16,0 0 0-16,0 0 0 16,0 0 0-16,0 0 0 0,0 0 0 0,0 0 0 15,0 0 0-15,0 0 0 0,0 0 0 16,0 0 0-16,0 0 0 0,0 0 0 0,0 0 0 0,0 0 0 15,0 0 0 1,0 0 0-16,0 0 0 0,0 0 0 0,0 0 0 0,0 0 0 16,0 0 0-16,0 0 0 0,0 0 0 0,0 0 0 15,0 0 0-15,0 0 0 0,0 0 0 16,0 0 0-16,0 0 0 0,0 0 0 16,0 0 0-16,0 0 0 0,0 0 0 15,0 0 0-15,0 0 0 0,0 0 0 0,0 0 0 16,0 0 0-16,0 0 0 0,0 0 0 15,0 0 0-15,0 0 0 0,0 0 0 0,0 0 0 16,0 0 0-16,0 0 0 0,0 0 0 16,0 0 0-16,0 0 0 0,0 0 0 0,0 0 0 15,0 0 0-15,0 0 0 0,0 0 0 16,0 0 0-16,0 0 0 0,0 0 0 0,0 0 0 16,0 0 0-16,0 0 0 0,0 0 0 15,0 0 0-15,0 0 0 0,0 0 0 0,0 0 0 16,0 0 0-16,0 0 0 15,0 0 0-15,0 0 0 0,0 0 0 0,0 0 0 16,0 0 0-16,0 0 0 0,0 0 0 16,0 0 0-16,0 0 0 0,0 0 0 0,0 0 0 15,0 0 0-15,0 0 0 0,0 0 0 16,0 0 0-16,0 0 0 0,-27-8 0 0,27 8 0 16,-18-6 0-16,6 3 0 0,-3 1-1052 15,-5 0-1376-15,-6 1-1819 0</inkml:trace>
  <inkml:trace contextRef="#ctx0" brushRef="#br0" timeOffset="126280.33">1533 7327 6150 0,'4'-9'-349'0,"-4"4"70"0,0 5 53 0,3-10 39 0,-3 10 54 0,2-11 49 0,-2 11 44 16,0-7 27-16,0 7 13 0,0 0 7 0,0 0 6 0,0 0 8 15,0 0 25-15,0 0 36 16,0 0 18-16,-27 28 17 0,11-1 12 0,-4 4 15 16,-1 8-1-16,-1-1-1 15,3-7-6-15,1 0-6 0,3-3-8 0,2-5-12 0,3-2-8 16,1-6-8-1,3-1-4-15,3-4-11 0,-4-1-7 0,5 0 1 0,-1-2-5 16,3-7 2-16,-4 11-8 0,4-11 4 0,-2 6-6 16,2-6-12-16,0 0 0 15,0 0-1-15,0 0-11 0,0 0 3 0,2-36-12 0,-2 20-3 16,-2-3-5 0,0-1-2-16,0-5-3 0,1 3-4 15,-3 0 10-15,2 5-8 0,0-1 0 16,0 6 4-16,2 1-9 0,-2 1 1 0,0 1-7 15,2 0-6-15,0 9-8 0,0-13 6 16,0 13-4-16,4-7 0 0,-4 7 5 16,10-4 2-16,-10 4-1 0,0 0 6 0,26 9-3 15,-13-2 7-15,1 1-6 0,1-1 2 16,1 4-3-16,-2-1 2 0,2 1-5 0,-3-3 7 16,0 2 4-16,-1-2-1 0,-3 1-7 15,1-2 0-15,-2-2 7 0,-1 0 3 16,-1 0-3-16,-6-5 5 0,9 7 11 0,-9-7 17 15,8 4 5-15,-8-4-1 0,0 0-2 16,0 0 1-16,0 0-13 0,0 0-3 0,-1-22-1 16,-4 11-2-16,-3-1 0 0,1-2 0 15,0 5 2-15,1-2 11 0,0 2 1 16,0 4-1-16,2-2-8 0,1 1-5 0,3 6-8 16,-8-6-8-16,8 6 1 0,0 0 3 15,0 0 0-15,0 0-5 0,-3 23 1 16,6-13-2-16,1 1 4 0,3 0-4 0,-1 3 3 15,4-4 2-15,-1 2-1 0,2-2 0 16,0 1 1-16,0-3-2 0,-4-1-5 16,0 0-14-16,2 0-18 0,-4-4-29 15,-5-3-64-15,8 9-75 0,-5-5-76 0,-3-4-101 16,2 5-112-16,-2-5-141 0,0 0-234 0,-5 9 72 16,1-3 93-16,0-3-538 0,4-3-696 15</inkml:trace>
  <inkml:trace contextRef="#ctx0" brushRef="#br0" timeOffset="129854.08">3309 8275 3144 0,'-16'3'-84'0,"-2"-1"33"0,2 0 28 0,2 1 27 0,-1-1 28 0,-3 0 30 0,4-1 36 15,0 1 24-15,-3 1 22 0,3 1 6 16,1-3 16-16,2 1 0 0,1 0-3 0,10-2-6 16,-15 2-1-16,15-2-10 0,-12 1-7 15,12-1-10-15,-9 2-9 0,9-2-4 16,0 0 6-16,0 0 8 0,0 0 32 16,0 0 25-16,0 0 7 0,0 0 5 0,36 11-3 15,-15-11-28-15,10 0-7 0,14 0-2 16,7-4-10-16,9 2-16 0,5-3-8 15,7 2-16-15,-1-3-10 0,1 1-10 0,-4 0-6 16,-3 4-7-16,-13 1-9 0,-3 0-6 0,-4 0-3 16,-3 1-10-16,-10-1-1 15,-5 0-5-15,-3 2-4 0,0-1 1 0,-3 1 1 0,-2-2 5 16,-1 0 5-16,-2 2 7 16,2-2-55-16,0 0-2 0,2 0 0 15,2-2 0-15,6 2 0 0,-1 0 0 0,1-2 0 16,11 1 0-16,-6 1 0 0,-4 0 0 0,10 0 0 15,-6 0 0-15,-5 0 0 16,1 0 0-16,1 1 0 0,-1-1 0 0,-1 2 0 16,0-2 0-16,-1 0 0 0,1 0 0 0,0 0 0 0,-3 0 0 15,3-2 0 1,-2 2 0-16,1-1 0 0,0 1 0 0,-1 0 0 16,0-2 0-16,1 1 0 0,1-1 0 15,-2 0 0-15,3 2 0 0,-3-2 0 0,0 2 0 0,-1-1 0 16,2 1 0-16,-4 0 0 15,-3 0 0-15,-1 1 0 0,3-1 0 0,-2 0 0 16,-4 2 0-16,2 0 0 0,-1 0 0 0,2-1 0 16,0 1 0-16,1-2 0 0,-1 1 0 15,3 1 0-15,-1-2 0 0,5 0 0 0,-2 2 0 16,2-2 0-16,0 0 0 16,2 2 0-16,-3-2 0 0,1 0 0 0,0 0 0 0,-7 0 0 15,1 0 0-15,1 0 0 16,-2 0 0-16,-2 0 0 15,-4 0 0-15,2 0 0 0,2 0 0 0,-4-2 0 16,-1 2 0-16,1 0 0 0,-1 0 0 0,1 0 0 0,-1-2 0 16,-1 2 0-16,1 0 0 15,0 0 0-15,3 0 0 0,-4 0 0 0,4 0 0 16,1 0 0-16,2 0 0 0,-1 0 0 0,2 0 0 16,1 0 0-16,2 0 0 0,1 0 0 15,3 0 0-15,2 0 0 0,-1-2 0 16,3 2 0-16,-1 0 0 0,-1 0 0 15,0 0 0-15,-1 2 0 16,1 0 0-16,-8-2 0 0,1 2 0 0,-4-1 0 0,0 1 0 16,2 0 0-16,-3 1 0 0,-4-1 0 0,0 0 0 15,3 0 0-15,-5 1 0 0,1-1 0 0,1 0 0 16,-1-1 0-16,3 2 0 16,4-3 0-16,3 0 0 0,3 2 0 15,4-1 0-15,-2-1 0 0,3 2 0 0,12-2 0 16,0 0 0-16,-2 2 0 0,2 0 0 15,-2 0 0-15,-2 0 0 0,-4-1 0 16,4 1 0-16,-4 0 0 0,-5-1 0 0,10 3 0 16,-9-1 0-16,-2-1 0 0,-1 0 0 0,1 0 0 15,-3-1 0-15,4-1 0 0,-2 1 0 16,1 3 0-16,-1-2 0 0,-1-2 0 0,6 1 0 16,-7 1 0-16,6 0 0 15,-3-2 0-15,-1 2 0 0,2-2 0 0,0 1 0 16,-4-1 0-16,1 2 0 15,-5 0 0-15,4-1 0 0,0 1 0 0,-6 0 0 0,1 0 0 0,2 0 0 16,-3 0 0-16,3-2 0 0,-1 1 0 16,4 1 0-16,0 1 0 0,1-1 0 15,3 1 0-15,-1-1 0 16,11 1 0-16,-1 1 0 0,4-1 0 0,-6 2 0 16,2 1 0-16,0-3 0 0,-5 0 0 0,6 2 0 0,-3-1 0 15,3-2 0-15,1 2 0 16,0-1 0-16,-3 0 0 0,-4 0 0 15,8 0 0-15,-11 0 0 0,0-2 0 0,-1 0 0 16,9 1 0-16,-6 0 0 0,-1-2 0 16,-1 0 0-16,10 2 0 0,-6-2 0 0,-3 0 0 15,-1 0 0-15,2-2 0 0,7 2 0 16,5-2 0-16,-10 2 0 0,-4 0 0 0,3 0 0 16,6 0 0-16,-3 0 0 0,-9 2 0 15,0-2 0-15,0 2 0 0,1-2 0 0,-1 0 0 16,0 0 0-16,4 0 0 15,-1 0 0-15,1 0 0 0,-3 0 0 0,3 0 0 16,10-2 0-16,4 0 0 0,-6 2 0 0,3 0 0 16,-8-2 0-16,9 2 0 0,-4 0 0 15,-5 0 0-15,-3 0 0 0,-1 0 0 16,-1 0 0-16,0 2 0 0,-1-2 0 16,-1 2 0-16,0-2 0 0,-5 2 0 0,3-2 0 15,-2 2 0-15,4-2 0 0,0 2 0 16,1-2 0-16,0 0 0 0,15 0 0 15,-2 1 0-15,3 1 0 0,0-4 0 0,-3 2 0 16,6 2 0-16,-6-2 0 0,4 0 0 0,-6 0 0 16,3 2 0-16,-8-2 0 0,-4 0 0 15,-1 1 0-15,3-1 0 0,-3 0 0 0,14 0 0 16,-11 2 0-16,8 0 0 0,-4-2 0 16,2 3 0-16,2-3 0 0,-2 4 0 15,2-1 0-15,-8 0 0 0,-5-1 0 0,2 1 0 16,-4 1 0-16,-1-1 0 0,1 3 0 15,-8-3 0-15,2 1 0 0,-2-1 0 0,-3-1 0 16,1 0 0-16,-1 0 0 16,-2 0 0-16,2 0 0 0,-3 1 0 0,2-1 0 15,-1 0 0-15,-1 1 0 0,2-1 0 16,-1 2 0-16,1-1 0 0,3 1 0 16,1-1 0-16,0 1 0 0,6 0 0 0,-1 0 0 0,3-1 0 0,0 2 0 15,2-1 0 1,9 1 0-16,2-1 0 0,1-1 0 15,2 0 0-15,-3-1 0 0,7 1 0 0,-6-3 0 16,3 2 0-16,0 0 0 0,-7-2 0 0,-7 0 0 0,5 0 0 16,-3 2 0-16,1-2 0 0,6 1 0 0,-1 2 0 15,-9-3 0-15,4 0 0 16,-3 1 0-16,-1-1 0 0,0 0 0 0,1 0 0 16,-9 0 0-16,8 2 0 15,-8-2 0-15,2 0 0 0,-6 1 0 16,0-1 0-16,-1 0 0 0,1 0 0 0,-1 0 0 15,-14 0 0-15,24 2 0 0,-12-2 0 0,1 0 0 16,2 0 0-16,0 0 0 0,4 2 0 16,3-2 0-16,-4 0 0 0,3 0 0 15,3 2 0-15,-2-2 0 0,-1 1 0 0,6-1 0 0,-2 1 0 16,0 3 0-16,4-2 0 16,0-1 0-16,-4 1 0 0,0 0 0 15,-6 0 0-15,3 0 0 0,3-1 0 16,0 1 0-16,-4-2 0 0,2 0 0 0,0 0 0 15,3 2 0-15,-1-2 0 0,0 0 0 0,-3 0 0 0,2 0 0 0,-1 0 0 16,-3 0 0 0,1 1 0-16,2-1 0 0,-1 0 0 0,-2 0 0 0,-1 2 0 15,3-2 0-15,-4 0 0 16,1 0 0-16,-2 2 0 0,1-2 0 0,-4 0 0 0,2 0 0 16,5 0 0-1,-4 2 0-15,2-2 0 0,2 0 0 16,-2 1 0-16,2-1 0 0,-2 2 0 0,-2 0 0 15,5 0 0-15,-6-2 0 0,6 1 0 0,-6 3 0 0,4-3 0 16,-1 1 0-16,-1-1 0 0,4-1 0 0,-6 0 0 16,7 2 0-16,-1-4 0 15,-1 2 0-15,1 0 0 16,-1 0 0-16,6-1 0 0,-2-1 0 0,-3 2 0 16,-1 0 0-16,3 0 0 0,-6 0 0 15,5 0 0-15,-2 2 0 0,3-4 0 0,-6 4 0 16,3-4 0-16,-1 4 0 0,-2-2 0 15,3 0 0-15,2 0 0 0,-4 0 0 0,2 0 0 16,0 0 0-16,0 0 0 0,0-2 0 16,-2 4 0-16,2-2 0 0,-4 0 0 0,0 0 0 15,-1-2 0-15,-2 2 0 0,0 0 0 16,1 0 0-16,-1 0 0 0,-3 0 0 0,5 2 0 16,-3-2 0-16,-1 0 0 0,2 1 0 15,-1 1 0-15,3-2 0 0,1 2 0 16,-2 0 0-16,7-1 0 0,-6 1 0 15,4 0 0-15,-2-2 0 0,3 1 0 0,-1 1 0 0,-2 0 0 16,3 0 0-16,3 0 0 0,-6 0 0 16,3-2 0-16,1 0 0 0,-2 1 0 15,1 1 0-15,0-2 0 0,-2 2 0 0,0-1 0 16,1 1 0-16,-6-2 0 0,2 0 0 16,1 1 0-16,-2-1 0 0,2 2 0 15,1 0 0-15,-2-2 0 0,0 1 0 0,1-1 0 16,-2 2 0-16,0-2 0 0,3 0 0 15,-4 1 0-15,2-1 0 0,-1 0 0 16,2 0 0-16,-2 0 0 0,3 0 0 0,-3 3 0 16,0-6 0-16,0 6 0 0,3-6 0 0,-5 6 0 15,0-3 0-15,2 1 0 0,-1-1 0 16,1 2 0-16,-3 0 0 0,3 0 0 0,2 1 0 16,0-1 0-16,0 0 0 15,4-1 0-15,-2 1 0 0,2 0 0 0,4-1 0 16,1 1 0-16,3-2 0 15,-2 0 0-15,-1 0 0 0,1 0 0 0,2 2 0 16,-2-2 0-16,-4 0 0 0,-1 0 0 0,-3 1 0 0,3-1 0 16,-6 0 0-16,2 0 0 0,-5 2 0 15,2-2 0-15,-15 0 0 16,24 0 0-16,-12 0 0 0,-12 0 0 0,21 0 0 16,-11 0 0-16,-10 0 0 0,20 0 0 0,-8 0 0 0,-3-2 0 15,-9 2 0-15,23 0 0 16,-10 0 0-16,-2 2 0 0,0-2 0 0,-11 0 0 15,19 2 0-15,-12-2 0 0,-7 0 0 16,13 0 0-16,-13 0 0 0,12 2 0 0,-12-2 0 16,0 0 0-16,0 0 0 0,0 0 0 15,19 0 0-15,-19 0 0 0,0 0 0 16,10 0 0-16,-10 0 0 0,0 0 0 0,0 0 0 16,0 0 0-16,0 0 0 0,11 0 0 15,-11 0 0-15,0 0 0 0,0 0 0 16,0 0 0-16,0 0 0 0,0 0 0 15,0 0 0-15,0 0 0 0,0 0 0 0,0 0 0 16,0 0 0-16,0 0 0 0,0 0 0 16,0 0 0-16,0 0 0 0,-32-12 0 0,-1 0-974 15,-6-1 16-15,-9-1 99 0,-2-4-977 16,6 9-1264-16</inkml:trace>
  <inkml:trace contextRef="#ctx0" brushRef="#br0" timeOffset="130970.27">17475 9868 1312 0,'3'-8'572'16,"-1"0"-184"-16,-2 8-60 0,0-10-32 0,0 10-13 0,0-9-15 0,0 9 0 0,0-8-10 0,0 8 16 0,0-7 11 0,0 7-2 15,0 0 0-15,2-10-21 16,-2 10-13-16,0-5-15 0,0 5-19 0,0 0-26 0,3-8-16 16,-3 8-4-16,0 0 7 15,0 0 28-15,0 0 16 0,4 30 7 0,-2-6 5 0,-2 15 23 16,-2 8 7-1,-2 14-236-15,-8 8-26 0,3 6 0 0,-6 23 0 0,-2 0 0 16,-3-3 0-16,4-3 0 0,0-24 0 0,3 1 0 16,-1-5 0-16,1-5 0 0,2-2 0 15,1-7 0-15,1-12 0 0,3-6 0 16,-1-8 0-16,2-4 0 0,2-6 0 16,1-2 0-16,-2 0 0 0,2-3 0 0,0-2 0 15,1 1 0-15,-1-5 0 16,2-3 0-16,0 0 0 0,0 0 0 0,0 0 0 15,0 0 0-15,0 0 0 0,-20-16 0 16,18 9 0-16,-1-2 0 0,-5 2 0 0,5-1 0 16,-8 0-765-16,2-3-220 0,0-1 112 0,2 1-1021 0,-4-1-1316 15</inkml:trace>
  <inkml:trace contextRef="#ctx0" brushRef="#br0" timeOffset="131373.47">17437 9892 5075 0,'-13'-12'-119'0,"3"3"56"0,1 0 47 0,2 3 53 0,-1-1 56 0,0 2 46 0,2 0 37 0,3-1 28 16,-3 1 12-16,6 5 6 0,-2-9-16 0,2 9-11 0,10-9-5 0,3 2-3 15,10-1-3 1,11 2-12-16,6-1-10 0,4 4-18 0,6-1-13 0,-3 1-16 16,-1 3-10-1,-1-2-12-15,-2 2-12 0,-15 0-6 0,-4 0-7 0,-2 2-6 16,-7-2-7-16,-4 0-53 15,-1 0-2-15,-10 0 0 0,17 0 0 16,-17 0 0-16,11 0 0 0,-11 0 0 0,0 0 0 0,8 2 0 0,-8-2 0 16,0 0-50-16,0 0-191 15,0 0-76-15,0 0-101 0,-22 9-104 0,11-3-145 16,-2 2-166-16,-4 3 81 0,-2 0-741 16,-4 9-941-16</inkml:trace>
  <inkml:trace contextRef="#ctx0" brushRef="#br0" timeOffset="132000.35">17882 10320 3907 0,'-9'-5'20'0,"6"0"47"0,-3-2 32 15,2 2 39-15,4-4 25 0,-3 3 23 16,3-3 18-16,0 9 0 0,2-21-5 16,1 14-15-16,3-4-17 0,1 0-13 0,5 3-11 15,-1 0-12-15,3 4-9 0,-1 0-15 16,5 3-8-16,-4-1-10 0,0 4-12 0,5-1 1 15,-3 3-9-15,-2 3-17 16,0 0 4-16,-1 1-8 0,-4 1-1 0,2 3-7 0,-8 1 6 16,-1 1-3-16,-2-1-2 0,-5 7 13 0,-8 5 4 15,-1 3 3-15,-4-2 5 16,2-1 7-16,-4-1 6 0,7-5 2 0,3-5-8 16,3-2-1-16,-1 0-3 0,5-4-4 15,-4 0 1-15,5 0 11 0,2 0 13 0,0-1 6 16,5 0 5-16,-1 2-71 15,1-2-30-15,2 1 0 0,1 1 0 0,-2-2 0 16,4 1 0-16,-5 0 0 0,4 3 0 0,0-3 0 0,-6 2 0 16,1-1 0-16,2 0 0 15,-5 1 0-15,-1 0 0 0,-1-1 0 0,-5 3 0 16,2 0 0-16,-6 0 0 0,3 0 0 16,-8 0 0-16,-1 0 0 0,2-1 0 0,-4-3 0 15,1 0 0-15,-2-2 0 0,1-3 0 16,2 0 0-16,0-1 0 0,1-2 0 15,1 0 0-15,2-2 0 0,0 2 0 16,4-3 0-16,8 3 0 0,-13-5 0 0,11 1 0 16,2 4-435-16,0-11-560 0,0 11 81 0,10-14 91 15,2 7-886-15,2-5-1142 0</inkml:trace>
  <inkml:trace contextRef="#ctx0" brushRef="#br0" timeOffset="132220.45">18352 10636 5289 0,'4'-7'352'0,"-4"7"72"0,0-6 39 0,0 6 37 0,0 0 16 0,-2-13 0 0,2 13-385 0,-4-10-131 0,4 10 0 0,0-10 0 0,0 10 0 16,2-12 0-16,-2 12 0 0,2-11 0 0,-2 7 0 15,0 4 0-15,2-8 0 16,-2 8 0-16,0-6 0 0,0 6 0 0,1-7 0 0,-1 7 0 15,0 0 0 1,0 0 0-16,2-6 0 0,-2 6-392 0,0 0-626 0,0 0 106 16,0 0-1084-16,0 0-1413 0</inkml:trace>
  <inkml:trace contextRef="#ctx0" brushRef="#br0" timeOffset="132600.25">18647 10271 5114 0,'2'-14'-27'0,"0"3"66"0,0 0 59 16,2 0 58-16,0 1 68 0,-4 0 43 0,0-1 39 15,1-1 28-15,1 2 28 0,2 3 1 16,0 0-10-16,-3-1-39 0,1 1-34 0,0 2-272 15,-2 5-8-15,8-5 0 16,-8 5 0-16,13 12 0 0,-5-2 0 0,4 9 0 0,-1 10 0 16,3 4 0-16,-7 6 0 0,2 11 0 15,-1 4 0-15,-5-9 0 0,0 1 0 0,-6 1 0 16,3-3 0-16,0 1 0 0,-3-4 0 16,-3-1 0-16,4-4 0 0,1-9 0 15,-1-3 0-15,0-6 0 0,2-2 0 16,-2-2 0-16,0-2 0 0,2-2 0 15,-2-1 0-15,4 0 0 0,-2-3 0 0,0-6 0 16,0 9 0-16,0-9 0 0,0 0 0 0,0 0 0 16,0 0 0-16,20-15-146 0,-15 8-894 15,2-1 111-15,-3-2-1137 0,4 3-1480 0</inkml:trace>
  <inkml:trace contextRef="#ctx0" brushRef="#br0" timeOffset="133340.28">19453 10348 5934 0,'0'0'-79'0,"0"0"67"0,-6-4 57 0,6 4 52 0,0 0 49 0,0 0 23 0,-10-7 17 0,10 7 0 0,0 0-1 16,0 0-3-16,0 0-4 15,-1-7-5-15,1 7-9 0,0 0-16 0,0 0-10 16,1-11-9-16,-1 11-9 0,0 0-18 16,4-11-102-16,-2 4 0 0,-2 7 0 0,4-12 0 15,-4 8 0-15,0 4 0 0,0-16 0 16,0 7 0-16,-2-2 0 0,-2-2 0 0,2 0 0 15,-1-3 0-15,-5-3 0 16,1 0 0-16,-2 2 0 0,0 0 0 0,-2 1 0 16,-3 3 0-16,1 1 0 0,-4 3 0 0,-3 5 0 15,-4 2 0-15,-1 2 0 0,-12 8 0 16,1 2 0-16,-1 6 0 0,2-1 0 0,3 6 0 16,3-2 0-16,7 3 0 15,3 0 0-15,8-3 0 0,2-1 0 16,6-4 0-16,3 1 0 0,2-3 0 15,1 3 0-15,8-1 0 0,-2-4 0 0,2 0 0 16,5-1 0-16,0-4 0 0,2 0 0 0,-1-2 0 0,0-1 0 0,0 0 0 16,-2 0 0-1,-1-1 0-15,-3 1 0 0,-11-2 0 0,21 4 0 16,-10 0 0-16,2 2 0 0,1 2 0 16,1 5 0-16,1 2 0 0,0 7 0 0,2 2 0 15,0 2 0-15,-6 0 0 0,1 2 0 16,-1-3 0-16,-2-3 0 0,-7-2 0 0,3-4 0 15,-1 1 0-15,-4-2 0 16,-1-1 0-16,0 0 0 0,-4 0 0 0,0 0 0 16,-2-1 0-16,-3-1 0 0,-3 0 0 0,-1 2 0 0,-3-2 0 15,-9 4 0-15,0-7 0 16,-6 0 0-16,4 0 0 0,3-4 0 16,-3 0 0-16,5-2 0 0,-1 1 0 0,1-2 0 15,7-1 0-15,2 2 0 0,2-2 0 16,-1-1 0-16,12 0 0 0,-21 2 0 15,12-1 0-15,9-1 0 0,-16 0 0 16,16 0 0-16,-11 0 0 0,11 0 0 0,-12-3-609 16,12 3-395-16,0 0 112 0,4-11-1042 15,-4 11-1354-15</inkml:trace>
  <inkml:trace contextRef="#ctx0" brushRef="#br0" timeOffset="134503.62">19497 9842 4921 0,'-8'-5'-212'0,"3"0"54"0,-4-1 57 0,4 1 57 0,-3 2 60 0,3-3 43 0,-1 2 31 0,0 1 14 15,0-3 4-15,1 2-10 0,5 4-12 16,-8-8-8-16,8 8-10 0,-10-5-10 0,10 5-6 16,-4-3-10-16,4 3-7 0,0 0-5 0,-3-5-5 15,3 5 0-15,0 0-2 16,0 0-4-16,0 0-1 0,0 0 1 0,0 0 3 16,-9-4 10-16,9 4 13 15,0 0 4-15,0 0 8 0,0 0 3 0,0 0 0 0,-8-2-10 16,8 2-1-16,0 0-6 15,0 0-1-15,0 0-5 0,0 0-6 0,0 0-2 16,0 0-3-16,-3-5-4 0,3 5 10 0,0 0 8 16,0 0 6-16,0 0 12 0,0 0 8 15,0 0 6-15,0 0 9 0,0 0 7 0,0 0 4 16,0 0 8-16,0 0-4 16,0 0 0-16,-5-8 1 0,5 8-8 0,0 0 2 0,0 0-9 15,0 0-3-15,0 0-3 16,0 0-9-16,0 0 0 0,0 0-7 0,0 0-1 0,0 0-2 15,0 0-1-15,0 0-5 16,0 0 3-16,0 0-1 0,0 0 3 0,0 0 5 16,0 0-5-16,0 0-56 0,0 0 0 0,0 0 0 15,0 0 0-15,21-10 0 0,-1 8 0 16,2-4 0-16,4 1 0 0,10 1 0 0,3-2 0 16,-1-1 0-16,-7 3 0 15,-5 3 0-15,-1-2 0 0,-2 1 0 0,-4 0 0 16,0 0 0-16,-6 1 0 0,0 1 0 15,-3-2 0-15,1 2 0 0,-11 0 0 16,14-2 0-16,-14 2 0 0,13-2 0 0,-13 2 0 0,11-1 0 16,-11 1 0-16,11-3 0 15,-11 3 0-15,0 0 0 0,11-1 0 0,-11 1 0 16,0 0 0-16,0 0 0 16,11-2 0-16,-11 2 0 0,0 0 0 0,0 0 0 0,0 0 0 15,12 7 0-15,-9 0 0 16,1 5 0-16,2 4 0 0,-3 4 0 0,4 11 0 15,-2 1 0-15,3 6 0 0,-5 5 0 16,1 12 0-16,0 0 0 0,-2 2 0 0,-1 1 0 16,-1 0 0-16,0 4 0 0,0 0 0 15,0-1 0-15,0-1 0 0,0-3 0 16,-1-11 0-16,-5-1 0 0,4-1 0 16,0-4 0-16,1-2 0 0,-1-7 0 0,2-9 0 15,-2-4 0-15,2 1 0 0,0-1 0 16,0-5 0-16,0 0 0 0,0-3 0 0,2 1 0 15,-2-3 0-15,0 0 0 0,0-1 0 16,0 0 0-16,0-7 0 0,2 10 0 0,-2-10 0 16,0 7 0-16,0-7 0 0,0 7 0 15,0-7 0-15,1 7 0 0,-1-7 0 0,0 0 0 16,0 10 0-16,0-10 0 0,0 0 0 16,0 7 0-16,0-7 0 0,0 0 0 0,0 5 0 15,0-5 0-15,0 0 0 0,0 0 0 16,0 0 0-16,0 8 0 0,0-8 0 15,0 0 0-15,0 0 0 0,0 7 0 0,0-7 0 16,0 0 0-16,0 0 0 0,2 5 0 0,-2-5 0 16,0 0 0-16,0 0 0 0,0 0 0 0,0 0 0 15,0 0 0-15,0 0 0 16,0 0 0-16,-5 8 0 0,5-8 0 0,-9 3-950 16,9-3-3-16,-16 4-1185 0,5-1-1548 15</inkml:trace>
  <inkml:trace contextRef="#ctx0" brushRef="#br0" timeOffset="135503.57">19382 10252 5351 0,'0'-5'-330'0,"0"5"51"0,0 0 42 0,0 0 43 0,2-9 39 0,-2 9 36 0,0 0 34 0,0 0 26 0,0-7 28 16,0 7 23-16,0 0 19 0,0 0 15 0,0 0 11 16,2-5 19-16,-2 5 11 0,0 0 16 15,0 0 13-15,0 0 1 0,0 0 3 16,4-7 3-16,-4 7 0 0,0 0-3 0,0 0-6 16,0 0 15-16,0 0 26 0,0 0 15 15,0 0 2-15,8 21 2 0,-6-11 0 16,-1 3 5-16,-1 7-6 0,2-2 10 0,0 5-13 15,0 3-7-15,0-2-8 0,0-1-7 16,-1 1-3-16,-1-3-4 0,0-2-4 0,0-2 1 16,0-3 2-16,0-1-6 0,0-2-1 15,0-1-1-15,0-1-5 0,0-1-7 0,0-1-3 16,0-2-9-16,0-5-6 0,0 0-17 16,0 7-65-16,0-7 0 0,0 0 0 0,0 0 0 15,0 0 0-15,0-24 0 0,2 15 0 16,0 1 0-16,-2-1 0 0,0 1 0 0,3 0 0 15,-3 8 0-15,0-11 0 16,0 11 0-16,0-7 0 0,0 7 0 0,0 0 0 0,0 0 0 16,0 0 0-16,0 0-127 0,0 0-150 15,0 0-114-15,-14 22-133 0,14-17-138 0,0-5-183 16,-4 9 71-16,3-4 86 0,-1 0-640 16,2-5-783-16</inkml:trace>
  <inkml:trace contextRef="#ctx0" brushRef="#br0" timeOffset="137009.92">20272 10480 4001 0,'-11'-2'154'0,"1"0"29"0,10 2 21 0,0 0 16 0,-15-3 23 0,15 3 41 0,0 0 9 15,0-9-9-15,0 9-13 0,32-15-11 16,4 1-19-16,18 0-25 0,5 1-22 0,0 1-20 15,4 2-29-15,3 2-17 0,1-2-15 16,-8 3-15-16,-9 2-37 0,-7 2-32 16,-3 0-38-16,-12 1-51 0,-4 0-53 0,-7 0-49 0,-2 1-40 15,-3 4-41-15,-5-1-62 0,-1 1-67 16,-6-3-68-16,0 0-102 0,0 9-157 16,0-9 1-16,-13 5 68 0,13-5-500 15,-16 3-597-15</inkml:trace>
  <inkml:trace contextRef="#ctx0" brushRef="#br0" timeOffset="137325.32">20813 10149 3344 0,'-6'-12'94'16,"-2"5"31"-16,4 0 27 0,3 2 17 0,1 5 8 16,-4-7 2-16,4 7-3 0,0 0 35 15,0 0 16-15,0 0 24 0,25 29-10 16,-9-3-17-16,4 4-10 0,-1-2-8 0,3 13-13 15,-2-1-11-15,-3-5-15 0,-4 0-15 16,-2 0-16-16,1-3-9 0,-6-3-2 0,-4-4 4 16,-2-7-3-16,-6 4 6 0,4-3-1 15,-3 0-5-15,-3 0-7 0,-2-4-10 16,1 2-9-16,-3-3-10 0,3-3-33 16,-2-1-57-16,-1-2 0 0,1-1 0 15,1-2 0-15,-2-1 0 0,1-1 0 0,-1-3 0 16,5 2-220-16,7-2-93 0,-15-3-112 15,10-1-102-15,-4-2-116 0,6 2-202 0,3-3 84 16,0 7 76-16,1-14-598 0,8 4-742 0</inkml:trace>
  <inkml:trace contextRef="#ctx0" brushRef="#br0" timeOffset="137793.56">21350 10224 3504 0,'2'-8'145'16,"-1"-1"37"-16,-1 4 31 0,0 5 26 0,0 0 16 0,0-12-2 16,0 12-21-16,0 0 10 0,0 0 26 0,0 0 10 15,0 0-9-15,-5 26-21 16,1-11-15-16,2 3-14 0,-1 4-18 0,1 1-16 16,0 0-18-16,2 3-14 0,0-2-15 15,4-1-16-15,-1-2-8 0,3 1-12 0,-1-4-7 16,4-3-6-16,-4-1-44 15,6-4-45-15,-1-3 0 0,0-2 0 0,1-3 0 16,3-4 0-16,0-1 0 0,6-4 0 0,-3-4 0 16,6-8 0-16,0 1 0 0,-5-3 0 15,2 1 0-15,-8 3 0 0,1 5 0 0,-6-1 0 16,0 5 0-16,-1-1 0 0,0 2 0 16,0 2 0-16,-2 2 0 0,-4 3 0 15,0 0 0-15,5 17 0 16,-7-3 0-16,4 6 0 0,0 8 0 0,-2 10 0 0,-2 1 0 15,0 0 0-15,4 0 0 0,0-1 0 16,0 0 0-16,0-7 0 0,-1-5 0 0,-1 0 0 0,2-4 0 16,1-4 0-16,1 0 0 0,-2-1 0 15,0-3 0-15,-2 0 0 0,0-4 0 16,0 1 0-16,0-5 0 0,0 3 0 16,0-3 0-16,-2 0 0 0,2-6 0 0,-6 10 0 15,1-3-53-15,0-4-735 0,-1 2-176 0,-3-2 89 16,4 1 95-16,-4-1-829 15,9-3-1049-15</inkml:trace>
  <inkml:trace contextRef="#ctx0" brushRef="#br0" timeOffset="138859.99">23773 10405 4166 0,'-6'-9'-190'0,"3"2"38"0,1-2 37 0,-3 3 42 0,1-1 46 0,4 0 43 0,0 7 40 0,-3-14 33 0,1 5 21 16,2 1 17-16,0-1 18 16,0 9 11-16,0-15 16 0,-2 6 10 0,4 2 11 15,-2 7 0-15,0-10-16 16,0 10-10-16,-2-10-19 0,2 10-16 16,0 0-17-16,0 0 19 0,0 0 17 0,0 0 3 15,-7 36-3-15,7-12-5 16,-4 10-3-16,4 6-5 0,2-3-3 0,0-1-8 15,1 2-11-15,3-5-3 0,-1-1-14 0,6-3-8 0,-6-5-7 16,4-5-9-16,-3-3-8 0,2-3 1 16,0-1-6-16,-3 0-7 0,4-3 1 15,0-2-4-15,-2-2-4 0,2-4-5 0,-9-1-7 16,25-2 2-16,-10-4-16 0,3-4-22 16,7-9 0-16,-3-2 0 0,-1-4 0 0,2-5 0 15,-2 2 0-15,2-11 0 16,-8 5 0-16,-2 3 0 0,-3 4 0 15,0 4 0-15,-3 9 0 0,-1 0 0 0,-3 5 0 16,2 1 0-16,-3 1 0 0,-2 7 0 0,0 0 0 16,0 0 0-16,0 0 0 0,-9 31 0 0,2-8 0 15,1 12 0-15,5 1 0 16,-5 3 0-16,2 1 0 0,0 0 0 16,7-3 0-16,-2 0 0 0,1-3 0 15,2-4 0-15,0-6 0 0,-3-2 0 0,1-3 0 16,2-2 0-16,-4-5 0 0,4 0 0 15,-4-1 0-15,2-1 0 0,-1-2 0 0,-1-1 0 16,0-7 0-16,2 7 0 0,-2-7 0 16,0 0-1-16,0 0-410 0,0 0-108 0,0 0-120 15,0 0-187-15,0 0 8 0,10-17 88 16,-10 17-714-16,2-8-895 0</inkml:trace>
  <inkml:trace contextRef="#ctx0" brushRef="#br0" timeOffset="139113.43">24348 10696 4445 0,'0'0'248'0,"0"0"61"0,-6-10 69 0,6 10 65 0,-4-11 28 0,4 6 21 0,0 5-10 16,-2-10-19-16,1 5-34 0,1 5-398 15,-2-11-31-15,2 11 0 0,-2-8 0 0,2 8 0 16,0-7 0-16,0 7 0 15,-2-5 0-15,2 5 0 0,0 0 0 0,-4-7 0 0,4 7 0 16,0 0 0-16,0 0 0 0,0 0 0 16,0 0 0-16,0 0-182 0,0 0-546 0,0 0-199 15,0 0 56-15,0 0 95 0,0 0-825 16,0 0-1041-16</inkml:trace>
  <inkml:trace contextRef="#ctx0" brushRef="#br0" timeOffset="139739.89">24864 10505 4699 0,'0'0'33'15,"0"0"29"-15,0 0 41 0,0 0 44 0,0 0 40 16,0 0 28-16,12-9 17 15,-12 9-7-15,0 0-19 0,4-6-21 0,-4 6-21 16,3-9-11-16,-3 9-18 0,8-8-9 0,-5 3-8 16,1-2-10-16,-4 7 0 0,8-12-13 15,-2 5 1-15,-2 2-4 0,-3-6-4 0,3 3 1 16,0-2-12-16,-2-4-6 16,0 2-3-16,-2-2-5 0,-2 1-4 15,0-2-5-15,0 3-5 0,-4-1-6 16,1-1-4-16,-2 2-37 0,-4 4-2 0,-2 0 0 0,-2 2 0 15,-2 4 0-15,-2 2 0 16,-2 2 0-16,-2 5 0 0,0 0 0 0,4 1 0 16,0 3 0-16,2-1 0 0,2 4 0 0,3-1 0 15,5 1 0-15,1 0 0 0,4-1 0 16,2-2 0-16,4 1 0 0,1 2 0 0,6-4 0 16,0 2 0-16,0-2 0 15,3-2 0-15,-1-1 0 0,0 0 0 0,0 2 0 0,-2-4 0 16,1 1 0-16,0 2 0 15,-3 0 0-15,1 5 0 0,-3-2 0 0,3 7 0 0,-2 0 0 16,-3 3 0-16,3 0 0 0,-4 1 0 16,-1-1 0-16,1 1 0 0,-2-3 0 15,-2 0 0-15,0-3 0 0,-2 2 0 0,-2-2 0 16,2-3 0-16,1-1 0 0,-5 2 0 16,0-2 0-16,-2 2 0 0,1-4 0 15,-4 2 0-15,-3-1 0 0,-5 0 0 16,2-2 0-16,-4-2 0 0,-2 0 0 0,0-3 0 15,0 0 0-15,3-3 0 16,-1-1 0-16,-1 0 0 0,4 0 0 0,-2-1 0 16,8-1 0-16,-4 0 0 0,5-1 0 0,-1 0 0 15,2-2-96-15,3 1-696 0,3-3-162 16,4 7 84-16,2-12 81 0,7 0-806 16,5 0-1036-16</inkml:trace>
  <inkml:trace contextRef="#ctx0" brushRef="#br0" timeOffset="140150.06">25335 10387 4787 0,'2'-13'118'0,"0"0"48"0,-2 3 59 0,2-1 9 0,-1 3 9 0,1 0-9 0,2 1-24 0,2 0-25 0,2 0-16 0,-1 2-19 15,2 0-19-15,4 2-10 0,-1 3-16 16,-12 0-12-16,24 4-4 0,-12 3-6 15,0 2-10-15,-4-2-6 0,-1 5-5 0,-1 2-2 16,-4-1 1-16,-2 3 0 0,-4 2-1 16,-3 3-4-16,-5 7-1 0,2-5-5 0,3-2-1 15,0 0 4-15,0-4 6 0,1-2 9 16,5 1-54-16,1-3-14 0,1 5 0 0,5 0 0 16,2 2 0-16,3-2 0 0,7 4 0 15,-1 1 0-15,0 1 0 0,0-2 0 0,-1 2 0 16,-4-7 0-16,-4 1 0 0,-2-2 0 15,-2 2 0-15,-4-1 0 0,-4 1 0 0,1 5 0 16,-11 4 0-16,-1-1 0 0,-4-2 0 16,-5 0 0-16,-2-3 0 0,-1 0 0 0,-5-3 0 15,-3 0 0-15,-1-3 0 0,-9 1 0 16,3-9 0-16,0 2 0 0,-8-8 0 0,3 2-99 16,-14-9-681-16,-4-3-182 0,3-9 93 15,-3-2 91-15,-3-3-822 0,2 2-1039 16</inkml:trace>
  <inkml:trace contextRef="#ctx0" brushRef="#br0" timeOffset="140609.96">23475 10147 4170 0,'4'-17'-45'0,"-2"4"49"0,1 1 40 0,-1 1 33 0,-2 2 31 0,1 3 17 0,-1 6 9 0,0-9-6 0,0 9-16 0,0 0-1 0,0 0 48 16,0 0 34-16,8 36 13 0,-8 0 13 0,-2 8 5 0,0 19 14 15,0 7 11-15,0-2 3 16,2 3-5-16,-3 4-12 0,-4-1-14 16,4-1-14-16,-3-4-16 0,1-2-12 15,-1-5-20-15,-1-6-115 0,2-14-44 0,1 0 0 0,1-6 0 16,-1-7 0-1,0-7 0-15,2-4 0 0,0-1 0 0,1-3 0 16,1-1 0-16,-2-2 0 0,-1-3 0 0,-1-1-305 0,4-7-186 0,-3 4-132 16,3-4-152-16,0 0-67 15,-15-21 89-15,5 2-744 0,0-12-944 0</inkml:trace>
  <inkml:trace contextRef="#ctx0" brushRef="#br0" timeOffset="140860">23525 10161 4010 0,'-3'-15'126'0,"1"9"25"0,0 1-2 0,2 5-4 16,-5-9 4-16,5 9 2 0,-2-9-5 15,2 9-15-15,7-9-10 0,-2 4-15 0,7-2-12 16,0 3-8-16,2 1-14 15,-1-1-23-15,7 2-31 0,-5 1-44 0,-2 2-50 16,5 1-67-16,-5 0-79 0,3 1-73 0,-4-1-93 0,-1 2-149 16,2-4-104-1,-4 1 67-15,-9-1-379 0,19 2-432 0</inkml:trace>
  <inkml:trace contextRef="#ctx0" brushRef="#br0" timeOffset="141680.07">25653 9996 2677 0,'-18'-7'125'0,"4"0"16"0,0 1 6 0,1 1 30 0,2 1 47 0,0-1 47 0,0 0 33 0,4 1 7 0,1 2-10 16,0-1-15-16,6 3-25 0,-7-6-28 16,7 6-32-16,-4-6-12 0,4 6-21 15,7-8-14-15,5 4-18 0,5-1-14 0,2-1-13 16,2 0-6-16,2 1-11 0,-2 2-11 16,-4-1-12-16,-2 1-4 0,-4 1-2 15,1-2-15-15,-2 3-1 0,-3-1-3 0,-7 2-4 16,12-3-4-16,-12 3 0 0,9-2 4 15,-9 2-6-15,10-2-2 0,-10 2-1 0,0 0 2 16,12 0-6-16,-12 0-4 0,0 0-2 16,9-3-2-16,-9 3 0 0,0 0-3 0,0 0-7 15,0 0 6-15,13 3 7 0,-11 4 5 16,-1 0 0-16,4 3 9 16,-3 2 5-16,2 11 9 0,-3 0-7 0,1 17 8 0,0 2 9 15,0 7 2-15,-2 9 1 0,0 7 6 16,0 4-9-16,0 3-60 0,0 0 0 15,2 3 0-15,-2 1 0 0,4-1 0 0,-3 2 0 0,-1-3 0 16,2-2 0-16,-2-3 0 16,-2-6 0-16,2-5 0 0,0-11 0 0,0-4 0 0,0-1 0 15,-1-7 0 1,-1-6 0-16,4-7 0 0,-2-1 0 0,0-4 0 16,1 0 0-16,-1-3 0 0,0-1 0 15,0-4 0-15,0 1 0 0,2-1 0 0,-2-2 0 0,0 1 0 16,0-1 0-16,0 0 0 15,0-7 0-15,2 9 0 0,-2-9 0 0,0 10 0 0,0-10 0 16,0 8 0-16,0-8 0 0,0 7 0 0,0-7 0 16,-2 7 0-16,2-7 0 15,0 7 0-15,0-7 0 0,0 0 0 16,-2 7 0-16,2-7 0 0,0 0 0 16,0 0 0-16,0 7 0 0,0-7 0 0,0 0 0 15,0 0 0-15,0 0 0 0,0 0 0 16,0 0 0-16,0 0-531 0,0 0-464 15,0 0 102-15,0 0-1070 0,4-28-1382 16</inkml:trace>
  <inkml:trace contextRef="#ctx0" brushRef="#br0" timeOffset="141949.88">26455 10749 5904 0,'0'0'151'0,"-18"-2"2"0,18 2 24 0,0 0 51 0,-13 0 43 0,13 0 18 0,0 0-24 0,0 0-29 0,0 0-24 16,-2-6-21-16,2 6-77 0,24-11-114 15,-6 3 0-15,1-1 0 0,10-5 0 16,-6 6-63-16,6-4-201 0,-9 3-79 0,-4 0-93 15,-3 5-92-15,-6 0-111 0,1 1-184 16,-8 3 76-16,0 0 84 0,0 0-590 0,0 0-715 16</inkml:trace>
  <inkml:trace contextRef="#ctx0" brushRef="#br0" timeOffset="142149.84">26421 10905 3764 0,'-10'9'233'0,"4"-2"37"0,0-4 43 16,6-3 53-16,-3 6 68 0,3-6 45 15,0 0 27-15,-6 4-17 0,6-4-17 0,0 0-32 16,0 0-44-16,31 3-367 0,-17-3-29 16,6 0 0-16,1-1 0 0,-3 1 0 0,2 0 0 15,-1-2 0-15,-4 2 0 0,1 0 0 16,-3-2 0-16,-4 2 0 0,-9 0 0 0,16 2 0 16,-16-2-240-16,9 2-367 0,-9-2-142 15,0 0-142-15,0 0 92 0,0 0-869 16,-27 7-1105-16</inkml:trace>
  <inkml:trace contextRef="#ctx0" brushRef="#br0" timeOffset="143064.53">27125 10567 4573 0,'6'-7'-17'0,"-1"2"45"0,1 2 35 0,-2-2 36 0,-4 5 36 0,4-9 35 0,-4 9 30 0,6-7 14 0,-6 7 2 16,0 0-13-16,4-5-18 0,-4 5-17 15,0 0-21-15,0 0-7 0,0 0 10 0,0 0 16 16,-18 21 5-16,1-1 4 0,-6 4 6 0,-5 8 1 0,-5 2 0 16,1 0-6-1,-2 0-13-15,7-1-42 0,8-6-121 16,6 0 0-16,9-1 0 0,4-3 0 0,6-3 0 16,6 7 0-16,10-1 0 0,3-3 0 15,1-6 0-15,-1 0 0 0,8-2 0 16,-5-1 0-16,3-1 0 0,-2 0 0 0,-7-3 0 15,-5 0 0-15,0 0 0 0,-3-3 0 16,-5 6 0-16,2-4 0 0,-6 2 0 0,-3 1 0 16,-1 0 0-16,-2 2 0 0,-6-1 0 15,-2 5 0-15,-8 4 0 0,-2 0 0 0,-6-2 0 16,0 1 0-16,-6-2 0 0,-1-2 0 16,-4-1 0-16,2-1 0 0,2-3 0 0,1 0 0 15,4-4 0-15,9-1 0 0,2-3 0 16,5-1 0-16,3-1 0 0,-2-2 0 15,10 0 0-15,0 0-51 0,-12-2-992 0,12 2 94 16,0 0-1142-16,0 0-1502 0</inkml:trace>
  <inkml:trace contextRef="#ctx0" brushRef="#br0" timeOffset="144150.26">28519 10623 5259 0,'2'-10'-209'0,"0"0"62"0,0 1 34 0,-4 1 52 0,2-2 64 0,2 1 41 0,-4-1 38 0,2 2 40 0,0-1 24 16,0 9 7-16,-2-12-4 0,2 5-3 16,0 7-26-16,0 0-15 0,0 0-7 0,0 0 30 15,0 0 24-15,-5 42 20 0,3 2 6 16,-4 10 13-16,6 10 5 0,-3 7 6 0,-4-2-15 16,3 5 1-16,1-3-3 0,-5 0-11 15,5-2 2-15,-3-5-11 0,0-6-165 0,2-5 0 16,-2-11 0-16,3-5 0 0,-3-5 0 15,3-6 0-15,-1-7 0 0,1-3 0 0,-1-3 0 16,4-2 0-16,-1 0 0 16,1-4 0-16,-4 2 0 0,4-6 0 0,0-3 0 15,0 0 0-15,0 0 0 0,0 0 0 0,-13-15 0 16,9 5 0-16,2-2-261 0,-2-5-467 16,2-1-155-16,0 0 11 0,2-1 95 15,-2-2-811-15,2 3-1030 0</inkml:trace>
  <inkml:trace contextRef="#ctx0" brushRef="#br0" timeOffset="144465.19">28638 10444 4683 0,'-10'-9'48'0,"0"5"24"16,5-1 32-16,5 5 39 0,-9-6 40 0,9 6 18 16,-2-9-10-16,2 9-20 0,13-15-21 15,4 5-12-15,14-2-15 0,5-1-12 0,7 3-18 16,13-1 1-16,-10 5-25 16,-1 0-25-16,-2 0-23 0,0 3-28 0,-5-1-27 15,-10 1-33-15,-6 1-25 0,-8 2-16 16,0 0-8-16,-4 2-9 0,-10-2-19 0,5 5-37 15,-5-5-50-15,0 0-46 0,-7 11-41 0,-1-7-66 16,0 1-74-16,1 2-149 16,-3 0 18-16,0 2-398 0,1 1-463 0</inkml:trace>
  <inkml:trace contextRef="#ctx0" brushRef="#br0" timeOffset="144815.18">28783 11105 3008 0,'-14'0'385'0,"5"-1"10"15,9 1 25-15,-16-2 8 0,16 2-1 0,0 0-20 16,0 0-41-16,0 0-38 0,0 0-35 0,0 0-29 15,37-11-29-15,-13 7-23 0,13-2-24 16,1 0-24-16,-2 2-27 0,0-1-19 16,-8 3-27-16,-3-1-12 0,-6 2-12 0,-3 1-6 15,-5-2-4-15,3 0-4 0,-14 2-45 16,16-2-8-16,-16 2 0 0,14-1 0 0,-14 1 0 16,11-2 0-16,-11 2 0 0,0 0-68 15,0 0-114-15,11 2-75 0,-11-2-87 0,0 0-110 16,0 0-115-16,0 0-158 15,8 3-74-15,-8-3 80 0,0 0-663 0,0 0-836 16</inkml:trace>
  <inkml:trace contextRef="#ctx0" brushRef="#br0" timeOffset="145381.85">29721 10838 4182 0,'0'0'139'16,"2"-7"15"-16,-2 7 22 0,0 0 17 0,-4-10 10 16,4 10 7-16,-11-13 0 0,-1 9 8 15,-1-1-13-15,-4 0-18 0,-2 2-9 16,2-3-20-16,-4 2-13 0,0 3-13 0,2-1-17 15,-1 0-11-15,4 1-3 0,0 1-18 16,1 0-6-16,0 0-11 0,0 0-4 0,15 0-3 16,-20 0-6-16,20 0-10 0,-18 0 2 15,18 0-7-15,-16 0-3 0,16 0-5 0,0 0-3 16,-16 0-10-16,16 0 2 16,-14 3-5-16,6 0-3 0,1 3 3 0,0 1-5 15,-4 3 0-15,4 4-1 0,2-3-1 16,1 6-1-16,4-2 3 0,2 2 0 15,5 3-1-15,4 8 1 0,10-3 0 0,3 0-5 0,1 2-1 16,-2-5-1-16,6 2-2 0,-2 0 0 0,-2-1 1 16,0-1-1-16,-5-2-2 15,-4-3 2-15,-3-3 2 0,-3 0 2 0,-5 0 18 16,1-3 30-16,-2 2 31 0,-2-3 23 0,-2 2 17 16,-2 0-118-16,0 0-5 0,-6 0 0 15,3 0 0-15,-5-2 0 0,-1 0 0 0,1 1 0 16,-2-3 0-16,0 1 0 15,-2-2 0-15,-1 0 0 16,-1-2 0-16,1-2 0 0,2 1 0 0,0-2 0 0,0-1 0 16,1 0 0-16,1-1 0 0,1 2 0 0,10-2 0 15,-17 2 0-15,9 0-354 0,8-2-274 16,0 0-133-16,0 0-120 0,-15-4 87 16,15 4-829-16,0 0-1063 0</inkml:trace>
  <inkml:trace contextRef="#ctx0" brushRef="#br0" timeOffset="145580.1">29769 11293 4903 0,'0'0'172'0,"0"0"27"0,2-7 47 0,-2 7 29 0,0 0 7 0,0 0-11 0,0 0-28 15,2-10-25-15,-2 10-30 0,0 0-37 0,2-4-46 16,-2 4-74-16,0 0-81 15,0 0-74-15,0 0-81 0,0 0-91 0,0 0-109 0,0 0-114 16,0 0-190-16,7-4-32 0,-7 4 75 0,6-3-548 0,-6 3-677 16</inkml:trace>
  <inkml:trace contextRef="#ctx0" brushRef="#br0" timeOffset="146020.28">30060 11024 3490 0,'6'-13'123'0,"-2"3"23"0,2 2 6 0,0 1 1 16,-5 1 17-16,7 2 6 15,-8 4-2-15,16-6-17 0,-9 3-9 0,-7 3-14 16,15 0-14-16,-15 0-14 0,0 0-10 0,21 8 2 16,-17-3-5-16,-1 2 13 15,-3 5 2-15,-1 3 12 0,-3-3 6 16,-4 4 0-16,-4 3 10 0,-1 7-7 0,-4-2-2 15,6-5-14-15,2-2-5 0,-2-2-14 16,4-1 2-16,3 0-18 0,1-5 3 0,1 4-3 16,2-3 8-16,2 1 1 0,1-1 8 0,3 0-4 15,-1-1 0-15,4 2 14 0,0 0 1 0,-2 1 9 16,5-2-4-16,-1 2-4 16,-1-1-72-16,0 1-35 0,-1-4 0 0,-1 4 0 15,-1-4 0-15,-2 3 0 0,0-2 0 16,-3 1 0-16,0-2 0 15,-4 1 0-15,0 1 0 0,-3 0 0 0,-6 1 0 16,2 3 0-16,-7-1 0 0,2-1 0 0,-6-1 0 16,4-1 0-16,-6-2 0 0,3-2 0 15,2-1 0-15,2-5 0 0,2 0 0 16,-3-4 0-16,5 1 0 0,-2-4-607 0,3-1-192 16,1-3-115-16,3 1 86 0,2 1-887 15,3-1-1149-15</inkml:trace>
  <inkml:trace contextRef="#ctx0" brushRef="#br0" timeOffset="146570.15">30626 11054 5090 0,'3'-12'103'0,"-2"3"28"0,-1 2 34 0,2 1 49 0,-2 6 29 0,-2-12-6 0,-2 5-19 0,-2 0-16 0,1 2-27 0,-5 0-21 16,-2 0-16-16,1 1-15 0,-3 1-16 15,0-1-14-15,1 3-23 0,-3 1-16 16,16 0-9-16,-27 0-18 0,18 0-11 0,9 0-9 16,-19 0 4-16,19 0-6 0,-15-2 6 15,15 2-8-15,0 0 0 0,-18 0 4 0,18 0 0 16,0 0 1-16,-13 2-4 15,13-2-9-15,0 0-1 0,-14 1 6 0,14-1-2 16,-7 12 0-16,2-1 6 0,1 1-7 0,0 2 7 16,2-2-3-16,2 6 5 0,4-1 3 15,2 4-2-15,5 5 0 0,4 1-2 0,0-3 4 16,6 0-2-16,1-2-4 0,0-1 2 16,-1-2 4-16,0 0 6 0,2-2 12 15,-2 2 6-15,-4-5 9 0,-4-1 5 0,-3-1 25 16,0 0 27-16,-3 1 28 15,-1-4-127-15,-5 4 0 0,-1-1 0 0,0 1 0 0,-3 1 0 16,-3 1 0-16,-1 1 0 0,-5-1 0 16,-1 1 0-16,0-2 0 0,-1-3 0 0,-3 2 0 15,0-3 0-15,4-4 0 0,-5 1 0 16,4-1 0-16,-2-1 0 0,3-3 0 0,-3-1 0 16,3 1 0-16,-1-4 0 15,14 2 0-15,-25-3 0 0,18 1 0 0,-4-1 0 0,4 1 0 16,-4-4-523-16,6 3-468 15,-1 0 74-15,6 3 102 0,0 0-867 0,-5-10-1117 16</inkml:trace>
  <inkml:trace contextRef="#ctx0" brushRef="#br0" timeOffset="147400.04">30927 10408 4543 0,'-9'-9'-46'0,"1"4"36"0,2-2 31 0,-2 4 45 0,8 3 48 0,-7-6 48 0,7 6 31 15,0 0 6-15,-7-8 2 0,7 8-35 0,0 0-15 16,-2-5-9-16,2 5-11 0,0 0-12 16,16-7-9-16,0 4-8 0,1-1-4 0,4 1-12 15,4-1-17-15,0 0-7 16,-5 3-5-16,1-2-5 0,-1 1-11 0,-5 0-6 15,-2 2-3-15,-1-2-4 0,-12 2 15 16,16 0-23-16,-16 0 4 0,14-1-12 0,-14 1 3 0,0 0 6 16,15 1-3-16,-15-1-3 0,0 0 0 15,8 6 6-15,-8-6 1 0,0 0-3 16,6 7-8-16,-6-7-1 0,3 8 9 16,1-3-7-16,-2 2-2 0,2 0 1 15,-3 3 3-15,3 0 6 0,-2 3 2 0,3 1 7 16,-3 2 3-16,-1 2 4 0,-1 6 5 15,4 1 9-15,-2 1 3 0,-2 13 5 0,2 3 5 16,-2 1 7-16,2 1 3 0,-2 3 1 16,0 12-2-16,-2 2 5 0,2 1 10 0,-2-1-9 15,2 2-78-15,-2 1 0 0,-2-2 0 16,4-1 0-16,0-1 0 0,-1-1 0 16,-1-11 0-16,0-2 0 0,-1-1 0 0,1-2 0 15,0-5 0-15,0-1 0 0,1-6 0 16,-1-5 0-16,2-2 0 0,-2-1 0 0,0-4 0 15,2 2 0-15,-2-4 0 0,0 0 0 16,2-3 0-16,2-4 0 0,-4 0 0 0,2 0 0 16,0-2 0-16,0 0 0 0,0-8 0 15,2 14 0-15,0-9 0 0,-2-5 0 16,0 9 0-16,0-9 0 0,0 10 0 0,0-10 0 16,0 0 0-16,0 12 0 0,0-12 0 15,0 7 0-15,0-7 0 0,-2 9 0 0,2-9 0 16,0 0 0-16,-2 11 0 15,2-11 0-15,0 9 0 0,0-9 0 0,0 10 0 16,0-10 0-16,2 9 0 0,-2-9 0 0,0 0 0 0,0 11 0 16,0-11 0-1,2 4 0-15,-2-4 0 0,0 0 0 0,0 8 0 0,0-8 0 0,0 0 0 16,0 0 0 0,0 0 0-16,0 0-345 0,0 0-633 0,0 0 29 15,0 0 116-15,-11-23-897 0,7 14-1162 16</inkml:trace>
  <inkml:trace contextRef="#ctx0" brushRef="#br0" timeOffset="150022.88">31588 11205 5017 0,'0'0'-7'0,"-17"0"35"0,17 0 44 0,0 0 48 0,0 0 53 0,0 0 7 0,0 0 1 0,-2-8-14 0,2 8-12 16,27-11-11-16,-4 4-17 0,13 1-35 0,2-1-6 0,-2-2-13 16,-2 2-31-16,-4 3-45 0,-5-2-53 0,-3 2-60 15,-1 1-81-15,-8 3-92 16,2-2-107-16,-3 1-128 0,-5-4-228 0,0 3 59 16,-7 2 68-16,0 0-395 15,0 0-495-15</inkml:trace>
  <inkml:trace contextRef="#ctx0" brushRef="#br0" timeOffset="150299.84">31660 11356 3119 0,'-9'5'178'0,"1"-1"16"16,0-1 34-16,8-3 47 16,0 0 61-16,-7 5 47 0,7-5 11 0,0 0-9 0,0 0-8 15,0 0-12-15,0 0-18 16,29 5-26-16,-8-5-34 0,9 0-31 0,14 2-25 0,1-2-25 15,-1 0-22-15,4 0-59 16,-2-2-125-16,-3 2 0 0,0 0 0 0,-13 0 0 0,-5-2 0 16,-6 2 0-16,-6 0 0 0,0 0 0 15,-2 0 0-15,0-1 0 0,-11 1 0 16,13-2 0-16,-13 2 0 0,5-4 0 0,-5 4 0 16,0 0-36-16,2-4-200 15,-2 4-57-15,0 0-87 0,0 0-113 0,0 0-147 0,-9-11-228 16,9 11 87-1,0 0 82-15,-6-10-582 0,6 10-739 0</inkml:trace>
  <inkml:trace contextRef="#ctx0" brushRef="#br0" timeOffset="150808.7">32588 11102 3746 0,'-17'-5'23'0,"3"2"42"0,2 0 41 0,-1-1 53 0,13 4 54 0,-14-2 40 0,14 2 29 16,-11 0-6-16,11 0-9 0,-9-5-15 0,9 5-17 15,0 0-24-15,0 0-18 16,0 0-23-16,0 0-16 0,33-5-17 0,-16 3-16 0,4 0-12 16,0 2-22-16,0-3-20 0,-4 3-15 0,0-2-10 15,-4 0-10-15,1 2-9 16,-3 0-9-16,-11 0-13 0,19 0-21 0,-19 0-21 16,0 0-23-16,17 0-29 15,-17 0-35-15,0 0-39 0,14 2-59 0,-14-2-65 16,0 0-79-16,9 0-96 0,-9 0-166 15,0 0-106-15,0 0 66 0,0 0-478 0,0 0-618 16</inkml:trace>
  <inkml:trace contextRef="#ctx0" brushRef="#br0" timeOffset="151371.26">33447 10800 3471 0,'6'-6'121'15,"-1"-1"14"-15,0 1 12 16,-5 6 30-16,3-6 45 0,-3 6 36 0,4-7 10 16,-4 7-1-16,0 0-16 15,0 0-32-15,0 0-17 0,-5-12-28 16,5 12-10-16,-20-5-11 0,4 1-14 15,-2 4-16-15,-3-1-11 0,-2 1-7 0,1 1-11 16,-5-1-11-16,-4 2-8 0,3 0-16 0,3 1 0 0,0 1-6 16,3-1-8-16,2 0-2 15,1 1-6-15,0 1 0 0,2-2-6 0,2 4-3 16,-1 2-21-16,3-1-9 16,1 0 4-16,5 5 6 0,1 2-4 0,5-1-1 15,2 3 7-15,7 6-3 0,4 2-2 16,4 4 4-16,4-3-8 15,0 1 2-15,3 0-3 0,-2-5-2 0,4 0 3 0,-2 1-2 0,0-3 5 16,-2 0-3-16,-1 1-5 0,-4-6 0 16,-3 1 3-16,-3-1 1 0,1 1-2 15,-4-4 6-15,-3 1 6 0,1 1 18 16,-5 0 31-16,-5-1 22 0,0 3 20 0,-6 2 23 16,-9 3 19-16,-5 0 6 15,-2-1-58-15,-7 0-91 0,-7 0 0 0,7-5 0 16,-15 1 0-16,12-4 0 0,1-5 0 15,3 3 0-15,8-7 0 0,7 1 0 0,-2-1 0 16,8-1 0-16,-2 0 0 0,1 0 0 16,-1-2 0-16,3 1 0 0,11-1 0 15,-22 0-489-15,15-1-280 0,-6 1-181 0,13 0 87 16,-17 1 96-16,17-1-714 0,-18 4-927 16</inkml:trace>
  <inkml:trace contextRef="#ctx0" brushRef="#br0" timeOffset="181887.82">19398 10190 755 0,'0'0'286'0,"-2"7"-80"0,2-7-58 0,0 0-31 0,0 0-8 0,2 7-2 0,-2-7 2 0,0 0 5 16,0 0 11-16,2 7 11 0,-2-7 7 15,1 5 6-15,-1-5 3 0,0 7 14 16,0-7 0-16,2 6 1 0,-2-6 2 0,2 6-3 15,-2-6-5-15,4 8-1 0,-4-8-5 16,0 7-4-16,0-7-8 0,0 8-9 0,0-3-2 16,0-5 0-16,0 13-6 0,-2-4-4 0,2-1-9 15,0 4-6-15,0 3-4 0,-2 2-8 16,2 2-3-16,0 5-14 0,0 1 3 0,0-2-11 16,0 0-5-16,0-5-7 15,0 2-2-15,0-2-6 0,0-4 4 0,0 0 5 16,0-2 7-16,2-4 0 0,-2 0 1 15,0 0 3-15,0-8 0 16,2 10-11-16,-2-10-3 0,0 0-16 0,0 0-1 16,0 0 0-16,0 0-2 0,0 0-12 15,5-34-6-15,-5 20 1 0,2-3-4 0,-2 0-2 16,3 5 3-16,-3-2-5 0,2 3 2 16,-2 2-6-16,0 2 1 0,0 7 0 0,-2-15 7 15,2 15 13-15,0 0 17 0,0 0 8 16,0 0-10-16,0 0 3 0,-19 24-10 0,13-11 9 15,2 0-1-15,0 2-8 0,-2-3 5 16,4 1-6-16,0-1-5 0,1-2-3 0,1 1 5 16,-2-3-14-16,2 1 4 0,0-9 3 15,0 12-4-15,0-12-1 0,0 10 0 0,0-10-10 16,0 0 11-16,0 7-3 0,0-7-4 16,0 0 0-16,0 0 0 0,0 0-5 15,-2-29-3-15,-2 15-4 0,2-1 6 16,1 1-6-16,-1 2 3 0,0 0-8 0,-3 1 10 15,5 3-6-15,-2-1 0 0,2 9-6 0,-1-12 3 16,1 12 0-16,0 0-5 0,0 0 6 0,0 0 4 16,0 0-1-16,0 0-2 15,0 0-1-15,-8 33 2 0,8-25 1 0,0 1-6 16,0 0 10-16,0-9-3 0,2 15 0 16,-2-10 1-16,0-5-6 0,2 11 3 15,-2-11-4-15,2 8 5 0,-2-8-21 0,0 0 19 16,3 3-15-16,-3-3-1 0,0 0 15 15,0 0-3-15,12-25 2 0,-12 13 2 16,2 0 3-16,0 0 1 0,-2 0 3 0,0 1 6 16,0 3 13-16,0-1 1 0,0 9 0 0,0-13 3 15,0 13-7-15,0-7 0 0,0 7 4 16,0 0 4-16,0 0 2 0,0 0-2 0,0 0-2 0,0 0 2 16,-17 24-2-1,17-19-3-15,0-5-4 0,-4 12-2 16,4-12 1-16,-2 8-1 0,2-8-1 0,-2 9-4 15,2-9 4-15,0 0-3 0,-2 9-2 0,2-9-15 16,0 0 0-16,0 0 0 0,0 0 0 0,0 0 0 16,0 0 0-16,-2-31 0 0,2 19 0 15,0-1 0-15,0 0 0 0,2 1 0 16,-2 0 0-16,0 2 0 0,2 3 0 0,-2-2 0 16,0 9 0-16,0-10 0 0,0 10 0 15,0 0 0-15,0 0 0 0,0 0 0 16,0 0 0-16,0 0 0 0,0 0 0 15,0 0 0-15,-9 24 0 0,7-17 0 0,2-7 0 0,-2 10 0 16,2-10 0-16,-2 10 0 16,2-10 0-16,-1 7 0 0,1-7 0 0,-2 7 0 0,2-7 0 15,0 0 0-15,0 0 0 16,0 0 0-16,0 0 0 0,0 0 0 0,0 0 0 0,-9-27 0 16,7 18 0-1,2 1 0-15,0-3 0 0,-1 5 0 0,1 6 0 16,-2-14 0-16,2 14 0 0,0-9 0 15,0 9 0-15,-2-7 0 0,2 7 0 0,0 0 0 0,0 0 0 16,0 0 0-16,0 0 0 0,-7 28 0 0,5-22 0 16,-2 5 0-16,-1-1 0 0,4-1-14 15,-3 1-121-15,0 0-61 16,2-1-75-16,0-1-91 0,-1-1-96 0,-1-2-94 16,4-5-129-16,-4 9-81 0,4-9 57 15,-1 5-674-15,1-5-833 0</inkml:trace>
  <inkml:trace contextRef="#ctx0" brushRef="#br0" timeOffset="184540.01">16931 10590 3545 0,'17'-2'-27'0,"-17"2"39"0,8-2 19 0,-8 2 9 0,0 0 17 0,0 0 31 0,9-3 29 15,-9 3 27-15,0 0 15 0,0 0 4 0,0 0-3 16,0 0-6-16,0 0-3 0,0 0-2 16,-25-7 6-16,2 9 1 0,-16-1 9 0,-7 5 9 15,-15 2 14-15,-8-1-12 16,1 1 3-16,-3 3-4 0,7-2-10 0,-1 0 0 15,10 0-3-15,8-2-2 0,10-2-9 16,8 0-17-16,6-1-11 0,4-1-8 16,6 1-14-16,0-3-12 0,2 0-12 0,0 3-6 0,2-2-10 15,2 0-31-15,7-2-36 16,-12 3-41-16,12-3-56 0,-11 2-55 0,11-2-65 16,-10 3-54-16,10-3-78 0,-13 5-61 15,3-1-66-15,5-1-105 0,-5 1-153 0,0-2 60 16,10-2-626-16,-13 1-765 15</inkml:trace>
  <inkml:trace contextRef="#ctx0" brushRef="#br0" timeOffset="184840.19">16273 10536 3531 0,'9'-12'1'15,"-6"2"45"-15,-1 3 43 0,-2 2 34 16,2 0 19-16,-2 5 23 0,-5-7 21 0,5 7 23 15,-24 2 28-15,5 5 28 0,-15 6 10 16,-11 13 10-16,-5 3 2 0,-6 4 2 0,6 1-3 16,-4 0-6-16,8 2 0 0,4-5-19 15,8 2-9-15,7-9-10 0,4-2-9 0,10-3-9 16,6-3-221-16,1-3-3 16,3-1 0-16,6-1 0 0,3 0 0 0,-1 1 0 15,8-1 0-15,3-2 0 0,2 0 0 0,2 0 0 16,1-4 0-16,4 2 0 0,-1-3 0 15,-1 1 0-15,0 0 0 16,-6-2 0-16,-3-2-478 0,-1 2-167 0,-3-3-114 0,-10 0-84 16,0 0 73-16,0 0-827 0,-5-11-1038 0</inkml:trace>
  <inkml:trace contextRef="#ctx0" brushRef="#br0" timeOffset="185490.37">14022 10289 4158 0,'-4'-13'-132'0,"2"0"37"0,1 3 35 0,-1 3 32 0,0-3 45 0,0 3 47 0,0 1 36 0,0 1 27 0,2 5 14 0,-1-12-7 15,-1 8-11-15,2 4-4 16,0 0 34-16,0 0 30 0,-10 24 19 0,0 8 19 16,1 6 11-16,-5 16 9 15,1 4 5-15,-1 5 8 0,-4 1 2 0,-1 2-3 16,2 0 3-16,-1-2-2 0,2 2-8 15,-2-5-1-15,2-2 0 16,4-4-209-16,-1-5-36 0,2-12 0 0,4-4 0 0,3-9 0 16,1-2 0-16,-1-7 0 0,2 0 0 15,0-2 0-15,2-4 0 0,2 2 0 0,4-3 0 16,1-2 0-16,6 0 0 0,6-4 0 16,3 0 0-16,-2-1 0 0,7-2 0 0,1 2 0 15,1-2 0-15,2 0 0 16,-1 0 0-16,-3 0 0 0,0-2 0 0,-9 0 0 15,1 2 0-15,-3 0 0 0,-3 0 0 16,0 0 0-16,-13 0 0 0,19 0 0 0,-19 0 0 0,14 2 0 16,-14-2 0-16,4 2 0 0,-4-2 0 0,0 0 0 15,0 0-271-15,0 0-532 0,0 0-123 16,0 0 87-16,-30-10-981 0,21 1-1248 0</inkml:trace>
  <inkml:trace contextRef="#ctx0" brushRef="#br0" timeOffset="185974.85">14289 10623 5161 0,'0'0'19'0,"-5"-6"0"0,5 6-1 0,-8-5-2 0,8 5 1 0,0-11-3 0,0 11-1 0,8-11 2 16,-3 4-6-16,2 2-5 0,5 0 0 0,-2 1 2 16,3 2-3-16,-1 0 0 0,-3 2-1 15,-9 0 0-15,21 6-1 0,-12-3-3 0,1 2 6 16,-7 4-3-16,4-1 3 0,-7 1 10 16,-2 3 3-16,-3 1 14 0,-2 1 14 0,-6 3 9 15,-3 6 6-15,0-1 9 0,-2-4 4 16,7-5 3-16,-1 1-5 0,3-3-4 15,1 0-3-15,-1-1 3 0,4-1-2 0,0-1 0 16,1 0 1-16,2 0 6 0,2-1 3 16,0-7-4-16,2 15 0 0,2-6 7 0,1-2-17 15,0 1-5-15,3-1-13 0,-5 2 0 16,5-1 6-16,-3 2 19 0,2-3 5 16,-2 2 2-16,1-2 2 0,-4 2 4 0,-1-3-4 15,1 3-10-15,0-3-2 16,-2-6-4-16,-4 18-11 0,4-11-1 0,-3-2-4 0,3-5-9 15,-4 10-28-15,4-10-30 16,-6 2-59-16,6-2-74 0,0 0-75 0,0 0-85 16,-12-17-100-16,12 8-106 0,0 1-133 0,0-1-84 0,0 0 60 15,0 0-641-15,4 0-777 16</inkml:trace>
  <inkml:trace contextRef="#ctx0" brushRef="#br0" timeOffset="186175.33">14617 10792 3859 0,'0'0'167'0,"0"0"32"0,6-3 16 0,-6 3 19 0,0 0 24 0,0 0 39 16,0 0 20-16,0 0-7 15,0 0-18-15,0 0-30 0,0 0-22 0,0 0-31 16,0 0-26-16,0 0-40 0,0 0-55 16,-16-11-75-16,16 11-81 0,0 0-98 15,0 0-91-15,0 0-114 0,0 0-119 16,0 0-139-16,2-9-116 15,-2 9 66-15,0 0-641 0,0 0-777 0</inkml:trace>
  <inkml:trace contextRef="#ctx0" brushRef="#br0" timeOffset="186510.07">14849 10481 3948 0,'-4'-6'169'0,"2"0"17"0,2 6 8 0,-2-7 3 0,2 7 5 16,-1-7-3-16,1 7-1 15,0 0-5-15,0 0 24 0,0 0 8 0,-4 26-10 16,8-3-13-16,-3 11-10 16,3 4-3-16,0 1 1 0,1 3-6 0,-3 0-11 0,5 0-15 15,-4 0-16-15,-1-2-25 16,2 1-10-16,-4-4-7 0,0-4-14 0,0-7-9 0,2-2-8 15,-4 0-7-15,0-6-62 0,0 2 0 16,0-5 0-16,2-3 0 0,0-2 0 16,-1-1-92-16,1-1-106 15,0-3-87-15,0-5-111 0,0 0-114 0,0 0-141 16,0 0-170-16,0 0 69 0,7-27 84 0,-2 13-631 0,-1-1-756 16</inkml:trace>
  <inkml:trace contextRef="#ctx0" brushRef="#br0" timeOffset="187189.93">15218 10555 3370 0,'-1'-6'-90'0,"1"6"30"0,0 0 30 15,0 0 38-15,-10-2 32 0,10 2 30 16,0 0 30-16,0 0 21 0,-10 11 8 0,10-11 4 16,-4 7-7-16,4-7-1 0,-3 9-7 15,3-9-3-15,-4 7-2 0,4-7-4 0,-4 5-1 16,4-5 0-16,-1 5-4 16,1-5-3-16,-4 5 4 0,4-5 0 0,0 0 4 15,0 0-1-15,0 0-7 0,0 0-6 16,0 0-10-16,0 0-9 0,-12-18-1 0,10 7-3 15,0-1-1-15,0 0 1 0,-1-3 3 0,1-1 6 16,-2 4 5-16,2-1 11 0,0 1-7 16,-1-1 25-16,-1 4-5 0,1 2-22 0,-1-2 3 15,3 2-12-15,1 7 3 0,-10-9-16 16,10 9-3-16,0 0 8 0,0 0 0 16,-32 16 4-16,27-2 0 0,-6-1 9 0,6 8-4 15,-1-1-2-15,3 3 2 0,-1 1-6 16,2-2-3-16,0-3-10 0,4 0-2 0,-2-2-8 15,4 0-3-15,-1-2-2 0,1-1-1 0,0-2-38 16,-1-2-7-16,2 1 0 16,1-4 0-16,-3 0 0 0,1-3 0 0,-4-4 0 15,9 9 0-15,-5-5 0 16,-4-4 0-16,8 5 0 0,-8-5 0 0,8 7 0 0,-8-7 0 0,7 10 0 16,-1-2 0-1,-3 3 0-15,2 3 0 0,-1 0 0 16,-2 4 0-16,-1-1 0 0,-2 4 0 15,1 3 0-15,-6 0 0 0,-1 7 0 0,-4-2 0 16,2-5 0-16,-1-5 0 0,1-1 0 0,0 2 0 0,-4-5 0 0,6-2 0 16,-2 0 0-16,-3-3 0 15,3 0 0-15,-1-3 0 0,1-2 0 0,-1 0 0 16,3-1 0-16,-3-1 0 16,0-1 0-16,10-2 0 0,-15 0 0 0,15 0 0 0,-13 0 0 15,13 0 0-15,-15-4 0 16,7 3 0-16,3-3 0 0,5 4-417 0,-14-6-343 15,8 2-149-15,-1-1 76 16,3 0 81-16,2-2-785 0,2 7-982 0</inkml:trace>
  <inkml:trace contextRef="#ctx0" brushRef="#br0" timeOffset="187890.1">15376 10149 4179 0,'-5'-7'-64'0,"-3"0"42"0,3 2 47 0,-2-2 43 0,2 2 50 0,-1-2 42 0,1 1 32 0,-1-2 25 16,3 3 19-16,-2 0-3 0,1-1-8 0,4 6-8 15,-5-7-20-15,5 7-14 16,-6-6-21-16,6 6-17 0,0 0-23 0,0 0-2 15,0 0 10-15,-4 15 12 0,6 5 4 16,4 14 4-16,-1 7 3 0,7 16 6 0,-1 8-2 0,1 3-2 16,1 3-8-16,-2 1-8 0,3-4-139 15,-1 1 0-15,-2 1 0 0,1-1 0 0,-1-7 0 16,0-4 0-16,-4-3 0 0,0-14 0 16,-1-2 0-16,-1-5 0 0,-3-8 0 0,0-5 0 15,1-6 0-15,1-3 0 16,-4 0 0-16,2-1 0 0,-1-3 0 15,-1 1 0-15,2-2 0 0,-2-1 0 16,0-6 0-16,0 11 0 0,0-6 0 0,0-5 0 0,0 7 0 0,0-7 0 16,-3 7 0-16,-3-4 0 0,6-3 0 15,-19 7 0-15,1-4 0 0,3 0 0 16,-4 1 0-16,-1 1 0 16,0-1 0-16,1 1 0 0,0-2 0 0,4 0 0 15,0-1 0-15,1 2 0 0,5-1 0 0,-2-3 0 16,0 4 0-16,11-4 0 0,-13 1 0 15,6 1 0-15,7-2 0 0,0 0 0 0,-16 2 0 16,16-2 0-16,-9 2 0 0,9-2 0 0,-5 3 0 16,5-3 0-16,0 0 0 15,0 0 0-15,-14 0-148 0,14 0-872 0,0 0 89 0,0 0 101 16,0 0-960-16,-19-7-1218 16</inkml:trace>
  <inkml:trace contextRef="#ctx0" brushRef="#br0" timeOffset="188775.16">13446 10686 4574 0,'0'0'-193'0,"11"-2"46"0,-11 2 38 0,7-2 36 0,-7 2 39 0,0 0 55 0,0 0 45 0,0 0 40 0,0 0 30 16,0 0 16-16,7-3 3 0,-7 3 10 16,0 0 6-16,0 0 11 0,0 0 16 15,-52 7 6-15,19 1 1 0,-4-1-6 0,-4 3-13 16,1 1-10-16,1-2-1 0,2 2-4 16,1 0-1-16,1-3-5 0,10-1-9 0,3 0-13 15,5-2-12-15,1-2-11 16,3 1-10-16,2 0-5 0,-1-3-13 0,3 3-3 15,-1-3-8-15,2 1-6 0,8-2-10 16,-11 3-62-16,11-3-3 0,-11 2 0 0,11-2 0 16,-8 3 0-16,8-3 0 0,-8 1 0 15,8-1-20-15,0 0-165 0,-9 6-58 0,9-6-77 16,0 0-96-16,-9 4-90 0,9-4-97 16,-10 3-157-16,10-3 26 0,-10 5 60 0,10-5-595 15,-7 2-728-15</inkml:trace>
  <inkml:trace contextRef="#ctx0" brushRef="#br0" timeOffset="189079.97">12915 10708 3470 0,'9'-11'33'0,"-6"5"48"15,-1 2 27-15,0-1 19 0,-2 5 20 16,4-7 28-16,-4 7 26 0,0 0 13 0,0 0-3 15,0 0 5-15,0 0-2 16,0 0 6-16,-47 28-6 0,24-6 1 0,-10 7 0 16,3 6 6-16,-3-1 0 0,7-2-2 15,6-4-6-15,5 1-13 0,2-2-29 16,1 1-11-16,7-4-15 0,3-5-9 0,2-4-10 0,2-3-11 0,3 2-11 16,1-1-7-1,3-2-95-15,1-1-2 0,1-1 0 0,2-1 0 0,-1-3 0 16,1 2 0-1,-1-3-80-15,-1 1-171 0,1-3-87 0,-2 1-92 16,-5-1-110-16,-5-2-139 0,13 1-134 0,-13-1 71 0,0 0-727 16,6 4-916-16</inkml:trace>
  <inkml:trace contextRef="#ctx0" brushRef="#br0" timeOffset="189962.48">11771 10986 3883 0,'0'0'-92'0,"-11"-2"39"0,11 2 30 0,-10-2 28 0,10 2 37 0,-10-2 50 0,10 2 46 15,0 0 30-15,-9-5 14 0,9 5 11 0,-4-3-3 16,4 3-14-16,0 0-2 0,-5-7-12 16,5 7-5-16,0 0-6 0,-5-3-10 0,5 3-6 15,0 0-6-15,0 0-10 0,0 0-6 16,0 0-4-16,-4-11-21 0,4 11-6 0,0 0-9 16,9-14-3-16,-6 9-12 0,5-1-2 15,-3-1-7-15,-5 7-6 0,12-9-1 0,-8 4-8 16,2 1 3-16,-6 4-2 0,7-8-5 15,-7 8-6-15,7-5 4 0,-7 5 6 0,0 0 6 16,7-5 1-16,-7 5 10 0,0 0-2 16,0 0-4-16,7-5 4 0,-7 5 1 0,0 0-7 15,0 0-5-15,0 0-5 0,0 0-3 16,8-5-6-16,-8 5 2 0,0 0-8 16,0 0 1-16,0 0 0 0,17 8 0 15,-8-4 3-15,-1 1-4 0,1 1 1 0,1-2-3 16,-1 3 4-16,3 0 8 0,0 0 11 0,-5 1 6 15,0-1 3-15,4 1 14 16,-6 5 5-16,4-3 7 0,-1-1-9 0,-5 2-65 16,0 3 0-16,1-1 0 0,-2-1 0 0,0 3 0 15,-2-3 0-15,0 1 0 0,0-1 0 16,-2 2 0-16,0-2 0 0,2 0 0 16,0-2 0-16,0-1 0 0,0-1 0 15,0-8 0-15,0 15 0 0,4-7 0 0,-3 0 0 16,3-1 0-16,3 2 0 0,1-1 0 15,2 1 0-15,1-1 0 0,-2 3 0 0,3-1 0 16,-1-2 0-16,-3-1 0 0,0 2 0 0,0-2 0 0,-3 1 0 16,1 3 0-16,-5-1 0 15,1 0 0-15,-2 2 0 0,-2 0 0 0,-3 2 0 16,-1 0 0-16,-3-3 0 16,-3 3 0-16,1-3 0 0,0-2 0 0,-3-1 0 0,-1-1 0 15,0-4 0 1,0-1 0-16,-1-4 0 0,0 0-143 0,-4-3-271 0,3-2-52 15,0-3-42-15,-1 0-46 16,7-1-87-16,-3 0-124 0,5-1 62 0,0 0-656 0,3-4-815 16</inkml:trace>
  <inkml:trace contextRef="#ctx0" brushRef="#br0" timeOffset="190330.22">11828 10778 3980 0,'-13'-9'16'0,"-3"2"18"0,2 6 16 0,-4 1 32 0,-1 1 38 0,-16 8 32 0,3 7 36 0,-4 11 19 0,-2 13 18 15,4 6 13-15,-7 22 10 0,17-10-6 0,5 5 0 16,6 3-3-16,8-2-11 16,10 1-7-16,6-2-9 0,10-3-12 0,6-5-15 15,7-7-14-15,8-7-13 0,12-6-14 16,1-7-13-16,10-12-11 0,8-9-26 0,4-8-30 15,22-17-64-15,-2-7 0 16,2-13 0-16,-4-7 0 0,-4-4 0 0,-8-7 0 0,-15 0 0 16,-13-4 0-16,-7-7 0 0,-23 12 0 15,-10-1 0-15,-13-2 0 0,-14-2 0 16,-10-4 0-16,-21-15 0 0,-14 4 0 0,-8 3 0 16,-5 3-2-16,-4 9-88 15,-6 15-16-15,17 18 1 0,0 12-12 0,2 13-14 0,-1 13-21 16,1 11-32-16,-11 17-34 15,2 5-43-15,9 6-62 0,16-5-65 0,3 1-84 16,12 1-134-16,1-5-119 0,12-8 56 16,6-1-570-16,5-7-700 0</inkml:trace>
  <inkml:trace contextRef="#ctx0" brushRef="#br0" timeOffset="196320.51">28687 11841 5191 0,'-10'3'30'0,"7"1"-21"0,1 1 3 0,2-5-13 0,0 0 14 0,27 0 20 0,-1-2 8 0,18-1-4 0,17-1-10 15,3 1-1-15,8 2-3 0,-6-1-1 0,1 2-5 16,-16 3 0-16,-5-3-3 0,-7 3-4 16,-4-1-10-16,-9 1-10 0,-6-1-6 15,-4 2-5-15,-2-2 4 0,-5 3 4 0,-3-2 3 16,-6-3 2-16,-6 9 4 0,-5-4 0 16,-8 3 9-16,-11 1 8 0,-10 2 14 0,-2-3 3 15,-4-1 18-15,1-4 21 16,2 1 34-16,7-1 27 0,9 1 35 0,9-3 10 15,0 1-2-15,9 0-21 0,1 0-15 16,8-2-13-16,0 0-11 0,0 0-15 0,0 0-4 0,44-6-8 16,-21 6-13-16,6 0-7 15,1 0-12-15,-2 0-3 0,3 2-2 0,-1 0-8 16,-3 0-8-16,0-1-3 0,-1 1 0 0,-1 1-14 16,-6-3-26-16,-3 2-34 15,-3 0-29-15,-1-2-33 0,-1 1-37 0,-11-1-42 16,15 0-62-16,-15 0-98 0,11 0-120 15,-11 0-133-15,11-3-166 0,-11 3 56 0,4-5-624 16,-4 5-787-16</inkml:trace>
  <inkml:trace contextRef="#ctx0" brushRef="#br0" timeOffset="204740.37">31731 4631 1836 0,'-2'-5'126'0,"-4"0"-20"0,3-2-25 0,-3-2 14 0,0 3 9 0,0-3 6 0,0 0 4 16,5 1 9-16,-5-1 16 0,2 1 6 0,3 1-2 15,1 7-17-15,0-13-2 16,0 13-22-16,12-7-13 0,6 3 2 0,2 4-4 0,19 5-6 15,5 3-1 1,11 8-1-16,4 8-9 0,0 5-5 0,15 12-1 0,-6 4-4 16,2 4-13-16,-9 8 15 0,-3 5-9 0,-5 7-12 15,-4 6 2-15,-6 12 0 0,1 9 24 16,-2 9 15-16,-4 2 2 16,-2 6 9-16,-4-1 10 0,-5 10 14 0,-4 1 10 15,-4-2 3-15,0-1 11 0,-9 0 11 0,-3-7 12 0,-3-3 17 16,-6-7 1-1,-1-4 9-15,-3-20-10 0,-4 21 3 0,-3-6-4 0,4-20-6 16,-5-6 0-16,1 0-4 0,-1 1-10 16,-1-3-9-16,0-1-12 0,-2-2-10 15,-2-1-8-15,-1-4-36 0,0-1-85 0,-1-3 0 0,-4-4 0 16,1-2 0-16,1-5 0 16,-2-7 0-16,5-3 0 0,2-4 0 0,0-2 0 15,0 1 0-15,2-6 0 16,3-3 0-16,3-2 0 0,1-3 0 0,1-2 0 0,0-2 0 15,2 0 0 1,-1-1 0-16,1-2 0 0,3-1 0 0,1-1 0 0,2-5 0 16,-8 9 0-16,4-4 0 0,4-5 0 0,-6 5 0 15,6-5 0-15,-3 8 0 16,3-8 0-16,-4 7 0 0,-2-1 0 0,1 3 0 0,-3 1 0 16,-2 0 0-16,1 6 0 15,-1-5 0-15,-1 5 0 0,0-2 0 0,1 1 0 16,0-3 0-16,3 2 0 0,-3-3 0 15,2 4 0-15,1-3 0 0,0-4 0 16,0 4 0-16,2-3 0 0,-1-1 0 0,-1-1 0 16,3 2 0-16,-2-1 0 0,0-1 0 15,0 2 0-15,1-2 0 0,-1 3 0 0,-1-2 0 16,0 3 0-16,-2 0 0 16,2 0 0-16,1-1 0 0,-2 1 0 0,2-3 0 0,3 1 0 15,-5-2 0-15,5 0 0 16,-1-3 0-16,4-4 0 0,-5 11 0 0,5-11 0 15,-5 9 0-15,5-9 0 16,-4 5 0-16,4-5 0 0,-4 5 0 0,4-5 0 16,0 0 0-16,0 0 0 0,-9 2 0 0,9-2 0 0,0 0 0 0,-16-11-212 31,9 6-587-31,-2-2-152 0,-5-2 86 0,3 1-959 16,2 0-1252-16</inkml:trace>
  <inkml:trace contextRef="#ctx0" brushRef="#br0" timeOffset="205040.34">31926 8013 5200 0,'0'0'-131'0,"12"8"63"0,-8 4 61 0,0 4 56 0,1 7 43 0,0 12 40 0,-3 0 33 0,-4 2 34 16,0 1 31-16,-2-1 18 0,0-1 1 0,2-6-2 0,2-7-5 16,2-2-3-16,-4-2-10 15,4-4-15-15,-2-1-13 0,0-2-20 0,2-2-12 16,1 1-58-16,0-3-111 0,3-2 0 16,-3 2 0-16,5-3 0 0,1-2 0 0,-1-3 0 15,-8 0 0-15,23-3-396 0,-10-4-167 16,6-4-176-16,2-7-143 0,2-4 73 15,-2-4-824-15,3-10-1072 0</inkml:trace>
  <inkml:trace contextRef="#ctx0" brushRef="#br0" timeOffset="205710.19">31877 4753 4505 0,'-23'0'-251'0,"-1"2"35"0,-1-1 30 0,-1 1 30 0,-12 3 34 0,5-4 35 16,5 2 40-16,3-2 37 0,4-1 38 15,4 0 37-15,1 0 5 0,5-1-9 0,4-5 2 16,7 6-8-16,-9-12-15 16,18 4 2-16,0-8-3 0,16-6-13 0,1 0 3 15,13-6-7-15,4 1 2 0,0 1 1 0,-4 2-8 16,1 0-9-16,-11 7 5 0,-3 3-4 16,-6 2 1-16,-7 5-5 0,0 3-10 0,-5 2 3 15,-2 2 4-15,-6 0-1 16,0 0-1-16,11 11 10 0,-10-4-21 0,3 2-18 15,0 2-36-15,2 2-44 16,2 4-47-16,3 0-68 0,3-1-95 0,6 3-215 16,-1-7-11-16,-1-3 63 0,-1 2-67 0,-4-4-51 0</inkml:trace>
  <inkml:trace contextRef="#ctx0" brushRef="#br0" timeOffset="210899.97">2870 11179 775 0,'0'0'76'0,"2"-8"-9"0,-2 8-15 0,1-9-25 0,-1 9 4 0,0-7 2 0,0 7-2 0,2-5-1 0,-2 5 1 0,0 0-4 16,0-7-3-16,0 7-1 15,0 0 0-15,0 0-1 0,0 0-3 0,0 0-3 16,0-7 4-16,0 7 0 0,0 0 1 15,0 0-4-15,0 0-3 0,0 0 0 0,0 0 4 0,0 0-3 16,0 0-3-16,0 0 2 16,0 0-7-16,-14 14 4 0,14-14 2 0,-6 4-3 15,6-4 3-15,0 0 12 0,0 0 8 0,-7 4 18 16,7-4 10-16,0 0 7 16,0 0 7-16,0 0 2 0,0 0 0 15,0 0-2-15,-7 4-1 0,7-4-3 16,0 0-4-16,0 0-1 0,0 0-7 0,0 0-3 0,0 0-6 15,0 0-5-15,-7 4-4 16,7-4-1-16,0 0 15 0,0 0 3 0,0 0 7 16,0 0-6-16,0 0-4 0,0 0-3 0,0 0-7 15,0 0-3-15,0 0-4 16,0 0-8-16,0 0 0 0,0 0-1 0,-9 3-1 0,9-3 10 16,-11 9 18-16,2 1 11 15,-6 3-3-15,-4 10 20 0,-2-1-1 0,-4 4 0 16,-6 6 7-16,5-1-4 15,3-2-11-15,2-1-9 0,3-2-5 0,0-2-2 0,3-4-6 16,5-3-7-16,1-4-4 0,1-1-3 0,0-2-2 16,4-2-4-16,-1 2-5 15,-1-6-2-15,3 1 4 0,3-5-6 0,0 0-3 0,0 0-3 16,0 0-8 0,0 0-7-16,-2-20-18 0,4 8-29 15,1-5-36-15,-1-1-19 0,2-4-26 16,1-4-4-16,-3 3 9 0,0-4 11 0,3 2 14 15,-3 0 9-15,-2 2 8 0,-2 2 7 0,2 1 6 0,-3-1 9 0,1-1 7 16,0 4 11-16,2 3 10 16,-2 3 12-16,2 0 3 0,0 4 2 0,-1 1 1 15,2 0-1-15,-1 7 4 16,0 0 6-16,0 0 2 0,0 0 31 0,22 17 6 16,-11-1-1-16,4 8-2 15,4 3-3-15,0 2-4 0,3 2 2 0,1 7-4 0,1-2 3 16,-1 0-7-16,-4-5 1 15,-4-4-5-15,-1-1 0 0,-3-6-7 0,-4-3 10 16,1-3-11-16,-2 0 4 0,-2-6 6 0,0 1 4 16,-3-2-10-16,1-2 0 15,-2-5 1-15,0 0 0 0,0 0-10 0,0 0 4 0,-13-15-5 16,5-1 3-16,-1-3-3 16,-4-9 2-16,-3-2 0 0,3-4-1 0,-1 1-1 0,1 3-4 15,1-3 2 1,1 3-8-16,2 10 4 0,2 3-5 0,0 3 8 15,4 4-3-15,-3 1-1 0,0 3 4 16,1 4 1-16,5 2-5 0,-14 2 4 0,14-2 3 16,-15 9-1-16,7 0-9 0,-1 3 5 15,-2 3 3-15,-3 3-1 0,6-1 3 16,-3-2-1-16,3-1-2 0,2-4 3 0,-1 1-2 16,3-2 2-16,1-3 17 0,-1-1 26 15,0 0 9-15,4-5 11 0,-6 8-3 16,6-8-3-16,0 0 4 0,-2 3-8 15,2-3-4-15,0 0-2 0,0 0-3 0,0 0-7 16,0 0-3-16,0 0-4 0,0 0-3 16,30-5-7-16,-18 1 2 0,1 2-6 15,3 0 0-15,1-1-3 0,2 0-2 0,1-1-1 16,-4 2-16-16,-1 0-49 0,-1 0-75 16,-5 2-81-16,-9 0-83 0,18 0-92 0,-18 0-189 15,0 0 0-15,0 8 64 16,0-8-151-16,-18 14-154 0</inkml:trace>
  <inkml:trace contextRef="#ctx0" brushRef="#br0" timeOffset="212015.16">3076 12460 1947 0,'-20'-1'22'16,"4"-1"1"-16,-2-2 27 0,3 2 18 0,0-1 31 0,-2 2 23 0,-2-3 10 0,1 1 11 0,0-1-1 15,-2 3 8-15,6-2-1 0,0 0 2 0,1 2-3 16,1-1-8-16,12 2 4 16,-15-2-2-16,15 2-11 0,-11 0-11 15,11 0-7-15,0 0-9 0,0 0-6 16,0 0-5-16,43 5-11 0,2 2-7 0,19 0-9 15,10 1-1-15,7 1-2 0,0 2-9 16,3 0-1-16,17 1-10 0,-19-1-7 0,-3-1-1 16,0 0-2-16,-5-1 8 0,-5-2-15 15,-3 0-3-15,-20-4 0 0,-4 2-3 0,-9-3-2 16,-7 1 1-16,-7-2-3 0,-2 2 1 16,-2-2 19-16,-1-1 14 0,-1 2 10 15,-13-2 6-15,21-2 9 0,-21 2-12 0,17-1-5 16,-17 1-5-16,17-3-5 15,-9 2-6-15,-8 1-4 0,14-3-1 0,-14 3-7 0,9-2-1 16,-9 2-4-16,0 0-4 0,13-2-2 16,-13 2 1-16,0 0-6 0,14-3 0 15,-14 3-1-15,0 0-2 0,0 0 0 0,0 0 0 16,11-1-1-16,-11 1 1 16,0 0 1-16,0 0 0 0,0 0 7 0,0 0-1 15,0 0 0-15,7-6 2 0,-7 6-2 16,0 0-1-16,0 0-1 0,0 0-4 0,0 0 0 0,0 0 1 15,0 0-5 1,0 0 5-16,0 0-1 0,0 0-2 0,0 0 9 0,0 0-3 16,0 0-1-16,0 0-2 0,0 0-17 0,0 0-67 15,0 0-105-15,0 0-153 16,0 0-192-16,0 0-234 0,0 0 36 0,0 0 87 0,-40 4-453 16,24-1-556-1</inkml:trace>
  <inkml:trace contextRef="#ctx0" brushRef="#br0" timeOffset="-214140.88">5460 12510 2798 0,'-13'-1'-92'0,"13"1"23"0,-21-2 5 0,12 2 7 0,9 0 15 0,-18 0 29 0,18 0 36 0,-16-2 26 15,16 2 21-15,-11 0 8 0,11 0 6 16,0 0-1-16,0 0-6 0,0 0 1 0,0 0 5 16,41 9-3-16,-3-6-5 15,10 2-5-15,15 0-7 0,7 0-7 16,2 0-4-16,3-1-3 0,-1-1-10 0,-2 1 2 15,-3-2-4-15,-4-2-4 0,-13 1-6 16,-2-1-2-16,0-1-3 0,-5-1-5 0,-5 0 7 0,1-1-8 16,-11 1 3-16,-8 0-3 15,-4 0 7-15,-2 0-9 0,-7 2 5 0,-9 0 1 16,18-3-4-16,-18 3 1 0,5-3-7 16,-5 3 2-16,0 0 0 0,0 0-4 15,-46-4 0-15,15 4 3 0,-16 2-10 16,-20 1 7-16,-2 1-7 0,-1 3-2 0,0-2 4 0,3 2 4 15,2 0-4-15,4-1-8 16,7 1 7-16,9-1 2 0,5-3 2 0,14 0 21 16,4-1 24-16,4 1 23 0,4-1 20 0,5-2 5 15,9 0-6-15,0 0-19 16,0 0 3-16,0 0-8 0,0 0-5 0,36-12-11 0,5 7-1 16,20-5-3-16,2 3-2 15,5 0-7-15,-2 0-4 0,-1 2-3 0,0 0-4 16,-16 1-3-16,-2 3-6 15,2-3 1-15,-8 2-5 0,-9 2-1 0,-7-1-2 0,-1 1-2 16,-10 0-4-16,2 0 2 0,-3-2 3 16,-13 2-4-16,19 2-4 0,-19-2 0 15,0 0 1-15,0 0 2 0,0 0-2 0,-25 12-4 0,-11-5 3 16,-8 0-3-16,-19 3-2 16,-7-2 3-16,-2 1-2 0,-3 1 0 15,5-3 0-15,5 1 0 0,6 0-3 16,19-4 1-16,10 0-1 0,5 0 5 0,6-3 7 15,6 1 3-15,5 0 6 0,8-2-5 16,0 0-2-16,0 0-1 0,0 0 4 0,78-7-6 16,-14 1 5-16,5 3-5 0,2 2 0 0,-1-3-5 0,-1 3 2 15,-16-1-1 1,-3 2 0-16,-3 2-1 0,-7-2-3 0,-8 1 2 0,-5-1 2 16,-6 2-2-16,-3-2 1 15,-3 0 3-15,-3 0-6 0,-12 0 2 0,14 2 1 0,-14-2-2 16,0 0 1-1,0 0-1-15,0 0-1 0,0 0-12 0,-36 7-36 0,13-2-75 16,-2 0-111-16,-7 3-122 0,5-1-252 0,7 0-63 16,-3 0 73-16,3 1-358 15,4 1-434-15</inkml:trace>
  <inkml:trace contextRef="#ctx0" brushRef="#br0" timeOffset="-210992.46">8391 12491 2760 0,'-18'-6'-24'0,"0"4"11"0,0-2 2 0,0 3 22 0,-3-1 25 0,1 0 29 0,-5 0 30 0,5 1 21 16,-2-1 21-16,5 0 4 16,2 0 2-16,1 1-1 0,3 1-5 0,11 0-5 15,-18 0 0-15,18 0-16 16,0 0-7-16,0 0-7 0,33-5-14 0,9 1-6 0,9 2-6 15,20-1-14-15,-1-4-5 16,2 5-8-16,0-1 1 0,-8 0-10 0,-15 0 3 16,-1 0-7-16,-6 3-6 0,-8-1 0 15,-7 1-3-15,-6 0 0 0,-2 0-3 0,-2-4-4 16,-4 4-4-16,-1 0 0 0,-12 0-4 16,15 0-2-16,-15 0 1 0,0 0 1 15,0 0-1-15,0 0-6 0,0 0 1 16,-49 9-3-16,10-4 6 0,-6 0-5 0,-16 3 2 15,-6 0 0-15,-6-2-4 0,1 1 3 16,0-1-3-16,6-1 2 0,14-3 5 0,10 2-8 16,4 0 1-16,9-3 3 0,9 3 11 15,4-4 13-15,5 0 0 0,5 2 1 16,6-2-1-16,0 0-4 0,0 0-2 0,58-4-3 16,-13-1-2-16,5 1 1 0,13 2-3 15,-2-1-4-15,0-1-1 0,-14 2 1 0,-6 0-3 16,-2-1-1-16,-9 1 2 0,-5 2-4 15,-8-2-1-15,1 2 2 0,-5-2-1 16,-1 1-2-16,-12 1-3 0,16-2-7 0,-16 2-7 16,0 0-12-16,0 0-25 0,0 0-48 0,0 0-78 15,0 0-87-15,-32 10-95 0,14-4-168 16,2-2-133-16,-6-1 66 0,6 1-360 16,0 1-432-16</inkml:trace>
  <inkml:trace contextRef="#ctx0" brushRef="#br0" timeOffset="-209452.82">10289 12786 2761 0,'-15'-2'-24'0,"3"1"5"0,1 0-1 0,2 1 2 0,9 0 17 0,-14-3 29 0,14 3 43 0,-11-1 31 0,11 1 22 16,0 0-2-16,0 0 10 0,0 0-6 15,0 0-9-15,0 0-10 0,0 0-10 0,83-2-7 16,-8 2-10-16,14-2-10 0,25-1-7 15,4-3-6-15,1 3-5 0,-10-7-2 16,-24 5-11-16,-5-1 2 0,-1-1-8 0,-13 2 3 16,-5-2-5-16,-16 2-4 15,-7 2 0-15,-7 0-4 0,-8 1-1 0,-8-2-2 0,0 3-3 0,-3-1 4 16,-3-2-5 0,-1 3 0-16,-8 1-3 0,3-6 0 0,-3 6 0 0,0 0-4 15,-20-9-3-15,3 4 4 16,-6-3 1-16,-14 3-4 0,-2 0-1 0,-7 0 3 15,-14 1-6-15,-1-2 0 0,-3 6 2 0,-3-2-1 16,1 2 3-16,-1 2-7 0,4 0-3 16,1 3 2-16,12-2 1 0,5 0-3 0,0 2 4 0,7-1 2 15,10-1-5 1,5-1 1-16,6 2 3 0,3-2 23 0,5-1 11 0,3 1 4 16,6-2-10-1,0 0 10-15,0 0-2 0,42 9-5 0,0-8-6 16,11 0 1-16,20-1-2 0,5 2-3 15,0-1-3-15,0 2 2 0,-5-2-6 0,-5-1 0 0,-3 2-4 16,-15 0 0-16,-9 0 1 0,-7-2-2 0,-9 0 1 16,-2 1-1-16,-10-1 3 15,2 0-4-15,-5 0 4 0,-10 0 6 0,13-3-4 16,-13 3 1-16,0 0 1 0,0 0 0 16,-34-9 1-16,-4 6-2 0,-12 0 0 15,-16-1 1-15,-10 1 3 0,-6 1 6 16,0 1 2-16,-2 1 10 0,8 0-1 0,9 0 3 0,21 1-4 15,4-2-4 1,16 1 3-16,5 0 6 0,6 1-1 0,5 1 0 0,10-2-5 16,0 0 2-16,0 0-3 0,0 0-7 0,38 3-4 15,-7-1-3-15,8 0-4 16,6 0-19-16,-2 0-35 0,-3 1-53 0,1 1-67 16,-11 0-86-16,-3-1-91 0,-5 1-102 15,3-1-197-15,-6 1-36 0,-4-1 70 0,-3 0-341 16,1 3-420-16</inkml:trace>
  <inkml:trace contextRef="#ctx0" brushRef="#br0" timeOffset="-208018.77">12942 12778 2700 0,'0'0'12'0,"0"0"22"0,-2-9-3 0,2 9-2 0,0 0-5 0,-2-9 4 0,2 9 11 0,0 0 26 15,0 0 34-15,0 0 9 0,8-10-3 0,4 7-10 16,10-1-10-16,22-3-12 0,23 0 1 16,11 0-11-16,7-1-5 0,28 1 0 15,2 2-13-15,-28 1 2 0,-2 0-11 16,-2 1 0-16,-11 3-5 0,-21 0 1 0,-4-1-7 15,-15 1-2-15,-6 0-1 0,-5-1-1 16,-5 1-3-16,-3 0 1 0,-13 0 0 0,0 0 5 16,0 0-5-16,0 0-1 0,0 0 2 15,-65 0 2-15,13 1 4 0,-14-1 5 0,-4-1 3 16,-9 1 21-16,1 0 5 16,-2 1 8-16,1-2 15 0,6-1 7 0,4 2 11 15,21 0-2-15,7 0 5 0,8 0 10 0,12 0 3 16,4 0-1-16,5 2-4 0,12-2-10 15,0 0-8-15,0 0-8 0,0 0-2 0,70 2-16 16,-4 1-7-16,15-3-5 0,5 3-5 16,4-3-8-16,0 1 0 0,-4 1-7 15,-11 0-2-15,-4-2-1 0,-18 2-9 16,-7-1 5-16,-6-1-6 0,-10 2-2 0,-6-2 2 16,-10 0-3-16,0 0-2 0,-14 0-1 15,13-3-2-15,-13 3-6 0,0 0 3 0,0 0-3 16,0 0-1-16,-43-10 1 0,16 9 1 0,-13-1-7 15,0 2-20-15,5 0-45 16,3 0-61-16,-8 2-92 0,3 2-103 0,-1-1-92 16,2 2-123-16,8 1-199 0,4-1 55 0,1 0 88 15,0 0-374-15,-2 2-442 16</inkml:trace>
  <inkml:trace contextRef="#ctx0" brushRef="#br0" timeOffset="-205548.75">16135 12129 2540 0,'-18'-12'-104'0,"2"2"19"0,-4 1 8 0,-7-4 6 0,1 1 37 0,-2 0 32 0,1-3 29 0,-1 1 13 0,1-2 15 0,0 3 12 16,6 0-2-16,0 3-2 0,0 2-2 0,0 0 2 16,-1 0 1-16,-3 1 5 0,0 1-1 15,-4 2 0-15,2 2 1 0,-12 1 1 16,4 1 1-16,-7 0-4 0,0 3-8 16,3 1 11-16,-2-1 12 0,1 2-4 0,10-2-7 15,3 1 4-15,-7 4 2 0,3 1-6 16,6-1 0-16,-1 5 4 0,0 1 8 15,5-3 0-15,-4 7-7 0,1 0-4 16,4 3-2-16,1 3 4 0,-3 0-8 0,4 1-5 16,0 3-4-16,0 0-4 0,2-1-3 0,2 1-3 15,-4 4-8-15,5-3 1 16,-1 2-3-16,5-2 9 0,0 2-1 0,2-5 6 16,4-2 4-16,-1-1-3 0,2 2-2 15,2 0-2-15,0 3-3 0,6 7-3 0,-3-3-2 0,6 3-2 16,-2 0-4-1,2-3 0-15,0 1-3 0,5 0-3 0,-5-3-3 0,5 5 2 0,-3-4-4 16,2 0 0-16,1-2 9 0,1 0 3 16,1-2-1-16,-2 1-6 0,8-3 0 15,-3 1-5-15,5 1 0 0,3-4-1 0,5 4-1 16,7 0-2-16,3-4 0 16,-1-2-4-16,4-1 1 0,-4-1-3 0,-1-5-3 0,2-3 0 15,-4 0-1-15,4-2 1 16,0-4-5-16,4-1 2 0,-4-3-2 15,1-2 3-15,-1-3-2 0,2-1 3 16,-4 0-4-16,5-4-2 0,-8 0 0 0,3 1 5 0,0-1-6 16,-3-1 0-16,-5-1 2 0,0 3-2 0,1-2 2 15,-8 1-2-15,2-3 3 16,-4 4 1-16,4-6 1 0,-5 2-2 16,-6 2-1-16,9-7 0 0,-2 0 0 15,0-4 4-15,-2-2-1 0,0 0 2 0,-5-3 6 16,2-3 2-16,-2-4-8 0,0-10 9 15,-2-1-9-15,-1-6 3 0,-4-5-3 0,2-3 0 16,-6-2-2-16,-5 0 27 0,0-2 2 0,-5 4-6 16,-9 1-1-16,-8 4-5 0,-2 3-1 15,-10 4-4-15,-8 3 2 0,-9 4-5 0,-18-1 0 16,-11 6 0-16,14 11-5 16,-4 10 0-16,0 2-3 0,6 5-3 0,1 4-3 15,11 2-30-15,3 3-45 16,3 4-60-16,-10 4-75 0,7 2-89 0,0 3-93 15,2 2-111-15,8-4-220 0,-5 7 43 16,8-6 88-16,2 4-368 0,-3 5-436 0</inkml:trace>
  <inkml:trace contextRef="#ctx0" brushRef="#br0" timeOffset="-200009.39">18702 13321 2632 0,'0'0'8'0,"0"0"7"0,6-7 2 0,-6 7 23 0,0 0 25 0,2-5 32 0,-2 5 15 0,0 0 21 0,4-7-10 15,-4 7-10-15,4-6-10 0,-4 6-11 0,3-9 15 0,1 4 10 16,-4 5 16-16,4-9 8 15,-2 4 7-15,-2 5-4 0,0-7-5 0,0 7 2 16,0 0-10-16,-4-14-10 0,4 14-12 16,-7-10-6-16,1 6-11 0,-2 0-10 0,-1 0-8 15,-3 1-6-15,0-1-4 0,0 2-6 16,0-2-3-16,-1 3-4 0,-2 1-2 16,-1-2-4-16,3 1-3 0,-3 1-3 15,4 0-1-15,-4 0 11 0,1 0 4 16,-3 1 1-16,4-1-3 0,-8 0 1 0,3 2 0 15,1-2 7-15,-6 1 0 0,3-1-2 16,-1 3 3-16,1-2-2 0,0 1-3 0,0-2-7 16,0 2 3-16,2 0 4 0,0-2 2 0,0 1-1 15,1 1-3-15,3-2-9 16,1 2 1-16,-4 0-2 0,2-2 0 0,3 1-5 0,-1 1 0 16,-4-2 0-16,2 1-4 15,0 1 6-15,0-2-8 0,-1 4 4 0,0-3 5 16,2 1 4-16,-1 2-1 15,3-3-7-15,0 3-2 0,-2-2-2 0,2 1-1 0,-3 0-3 16,5 0-8-16,-3 3 2 0,1-3 1 0,1 1-5 0,1 1-3 16,0-2 1-1,-5 4-1-15,5-1-2 0,-3 0-1 0,3-1 2 0,0 2-6 16,-3 0-1-16,3 2-2 16,-3-3 6-16,3 3-4 0,0-2 2 0,-3 2-1 0,7-5-5 15,-2 3 6 1,0-2-9-16,0 2 4 0,4-1-1 0,-4-1-3 0,0 1 1 15,4 1 6 1,-5 0-4-16,5 0 8 0,-1-2-6 0,0 2 7 0,0 0 0 0,3 0-4 16,-1 0 2-16,-2 2 1 0,6-1-4 15,-3 0 3-15,-2 1 5 0,3 0-5 16,0 1-2-16,0 0 2 0,2 1 0 0,2 0 3 16,-2 1-1-16,2 1 0 0,-2-2-5 15,2 2 2-15,3-1-4 0,-3 1-1 0,-1 1 2 16,3-1 4-16,0-1-4 15,-2 1-2-15,-1 1-2 0,3-1 2 16,0-1 0-16,0 2 1 0,-2-3 0 0,2 2 0 16,0-3-5-16,-1 5 3 0,1-3 4 15,0 1 0-15,-1-1 4 0,1-1-1 0,5 2 2 16,-6-2-2-16,5 3 3 16,-3-2-14-16,2 0 0 0,2 2 0 0,-4-2 0 15,5 2 0-15,-1-4 0 0,-1 3 0 16,1-1 0-16,1 1 0 0,0-2 0 0,-3 0 0 15,2-1 0-15,3 0 0 0,-2 1 0 16,1-3 0-16,-1 1 0 0,-1 0 0 0,2-1 0 16,1 1 0-16,1-3 0 0,-2 0 0 15,5 0 0-15,-1 0 0 0,0-3 0 16,2 3 0-16,-1-3 0 0,1 0 0 0,-4 1 0 16,0-2 0-16,1 0 0 0,1 2 0 15,-1-1 0-15,-3 1 0 0,3-1 0 0,-3-1 0 0,2 3 0 16,-1-1 0-1,-1-1 0-15,0 1 0 0,1-1 0 0,-1-2 0 0,3 2 0 0,-3 1 0 16,2-2 0-16,1 0 0 0,-1 0 0 16,0-1 0-16,0 1 0 0,-1 0 0 15,1-2 0-15,-2 2 0 0,1 1 0 0,1-1 0 16,-3-1 0-16,2 1 0 16,-1 2 0-16,-1-3 0 0,-1 3 0 15,2-3 0-15,1 3 0 0,-3-2 0 0,3-1 0 16,-2-1 0-16,-1 2 0 15,0 0 0-15,-9-2 0 0,21 0 0 0,-10 0 0 0,-11 0 0 16,24-2 0-16,-13 2 0 0,1 0 0 0,-12 0 0 16,27-2 0-16,-16 2 0 0,1 0 0 15,1 0 0-15,-13 0 0 0,18-1 0 16,-8 1 0-16,-10 0 0 0,20 0 0 16,-11 0 0-16,-9 0 0 0,18-2 0 0,-8 1 0 15,-10 1 0-15,17-3 0 0,-8 2 0 16,3-3 0-16,-1 3 0 15,1-3 0-15,-1 2 0 0,1-3 0 0,0 4 0 16,1-5 0-16,-1 3 0 0,0 1 0 0,1-4 0 16,-1 3 0-16,-1 1 0 0,1-2 0 0,0 1 0 15,-1-1 0-15,-2 1 0 0,3-1 0 0,-3-1 0 0,0 0 0 16,3-1 0 0,-1 2 0-16,2-1 0 0,-4 0 0 15,2-1 0-15,-1 1 0 0,-1 0 0 16,0 2 0-16,4-4 0 0,-4 2 0 0,0 1 0 0,-2-3 0 15,4 2 0-15,-4 0 0 16,-2 2 0-16,3-1 0 0,-2 1 0 0,0-3 0 0,-1 3 0 16,3 0 0-16,-3-3 0 0,2 3 0 0,-2-1 0 15,3-1 0-15,-1 0 0 0,0 0 0 16,2 0 0-16,-2 0 0 16,1-1 0-16,-3 2 0 0,3 0 0 0,-4-1 0 15,5 0 0-15,-5-1 0 16,2 1 0-16,-2 0 0 0,2 2 0 0,-6 3 0 15,11-10 0-15,-7 5 0 0,-1 1 0 0,6-1 0 0,-6 0 0 16,3 1 0-16,-3-1 0 0,1-1 0 0,2 0 0 16,-3 2 0-16,2-2 0 15,1-1 0-15,-3 0 0 0,3 0 0 16,-2 0 0-16,-1 1 0 0,4-3 0 16,-4 1 0-16,1 1 0 0,0-2 0 0,-2 2 0 15,1-1 0-15,-1-1 0 0,2 0 0 16,-4 1 0-16,2 1 0 0,-2-3 0 15,0 1 0-15,0 0 0 0,0-1 0 0,-2-2 0 0,0 2 0 16,0-2 0-16,0 2 0 16,0-2 0-16,-1 0 0 0,-5 0 0 0,5-2 0 15,-6 0 0-15,4 0 0 0,-3 1 0 16,-1-1 0-16,3 1 0 0,-4-2 0 16,-1-1 0-16,1 0 0 0,1 0 0 15,0 1 0-15,-3 1 0 0,3 3 0 0,-3-3 0 16,0 1 0-16,1 2 0 0,-3-1 0 15,3 1 0-15,-2 1 0 0,0-1 0 16,-2 2 0-16,-3-1 0 0,2-3 0 0,-4 5 0 16,1-2 0-16,-1-1 0 0,-11-1 0 0,1 1 0 15,-3 0 0-15,1 1 0 0,-5-1 0 0,3 1 0 16,-2 2 0-16,2 1 0 0,-2 0 0 16,1 2 0-16,7 1 0 15,1 1 0-15,2-1 0 0,5 4 0 0,-2-1 0 16,-1-2 0-16,9 3 0 0,-2-1 0 0,1 1 0 15,3 0 0-15,12 0 0 0,-20 0 0 16,10 1 0-16,2 3 0 0,-1 0-196 0,1 1-378 16,-2 2-136-16,7-2-184 0,-3-2 55 0,2 4 104 15,3 2-708-15,-3-1-893 0</inkml:trace>
  <inkml:trace contextRef="#ctx0" brushRef="#br0" timeOffset="-198594.58">6500 12702 3705 0,'0'0'-204'0,"0"0"31"0,0 0 38 0,-11 10 40 0,11-10 41 0,0 0 28 0,0 0 8 0,0 0 18 16,0 0 12-1,0 0 7-15,0 0-3 0,0 0-1 0,13-25 0 0,-4 15 1 16,5-5 1-16,1 3 0 0,-1-1 3 0,1-1 29 16,-1 2 7-16,-5 1 15 0,0 0 12 15,-1 2 5-15,-2 2 6 16,-2 0-3-16,-1 2-4 0,-1 0-7 0,-2 5-9 16,0 0-3-16,0 0-8 0,0 0-4 0,0 0-9 15,-40 10-6-15,27-3-2 0,-2 0-10 16,4 0 4-16,1-2-6 0,0 0 0 0,3-1-3 15,0 1 3-15,2-2-1 16,5-3-7-16,-6 3 8 0,6-3-1 0,0 0 0 0,0 0-9 16,0 0 2-16,36-6-10 0,-16-4 9 15,10-4-4-15,-3 2-2 0,0-4 6 16,-7 6-5-16,-4 1-1 0,-3 3 2 0,-3 2-3 16,-3-1 8-16,1 0 11 15,-3 2-2-15,-5 3-3 0,0 0 1 0,0 0-8 16,0 0 5-16,0 0-6 0,-18-3-2 15,18 3 1-15,-18 1-3 0,18-1 1 16,0 0-2-16,-19 2 0 0,19-2-2 0,-9 0 4 0,9 0-4 16,0 0-2-16,0 0-9 0,-15 2 4 15,15-2-33-15,0 0-47 0,-7 5-59 0,7-5-49 16,-7 10-72-16,3-5-89 16,1 4-173-16,-3 1-101 0,2 2 73 0,-6 2-226 15,5-1-261-15</inkml:trace>
  <inkml:trace contextRef="#ctx0" brushRef="#br0" timeOffset="-197073.39">20309 14459 2434 0,'-5'2'194'0,"5"-2"-13"0,0 0-18 0,0 0-16 0,0 0 24 0,14-18 15 0,-1 6 6 15,6-7-16-15,4 0-19 16,1 0-15-16,1 0-11 0,-2 0-16 0,-4 5-7 16,-3 3-9-16,-4 0-12 0,0 1-5 0,-2 3-10 0,-3 2-6 15,0-2-9-15,-7 7-3 16,3-5-8-16,-3 5-5 0,0 0-1 16,0 0-5-16,-39 14-2 0,9-1 4 15,-2 1 7-15,1 1 10 0,5-1 6 16,5-2 3-16,5-2 5 0,7-3 10 0,4 0 13 15,-3 0 15-15,3-2 23 0,5-5 24 16,0 0 9-16,9 10-7 0,-9-10-6 16,18 0-16-16,-18 0-12 0,33-7-13 0,-18 4-23 15,5 0-16-15,-7 1-13 0,0-1-8 16,-3-1-2-16,-3 2-11 0,-7 2-22 0,13-5-29 16,-6 2-67-16,-7 3-71 0,9-4-81 15,-9 4-102-15,0-5-114 0,0 5-138 0,0 0-206 16,-8-13 78-16,8 13 72 0,-4-13-460 15,2 6-576-15</inkml:trace>
  <inkml:trace contextRef="#ctx0" brushRef="#br0" timeOffset="-195276.62">23752 13095 3013 0,'-13'-2'-53'0,"5"0"18"0,8 2 8 0,-14-3 12 0,14 3 7 0,0 0 18 0,0 0 25 0,0 0 22 15,0 0 2 1,0 0-5-16,36 5-5 0,-9 0-7 0,11-2-3 0,8 4-5 15,1-1-2-15,3-2-1 16,-2-1-1-16,-2 0-5 0,0 1-1 0,-5-3-4 0,-5 0 0 16,-9-1-4-16,2 0 0 0,-6 0-1 0,-3 0-3 15,3-1 2-15,-1 0-1 16,-8-1 1-16,0 0 32 0,-3 0 19 16,0-1 9-16,1-1 10 0,-6 1-6 15,-2-2-11-15,-4 5-3 0,0 0-8 16,-4-11-5-16,4 11-8 0,-23-6 2 0,6 2-8 15,-2 2-4-15,-1 2-1 0,4 0-5 16,-4 2-4-16,8 0 1 0,-1 0 5 16,2 1 4-16,11-3 13 0,-11 7 6 0,11-7 10 15,0 8 2-15,0-8-1 0,13 7-9 16,3-3-7-16,1-2-5 0,2 1-1 0,-1-3-8 16,6 2 0-16,-5-2-3 0,1 2-2 15,2-2-4-15,-1 0-3 0,-6 1 1 0,0-2-4 16,-2 1-1-16,1 0-3 0,-5 0 2 15,-9 0-3-15,20-2-5 0,-20 2-7 16,11 0-16-16,-11 0-37 0,0 0-77 0,0 0-87 16,0 0-99-16,0 0-123 0,-36 9-202 0,13-1 37 15,-12 0 71-15,-4 3-236 0,-4 0-256 16</inkml:trace>
  <inkml:trace contextRef="#ctx0" brushRef="#br0" timeOffset="-194320.72">22505 14318 2331 0,'-13'-4'72'0,"4"3"-4"0,4-3 9 0,5 4 31 0,-12-4 46 0,12 4 44 0,0 0 23 0,-10-5-2 15,10 5-26-15,0 0-18 16,0 0-13-16,40-10-20 0,-1 0-14 0,1 8-10 0,5-5-10 16,1 4-12-16,4-2-12 15,-3 1-8-15,1-2-4 0,1 1-10 16,-3 2-6-16,-4 0-1 0,-1 0-13 15,-2-3-2-15,-6 3-3 0,-8-1-4 0,-5 3 0 16,-3-1-4-16,-5 0-5 0,1 0 2 16,-13 2-6-16,15-5 2 0,-15 5-6 15,6-5-1-15,-6 5-3 0,0 0 1 0,0 0-4 16,-36-5 0-16,13 5-9 0,-8 0 2 16,-12 2-4-16,-5 0 6 0,-3 1-3 0,1 0-4 15,-9 1 1-15,14-1-4 16,0 2 4-16,5-1 2 0,14-1 1 0,4 1-1 0,6-1 6 15,2-1 0-15,5 1 9 16,9-3 6-16,-8 7-2 0,8-7 4 0,0 0-6 0,35 11 3 16,-9-8-1-16,16 2-2 0,2 0-4 15,1-2-2-15,2 4 2 0,-4-5-1 16,-3 0-2-16,-5-1 0 0,-9-1-2 0,-3 2-1 16,-4-2 1-16,-2 2-1 15,-1-2 2-15,-5 0 0 0,-11 0 8 16,17 0 5-16,-17 0 1 0,0 0 3 0,0 0-2 15,0 0-3-15,0 0 6 0,-44 3 0 0,2-1-2 0,-1 1-2 16,-5 3 20-16,2-1 12 16,6-1 1-16,8-3-4 0,7 2-1 0,6-1 7 15,2 0-14-15,4-2-4 0,3 1 1 16,10-1 0-16,0 0-16 0,0 0 2 16,0 0-8-16,0 0-27 0,0 0-52 0,0 0-72 15,49-7-113-15,-31 6-137 0,-1-3-160 16,2 3-205-16,-4 1 58 0,1 0 90 0,-4 0-425 15,2 1-499-15</inkml:trace>
  <inkml:trace contextRef="#ctx0" brushRef="#br0" timeOffset="-192526.7">26119 13395 2612 0,'-7'2'-78'0,"7"-2"18"0,0 0 8 0,-19 0 10 0,19 0 21 0,-17-4 30 0,9 2 28 0,8 2 24 16,-17-3 12-16,10 1 5 0,7 2-2 16,-12 0-5-16,12 0-2 0,0 0 3 0,0 0-1 15,0 0-3-15,0 0 3 0,0 0-7 16,32 12-3-16,-5-10-10 0,1-1-2 0,19 1-6 16,-4 0-4-16,-1 0-5 0,2-1-2 0,-12 1-3 15,-1 0-3-15,-4-2 0 16,-7 3-4-16,-1-3-5 0,-3 0 0 0,-3 0 0 15,-13 0-1-15,19 0 5 0,-19 0 17 0,0 0 5 16,0 0 7-16,0 0 8 16,0 0 3-16,0 0 19 0,-42-3 2 0,15 1 5 0,-2 0-2 15,1-1 4-15,-10-1 0 16,5 4 6-16,7-3-1 0,5 2-5 0,0-1-14 16,5 2 4-16,5 0 0 15,11 0-4-15,-16 0-4 0,16 0-6 0,0 0-3 0,0 0-10 16,0 0-2-16,0 0-6 15,41 8-5-15,-18-4-4 0,-2-1-5 0,4 1-1 16,-2 1-2-16,-5-3 0 0,0 1-6 16,-2 0-1-16,-4 0-2 0,-1 0-2 0,2-2-1 15,-13-1-4-15,16 3 7 0,-16-3 2 16,7 2 2-16,-7-2 2 0,0 0-3 16,0 0-2-16,0 0 0 15,-39-5-1-15,20 4-1 0,5-2-3 0,0 3 2 16,-2 0-5-16,16 0-2 0,-25 3-1 15,14-2-17-15,0 0-36 0,-1 3-55 0,3 0-70 16,-1 3-93-16,2 0-94 0,-1 0-105 16,3 1-229-16,1-1 48 0,-4 1 77 0,2 3-315 15,-2 0-363-15</inkml:trace>
  <inkml:trace contextRef="#ctx0" brushRef="#br0" timeOffset="-191406.69">25452 14483 2356 0,'18'-6'-56'0,"-2"0"27"0,-2 0 30 0,-1 0 24 0,1-1 33 0,1 1 21 0,-1-1 15 0,1-1 14 0,-3 0 11 0,-1 3 6 0,0-1-1 15,1-3-12-15,-1 2 11 16,1-3-2-16,-1 0-16 0,-2-2-5 16,5-2-15-16,-1 0 2 0,-4-2-18 15,9-7-7-15,-7 2-3 0,1 2-6 0,1-6-7 16,3-3-5-16,-5-3-7 0,2 1 3 15,-3-4-2-15,-1 1-8 0,-2-5-3 0,-1 3-5 16,0-2 3-16,-6-3-6 0,0 3-4 16,0-1 4-16,-3-2-3 0,-6 1 0 15,0 0-2-15,-2 3-6 0,-3-2 1 0,-1 4 17 16,-4-6 6-16,1 9 1 0,0 4-3 16,-5 0-1-16,0 2 0 0,-1 1-3 15,-3 3-3-15,-3 5-1 0,-1 2-3 0,1 2 4 16,-6 3 3-16,-1 4-4 0,2 5 10 15,-4 2 0-15,-3 5 6 0,-8 8 0 16,5 5 9-16,-1 5 7 0,0 5 1 16,2 6-1-16,4 2 1 0,1 5-5 0,4 0 1 0,2 4 3 15,3 6 1-15,8-2-2 16,0 1-2-16,9 2 2 0,3-1 5 0,8-8-1 16,2 1-2-16,10 6-2 0,5-2-3 15,8-3-3-15,6-2-3 0,5-4-5 0,6-3-4 16,3-4-4-16,5-3 0 15,0-3-9-15,1-8-2 0,1-3-25 0,-3-3-41 0,-4-6-50 16,-5-4-64-16,-8-2-89 0,-1-4-99 16,-4-3-159-16,-3-2-178 0,-1 0 50 15,-5 0-426-15,-3 1-535 0</inkml:trace>
  <inkml:trace contextRef="#ctx0" brushRef="#br0" timeOffset="-188700.92">28447 13889 2767 0,'6'-9'-78'0,"-2"1"28"0,-3-1 12 0,1 2 26 0,-2 2 7 0,0 5 22 0,2-12 26 0,-2 12 19 0,0-14 15 0,-2 7 9 15,2 7-6-15,-2-13-5 0,2 6-6 16,-3 0 12-16,3 7 2 0,-8-12 5 16,3 6-3-16,-3 1 0 0,0-3-2 0,1 1-3 15,-5 2-4-15,-1-2-4 0,2 2-1 16,-5-2-13-16,-1 2 16 15,0-1-2-15,-6-2-1 0,1 1-7 0,-14 1-6 16,0-1-9-16,-3 0-2 0,-6 1-1 0,4 3-9 16,-3 0-1-16,0 0-2 0,2-1-1 0,-2 3-3 15,3-1-5-15,1 0 0 0,8 0-4 16,3 2 1-16,2-2-11 0,-2 0 8 0,6 2-3 16,3 2-3-16,-5 0-2 0,-2 0 1 15,6 0-3-15,-4 0 0 0,3 1-3 16,-3 2 1-16,2 1 2 0,-2 0-1 15,-6 4-3-15,-1 2 3 0,2 2-3 16,-3 0 1-16,3-1-2 0,-3 3 1 0,5-1-1 0,1 3 1 16,1-2-6-16,5-4 4 15,-4 5 0-15,7-3 2 0,2 0-4 0,1-2 0 0,3-3 2 16,-3 3-2-16,5-2 1 16,-3 4 2-16,4-3 0 0,-3-4 1 0,-1 9-1 15,1-6 1-15,-3 5-3 16,4 1 5-16,-3-1 0 0,1 3 3 0,1 0 5 0,-1 7-1 15,6-5 6-15,-3-3-2 16,2 4-3-16,5-4-1 0,-3 3 0 0,2 4 2 16,4 0 4-16,-1 2-8 0,2 12 8 0,3-6 0 15,0-2 4-15,1 4-5 16,1 2-2-16,-1 0 2 0,4-1-2 0,-4-3-1 0,3 2-1 16,1-2 16-16,-1 0 9 15,2 2-4-15,1-1 2 0,2-1 9 0,0-1 1 0,3 0 0 16,3 0 0-16,7 5 2 15,5-2 2-15,5-3-1 0,3-2-3 0,2-2 0 0,7 1-2 16,1-5-8-16,9-2-3 0,-1 0-3 16,-2-4-1-16,8-1-9 0,2-3 3 15,-1-2-4-15,7-5-1 0,-3-2-4 0,-1-4 0 16,4-4-2-16,-3-4 1 16,-2-4-1-16,3-7-7 0,0-4 3 0,12-9 0 0,0-2-1 15,-7-4-6 1,-3-3 5-16,-19 5-2 0,0-2 0 0,-8-5 3 0,-7-4-3 15,-5-7 0-15,-5-2-4 16,-11-6 0-16,-5-1 2 0,-12-4-2 0,-3-4 0 16,-7-3 1-16,-12-11 1 0,-6 6-6 15,-7 9 4-15,6 19-3 0,-6 6 1 0,-4 5-2 16,-3 8 2-16,-2 9-2 0,-1 6 3 0,4 8-10 16,1 5-28-16,-5 4-40 0,0 4-51 15,4 5-56-15,-11 5-91 0,7 3-104 0,10-2-148 16,4 1-190-16,1 2 61 15,2-4-466-15,4 2-590 0</inkml:trace>
  <inkml:trace contextRef="#ctx0" brushRef="#br0" timeOffset="-186730.61">8990 13112 2838 0,'13'-5'-126'0,"-13"5"20"0,10-2 17 0,-10 2 26 0,0 0 26 0,9-2 30 0,-9 2 26 0,0 0 16 0,0 0 12 16,8-3 11-16,-8 3-2 0,0 0-1 0,0 0 2 16,0 0 8-16,10-2 8 0,-10 2 5 0,0 0 9 15,0 0 4-15,0 0 4 16,0 0-8-16,5-3-6 0,-5 3-12 16,0 0-5-16,0 0-5 0,0 0-9 0,0 0 4 15,0 0-11-15,-13-15-12 0,13 15 2 0,-15-1-8 16,15 1 6-16,-20 0-8 0,20 0 16 15,-34 5 4-15,11 1-7 0,-6 5 2 0,-3 3-7 16,0 1 1-16,1 3 14 0,5 0-3 16,0 5 4-16,3-3 9 0,1 3 1 15,11-4-5-15,1-2 9 0,6 2 14 16,1-3 7-16,3 2 12 0,2-3 9 16,1 2-2-16,7 2 6 0,2-1 1 0,0-3-8 15,10 6-10-15,-1-4-4 0,0-5-2 16,-2-1-6-16,-2-2-7 0,0 0-3 0,-1 0-6 15,-4-4-10-15,1-1-3 0,-6 2-2 16,4-3-4-16,-4-2-4 16,4 3-6-16,-11-4-2 0,12 2-7 0,-12-2-3 0,14-2-3 15,-14 2-23-15,13-4-44 16,-13 4-60-16,11-1-78 0,-11 1-107 0,11-2-122 16,-11 2-198-16,0 0-96 0,5-3 74 0,-5 3-420 15,0 0-527-15</inkml:trace>
  <inkml:trace contextRef="#ctx0" brushRef="#br0" timeOffset="-186196.53">9184 13302 2841 0,'-4'-10'-58'0,"4"10"3"0,-5-5 11 0,5 5 7 0,-9-5 22 0,9 5 25 0,-12 0 17 0,12 0 9 15,-19 7 6-15,11 0 11 0,-1 0 9 0,-1 2 21 0,2 4 3 16,2-4 18-16,1 4 3 0,3-1 8 16,2 0-1-16,0 0 2 0,4 0-4 15,-1 0-1-15,8-1-6 16,-2-3-6-16,2 0-13 0,6-3-5 0,-2-1-10 16,3-2-4-16,-2-1-8 0,-2-2-6 15,1-3 1-15,-1 0-6 0,-1 1-3 0,1-4-3 16,-3-1-3-16,-4-3 1 0,3 1-9 15,-4-2-3-15,-2-3-3 0,-3 1-2 16,-1 0-1-16,-5-2-4 0,-1-4 0 0,-4 3-7 16,5-2 0-16,-5 4 3 0,-2 1-5 0,1 4 2 15,-2 1-3-15,1 2-4 0,-1 6-9 16,1-3 6-16,12 4-11 0,-24 0-15 0,24 0-29 16,-21 7-57-16,12-2-69 0,2 1-71 15,0-2-97-15,3 3-174 0,4-1-80 0,0-6 54 16,4 13-227-16,3-4-263 15</inkml:trace>
  <inkml:trace contextRef="#ctx0" brushRef="#br0" timeOffset="-185696.63">9413 13397 2212 0,'0'0'72'0,"0"0"5"16,0 0 0-16,0 0-7 0,0 0-1 0,0 0 2 0,0 0 7 15,2 3-2-15,-2-3 0 16,9 3-7-16,-9-3-8 0,16 4-5 0,-7-1-3 16,2-1-4-16,1-2-10 0,-2 2-2 15,-10-2-2-15,18 0-3 0,-18 0-2 16,18 1 28-16,-18-1 16 0,0 0 10 0,15-1 7 0,-15 1-8 16,8-4-12-16,-8 4-7 15,1-12-1-15,-1 5-9 0,0-1-7 0,-3-3-4 16,-3 0-1-16,0-3-3 15,-2 1-9-15,-1 0-4 0,4 1 2 0,-6 1-8 0,2 2 1 16,4 0 17-16,-3 0 1 0,4 2-6 0,-2 1-5 16,6 6-9-16,-7-7 4 15,7 7-5-15,-6-7 2 16,6 7-1-16,0 0-3 0,0 0 0 0,0 0-6 16,0 0 6-16,0 0-2 0,19-4-4 15,-19 4 0-15,23 2 4 0,-23-2-7 0,27 2 3 16,-15 1-1-16,6 1-5 0,-2-1 1 15,-5 2 0-15,4 0 3 0,-3 0-5 0,-3 3 1 16,5 0 3-16,-5 1 0 0,0 0 0 16,0 0 0-16,0 4 9 0,0-4-5 0,-2 4-5 15,4-3 8-15,-8 2-5 0,6-2 0 16,-3 1-1-16,0-1-1 0,0 4-3 16,1-4-1-16,-3-1-6 0,2 1-29 0,-3-2-67 15,1-1-91-15,3 1-94 16,-6-1-128-16,1-3-204 0,2 1 28 0,-4-5 80 15,9 3-192-15,-9-3-194 0</inkml:trace>
  <inkml:trace contextRef="#ctx0" brushRef="#br0" timeOffset="-185216.44">9921 13518 1921 0,'0'0'57'0,"-2"5"18"0,2-5 6 0,0 0 9 0,0 0 19 0,0 0 13 0,0 0 4 0,0 0-4 16,0 0-9-16,0 0-11 0,0 0-8 0,0 0-11 16,0 0-3-16,0 0-11 0,0 0-8 15,0 0-9-15,0 0-5 0,0 0 3 16,0 0-7-16,22-21-1 0,-20 17 2 0,-2 4-12 16,1-14 1-16,-1 3-8 0,-1 2 11 15,-3-4 0-15,-5-3-3 16,2 0 0-16,-2-3-12 0,0-2 4 0,-11-1-3 15,4-2-1-15,4 7 5 0,1 4 19 0,-2 4-2 0,2 2-2 16,0 0-6-16,1 4-7 0,1 1 0 16,9 2-3-16,-18-2 1 0,18 2 5 15,0 0-8-15,-14 7 2 0,14-7 1 16,-4 5-10-16,4-5-2 0,0 0 4 16,0 0-5-16,23 9 2 0,-8-9-1 0,1 2-8 0,0-2 2 15,4 1-1-15,-6 2-3 16,6 0-5-16,-6 3 9 0,2 1 1 0,-1 0-3 15,3 3 0-15,-6 0 0 0,0 2 20 16,3 2-4-16,-6 1-4 0,3-2-6 0,-2-2 4 16,-3 0 3-16,1 3-5 0,0-4-1 15,-1 2 1-15,1-2 1 0,-2-2-8 16,1 1 2-16,-1-2-6 0,0 2-6 0,-3-5-65 16,-1 2-97-16,5-2-97 0,-7-4-134 15,1 8-217-15,-1-8 33 0,0 0 82 16,0 0-201-16,0 0-192 0</inkml:trace>
  <inkml:trace contextRef="#ctx0" brushRef="#br0" timeOffset="-184816.87">10382 13441 2139 0,'0'0'84'0,"2"7"-10"0,-2-7 2 0,0 0 25 0,0 0 24 0,0 0-4 0,0 0-1 0,0 0-13 15,12 5-6-15,-12-5-9 16,0 0-7-16,20-2-10 0,-20 2-7 0,14 0-4 16,-14 0-10-16,17-1-4 0,-17 1-3 0,17-4-9 15,-11 1-1-15,-6 3 3 16,9-10-11-16,-5 6-7 0,1-3 1 0,-5 7-14 16,0-12 6-16,0 12 2 0,-11-12-10 15,4 7 1-15,-2 0 4 0,-5 1-8 16,3 0-4-16,11 4 7 0,-31 4-3 15,14 0 4-15,0 1 6 0,0 3 4 16,4-1 26-16,-5 4 15 0,7-1 13 0,-1 2 6 16,5 0 12-16,-1 0-1 0,1 0 3 15,3 0-2-15,2-1-10 0,2-2 0 0,4 4-10 16,3 0-7-16,3-2-8 0,4 1-4 16,0-1-6-16,4 0-8 0,-2-2-51 0,4-1-64 15,-2-2-82-15,4 0-75 0,-5-2-74 16,2-4-93-16,-2-2-123 0,4-4-52 15,2 1 41-15,-6-5-197 0,3 0-224 16</inkml:trace>
  <inkml:trace contextRef="#ctx0" brushRef="#br0" timeOffset="-184634.01">10649 13465 1991 0,'2'-10'43'0,"-2"3"33"15,0 0 23-15,0 7 23 0,0 0 20 16,-5-8 10-16,5 8 13 0,0 0-6 0,0 0-14 16,0 0-1-16,0 0-5 0,-24 12-13 15,19-7 1-15,3 3-8 0,2-8-11 0,-4 14-7 16,4-4-12-16,2 1-8 15,2-2-13-15,1 1-6 0,3 1-6 0,1-2-4 16,5-2-8-16,1 0-52 0,0-3-71 16,2-3-70-16,4-1-63 0,2-7-60 15,0-2-61-15,8-4-67 0,1-7-67 0,-3-2-32 16,3-5-178-16,-1-4-173 0</inkml:trace>
  <inkml:trace contextRef="#ctx0" brushRef="#br0" timeOffset="-184281.46">11039 13172 1720 0,'3'-35'-36'16,"-6"5"34"-16,1 6 42 0,-2-2 42 0,-1 3 24 0,-1 3 35 15,-1 3 13-15,-3 2 16 0,1 2 6 0,1 6-1 16,1 4 15-16,7 3 12 16,0 0-2-16,-31 18 1 0,21-3 1 0,1 14 4 15,2 4-3-15,-2 3-13 16,7 3-15-16,2 5-23 0,2-1-13 0,3 2-9 0,2 8-15 16,3-3-12-16,-3-13-13 15,1 1-6-15,1-4-13 0,-5-6-11 0,4-6-51 0,-5-1-34 16,6-4-38-16,-6-3-47 15,1-2-40-15,0-3-31 0,-3-3-31 16,-1-1-18-16,0-5-4 0,0 0 17 0,0 0 27 0,0 0 12 16,0 0 18-16,-7-27 21 0,3 10 28 15,3 0 37-15,-3 0 42 16,-1-1 49-16,3 3 44 0,-1-1 31 0,3 6 37 16,-2-2 14-16,2 4 10 0,0 1-4 15,0-1-4-15,2 3-15 0,-2 5-12 16,7-9-12-16,1 6-8 0,3 0-13 0,1 2-6 15,1-1-13-15,2 2-33 0,1-2-94 16,1 2-126-16,0 2-143 0,1-2-176 0,0 0-116 0,3 3 60 16,4 1-281-16,-3 1-328 15</inkml:trace>
  <inkml:trace contextRef="#ctx0" brushRef="#br0" timeOffset="-183916.79">9247 14171 2647 0,'-47'-1'196'0,"2"1"1"0,11-2-7 0,9 2 24 0,7 0 20 0,8-3-10 0,6-3-23 0,4 6 25 15,44-18 12-15,23 2-19 0,46-4-37 0,18-1-16 16,21-1 4-16,60-4-16 0,-45 8-19 15,5-2-12-15,43-1-17 0,-52 8-6 16,-5 2-5-16,-5-1-8 0,-8 7-14 0,-12-3-5 16,-17 3-10-16,-33 0 0 0,-11 1-10 0,-23 3-1 15,-5-3-3-15,-12 2 24 0,-7 2 31 16,-6-1 16-16,-4 1 5 0,-4-2-1 0,3 2-13 16,-14 0-12-16,17 0-14 15,-17 0-8-15,14-2-24 0,-14 2-43 0,7 0-88 16,-7 0-97-16,0 0-127 0,0 0-156 15,9 5-159-15,-9-5-209 0,0 0 76 0,0 0 91 16,-9 14-534-16,9-14-661 0</inkml:trace>
  <inkml:trace contextRef="#ctx0" brushRef="#br0" timeOffset="-182026.22">3139 16282 3392 0,'-18'12'-93'0,"3"2"30"0,1-2 25 0,1 2 16 0,2-4 28 0,-1-2 22 0,5 1 50 0,1-3 41 0,6-6-3 0,-3 5 7 16,3-5-18-16,0 0-12 15,45-31-2-15,-1 1-13 0,7-2-2 0,19-13-13 16,-2-1-4-16,6 3-9 16,-8 0 18-16,-14 11-7 0,-7 2-7 15,-6 5-5-15,-7 6-2 0,-7 3-6 16,-8 5-2-16,-1 0-10 0,-5 3-21 0,-4 2-48 0,-1-1-45 15,-2 4-65-15,-4 3-63 16,0 0-77-16,0 0-90 0,0 0-186 0,0 0-25 16,0 0 74-16,-42 21-104 0,19-4-119 15</inkml:trace>
  <inkml:trace contextRef="#ctx0" brushRef="#br0" timeOffset="-181790.93">3245 16599 2081 0,'-15'9'266'16,"4"-4"16"-16,4 2 21 0,0-4 35 0,7-3 37 16,-9 4 5-16,9-4-27 0,0 0-38 15,0 0-24-15,-4-21-27 0,10 9-27 0,5-5-22 16,12-9-21-16,9-6-21 16,6-1-18-16,6 1-19 0,-4 0-18 0,5 0-67 15,0-1-69-15,-2 5-71 0,-2 4-79 16,-3-4-90-16,-10 9-90 0,1 1-96 0,-7-2-115 15,-4 5-190-15,-5 3 66 0,-5 0-409 16,-2 4-563-16</inkml:trace>
  <inkml:trace contextRef="#ctx0" brushRef="#br0" timeOffset="-181496.15">3406 15912 3133 0,'-16'-12'31'0,"3"3"24"0,3 1 27 0,4 1 19 0,1 1 28 16,1 2 14-16,0-3 6 0,4 7-14 0,-3-9-16 15,3 9-12-15,0 0-8 0,16-7-9 16,0 9 21-16,4 3-7 0,13 7-6 16,-1 3-9-16,0 7-6 0,7 5-3 0,-5 3-9 15,-3 3-2-15,-8-4-7 0,-5 2-5 16,0 1-7-16,-9 3-2 0,-2 1-3 15,-7 3-5-15,-5 1-5 16,-2 1-2-16,-11 7-10 0,-2-1-46 0,-3-2-49 0,-8-3-59 16,2-1-78-16,1-5-74 0,-3-4-111 0,6-5-193 15,9-7-79-15,2-5 79 16,5-4-270-16,3-3-341 0</inkml:trace>
  <inkml:trace contextRef="#ctx0" brushRef="#br0" timeOffset="-180476.49">6256 16754 2850 0,'-7'3'342'0,"7"-3"-15"0,0 0-30 0,0 0-32 0,0 0-21 0,0 0-20 0,20-34 1 0,3 13-7 0,6-1-22 15,9-7-17-15,5-2-20 16,4 1-12-16,-1 2-16 0,-1 0-18 0,1 3-12 16,-2 2-13-16,-4 1-34 0,-9 7-55 0,-1 0-57 15,-9 5-64-15,-4 2-77 16,-4 3-71-16,-1 0-58 0,-4 1-54 0,-3 1-66 0,-1-1-126 16,-4 4-89-16,0 0 69 15,0 0-264-15,3-8-341 0</inkml:trace>
  <inkml:trace contextRef="#ctx0" brushRef="#br0" timeOffset="-179656.33">8969 15445 2221 0,'-34'6'-40'0,"-4"2"8"0,-8 9 15 0,-2 6 19 0,2 4 25 0,5 6 33 0,-1 3 35 0,5 3 35 16,3 6 31-16,5-1 17 0,5 5 22 0,7 2 7 16,9-2-2-16,7-6 2 0,8 9-7 15,14-6-1-15,8-3-14 0,14-5-11 16,11-7-14-16,10-7-13 0,9-5-18 0,25-6-2 15,-12-8-21-15,2-5-8 16,16-12-17-16,-6-5-10 0,-26 0-31 0,-5-5-25 16,-4-6-13-16,-10-1-16 0,-6-7-6 0,-10-2 3 15,-13-5-1-15,-10-2-10 0,-8 3 11 16,-12-14-8-16,-8-5 1 0,-8 0 0 0,-20-17 1 16,-13 5 5-16,-9 4-3 15,-8 7 1-15,0 13 1 0,-4 13 4 0,7 17-2 0,-3 10-1 16,-1 9 2-16,3 10 1 15,5 9-36-15,3 5-38 0,4 7-67 16,8 7-72-16,7 1-119 0,7 3-219 0,7-3-65 16,10-6 76-16,2-4-243 0,10-4-286 15</inkml:trace>
  <inkml:trace contextRef="#ctx0" brushRef="#br0" timeOffset="-178606.5">8798 17387 2083 0,'5'-9'-14'0,"-3"0"28"0,0 2 28 0,-2 7 19 0,2-11 21 0,-2 11 18 0,4-9 28 16,-4 9 25-16,2-9 24 0,-2 9 13 16,0 0 7-16,0-10-3 0,0 10-8 0,0 0-14 15,0-7-14-15,0 7-16 16,0 0-11-16,0 0 0 0,0 0 33 0,0 0 36 0,3 26 31 15,-3-2 7-15,-2 14 14 16,2 5 5-16,-5 13 8 0,1 6-2 0,-1 2-1 16,-3 4-4-16,-2 2-8 0,-1-1-3 0,4-1-4 15,-4-2-12-15,4-3-7 16,1-3-11-16,1-7-147 0,3-11-66 0,-3-3 0 0,5-8 0 16,-1-8 0-1,2-3 0-15,-2-5 0 0,2-3 0 0,-1 1 0 0,0-2 0 16,0-1 0-16,0-3 0 15,3 1 0-15,-3-8 0 0,0 11 0 16,0-11 0-16,4 7 0 0,-4-7 0 0,0 0 0 16,0 0 0-16,9 2 0 0,-9-2 0 15,0 0 0-15,0 0 0 0,0 0 0 0,0 0 0 0,0 0 0 16,0 0-543-16,0 0-216 16,0 0-212-16,-16-21 92 0,13 11 100 0,-1-2-670 15,4-2-898-15</inkml:trace>
  <inkml:trace contextRef="#ctx0" brushRef="#br0" timeOffset="-178256.67">8748 17347 3715 0,'-6'-4'-114'0,"-1"-1"41"0,7 5 32 0,-14-8 36 0,11 4 62 0,3 4 34 0,-10-6 38 0,5 1 15 15,5 5 2-15,0 0-10 0,-9-7-16 16,9 7-11-16,12-11-11 16,1 6-9-16,9-1-7 0,-2 0-6 0,5 1-7 15,4 2-8-15,-5-1-9 0,1 4-1 16,-3-1-6-16,-2 2-6 0,1 1-8 0,-4 0-8 15,0 1-14-15,-4 1-15 0,-1 1-31 16,-6 1-47-16,1-1-40 0,-3 2-61 16,-4 2-61-16,0-2-74 0,0-1-120 0,-4 1-200 15,2 0 45-15,-3-2-243 0,5-5-322 16</inkml:trace>
  <inkml:trace contextRef="#ctx0" brushRef="#br0" timeOffset="-176052.47">9361 17698 2202 0,'-11'-5'-25'0,"11"5"23"0,-6-8 22 0,0 4 23 0,6 4 14 0,-9-12 20 0,5 7 13 15,3 0 17-15,1 5 1 0,-9-10 9 0,9 10-15 16,-2-9-3-16,2 9-15 15,-1-7-4-15,1 7-9 0,0 0-8 0,3-10-6 0,4 5-5 16,-7 5-6-16,14-5-1 0,-1 3-10 16,-2 0 0-16,-11 2-2 15,21-1-11-15,-8 2-2 0,0 1 1 16,-1 2-3-16,-3-1 0 0,0 2 7 16,1 1-8-16,-4 0 14 0,-2 2 33 0,-3 2 19 15,-1-1 19-15,-3 3 10 0,-3 1 11 16,-1 2 4-16,-3 2-4 0,0 0 2 0,-4 1-5 15,3-2-1-15,0-1-6 0,4-3-3 16,0-3-6-16,0 0-7 0,3-2-3 16,3 0-7-16,1-7-8 0,-2 9-2 0,2-9-6 15,5 11-5-15,4-7-7 0,2 1-4 16,3-2-10-16,0 2-4 0,-1 1-3 16,3-1-4-16,2 2-3 0,0 0-3 15,0 1 1-15,-2-1 7 0,-3 2 13 16,-3 2 26-16,-1-2 24 0,1 3 44 0,-5-3 21 15,-1 2 14-15,-1 0 10 0,-6 1-2 16,-1-1-3-16,-3 2 0 0,-1-1-6 0,-1 0-7 16,-3-2-6-16,1 0-92 0,-5-2-72 0,5-2 0 15,-3-1 0-15,2-1 0 0,1-2 0 16,-2-1 0-16,13-1 0 0,-25-5 0 16,16 3 0-16,-4-1 0 0,3-2 0 0,1 2 0 15,0-3 0-15,9 6 0 0,-18-2 0 16,18 2-261-16,-11-8-173 0,11 8-70 0,-9-2-75 15,9 2-129 1,0 0-152-16,0 0 83 0,0 0-607 0,0 0-836 0</inkml:trace>
  <inkml:trace contextRef="#ctx0" brushRef="#br0" timeOffset="-168596.8">6828 13995 3483 0,'6'-9'-187'0,"-1"2"43"0,-3 1 39 0,2 1 37 0,-2 0 39 0,-2 5 31 0,0 0 30 0,3-11 20 15,-3 11 17 1,0 0 21-16,-3-11 8 0,3 11 5 0,0 0-3 0,-2-8 5 16,2 8 1-16,0 0 3 15,0 0-2-15,-2-8-5 0,2 8-15 0,0 0 5 0,0 0-9 16,-2-9-8-16,2 9-11 15,0 0 0-15,0 0-10 0,0 0-6 0,0 0-5 16,0 0-5-16,0 0-1 0,0 0 1 0,-21 16 1 0,17-11-1 16,4-5-4-16,-7 10-4 15,7-10-3-15,-4 8 3 0,4-8-5 0,-3 8 4 16,3-8-3-16,0 0-4 16,-2 8 1-16,2-8 4 0,0 0-5 15,0 0 3-15,0 0-7 0,0 0-11 16,0 0 13-16,0 0-6 0,0 0-1 0,0 0 3 0,0 0 0 15,0 0 1-15,11-24-2 16,-11 24-4-16,0 0-3 0,-8-11 0 0,8 11-2 16,-11-6 0-16,11 6-6 0,-14-2 0 15,14 2 3-15,0 0-2 0,-25 5 0 0,25-5 3 16,-11 7-1-16,4-2 7 0,3 0 0 0,4-5 6 16,-6 13-3-16,6-8 7 15,0-5 2-15,5 9 10 0,-5-9 0 0,9 9 0 0,-2-7 0 16,-7-2-2-16,16 3-3 15,-16-3 2-15,16 0 1 0,-16 0 0 16,0 0-2-16,24-5-1 0,-24 5 1 16,9-6-1-16,-4 3 1 0,-5 3-11 0,7-6 2 0,-7 6-7 15,5-8 3-15,-5 8-28 0,0-10-41 0,0 10-58 16,0 0-89-16,0 0-91 16,0 0-88-16,0 0-164 15,-26 18-168-15,4 4 83 0,1 3-378 0,1 3-483 16</inkml:trace>
  <inkml:trace contextRef="#ctx0" brushRef="#br0" timeOffset="-167115.08">9483 17836 2758 0,'-7'-14'-14'0,"3"2"23"0,0 1 24 0,-2 2 7 0,4-2 14 0,0-1 18 0,1 0 23 0,-3-2 15 15,2-1 17-15,-2 0 4 16,3-3-3-16,1 3-9 0,0 1-3 0,-4 3-11 16,4-4-7-16,-2 4 2 0,2-1-8 15,0 1-4-15,0 1 5 0,-3 2 2 0,3-1 0 16,0 9 4-16,-2-14 4 0,2 9 1 0,0 5 2 16,-2-10-7-16,2 10-9 15,0-10-9-15,0 10-7 0,0 0 13 0,0 0 27 16,0 0 25-16,-7 25 9 15,5-6 16-15,2 7 10 0,-2 9 10 0,2 7 2 16,0 1-3-16,0 1-5 0,2 1-9 16,0 1-10-16,2-5-10 0,-1 0-8 15,4-1-10-15,-3-5-13 0,1 0-10 0,-1-9-8 16,0-5-4-16,-1-1-9 0,1-5-11 16,0 1-76-16,-3-4 0 0,-1-4 0 15,0 3 0-15,3-3 0 0,-3-8 0 16,0 11 0-16,0-11 0 0,0 0 0 15,0 0 0-15,0 0 0 0,0 0 0 0,-10-31 0 16,6-4 0-16,-5-5 0 0,4-17 0 0,1 0-121 16,-1 3-75-16,3 9 27 0,2-1 10 0,0 5 17 15,-1 2 14-15,1 1 13 0,-4 8 12 16,2 2 12-16,0 3 8 0,0-3 10 0,2 3 8 16,-1-3 12-16,1 2 8 15,-4 4 10-15,2 5 18 16,2 1 4-16,-2 4-1 0,2 3-2 0,-2 2 12 0,2 7 47 15,0 0 44-15,0 0 17 0,-39 28 1 16,19 0 11-16,-7 6 13 0,1 4 14 16,-3 0 3-16,4 0 5 0,2-1-1 15,8-8 2-15,2-1-9 0,-1-3-7 0,5-2-99 16,4-6-37-16,-4-3 0 0,7-2 0 0,-1-2 0 16,1 0 0-16,4-1 0 15,3-1 0-15,4-1 0 0,3-1 0 0,10 0 0 16,5-4 0-16,3 0 0 0,13-4 0 15,1 2 0-15,8-3 0 0,-6-2 0 16,-1-1 0-16,-2 3 0 0,-2-1 0 0,1 1 0 0,-14-2 0 16,-5 1 0-16,-2 1 0 15,-4 1 0-15,-4-1 0 0,1 1 0 0,-3 0 0 16,-11 2 0-16,20-3 0 0,-20 3 0 16,14-4 0-16,-14 4 0 15,12-1 0-15,-12 1 0 0,0 0 0 0,11-3 0 0,-11 3 0 0,0 0 0 16,0 0 0-1,0 0 0-15,14 0 0 0,-14 0 0 0,0 0 0 0,0 0 0 16,0 0 0-16,0 0 0 0,0 0 0 16,0 0 0-16,6 10 0 0,-6-10 0 15,-6 10 0-15,2-5-313 0,-2 2-313 16,6-7-153-16,-5 9-140 0,1-4 73 16,4-5-755-16,-6 4-1042 0</inkml:trace>
  <inkml:trace contextRef="#ctx0" brushRef="#br0" timeOffset="-166559.52">9483 17573 4251 0,'-5'-12'-126'0,"1"4"41"0,-1-1 29 0,5 2 23 0,0 7 16 0,-1-13 33 0,-1 4 50 0,0 2 16 0,2 7 15 16,0-14-1-16,-2 10-8 0,2 4-5 15,0-11-13-15,0 11-6 0,0 0-15 16,0 0 5-16,0 0 42 0,0 0 25 0,0 0 26 0,7 46 9 16,-2-11 24-16,-3 4 16 15,4 5 22-15,-3 13 5 0,5 2 5 16,-3-3-3-16,3-3-10 0,2 1-5 15,-3-6-10-15,0-8-6 0,4-2-12 16,-8-3-7-16,3-10-10 0,-2-4-8 0,1-1-13 16,-3-4-84-16,3-4-60 15,-4-1 0-15,1-1 0 0,0-2 0 0,0 1 0 0,-2-4 0 16,0-5 0-16,2 10 0 0,-2-10 0 16,0 0 0-16,0 0 0 0,0 0 0 15,0 0 0-15,0 0-416 0,-11-21-79 16,4 11-78-16,4-7-133 0,-7-2-181 15,1-11 82-15,3 0-661 0,-5-1-913 0</inkml:trace>
  <inkml:trace contextRef="#ctx0" brushRef="#br0" timeOffset="-166236.67">9533 17364 3950 0,'-3'-8'-91'0,"3"8"20"15,-3-11 3-15,3 11 9 0,-9-2 27 0,9 2 33 16,-24 9 28-16,6 1 44 0,-7 9 27 16,-4 4 17-16,-3 6 15 0,0 0 11 15,1 3 10-15,6-4 6 0,4-4 5 0,4 0 4 16,2-6-2-16,4-2 0 16,1-2-1-16,2-2-11 0,3 1 4 0,1-2-5 15,0 1-25-15,4-2-11 0,0 1 0 16,4 0-17-16,1 2-11 0,6-4-4 0,0 1-9 15,5 0-18-15,5-2-26 0,3-2-32 16,-1-1-40-16,1-2-37 0,1 2-39 16,-2-2-36-16,-4-3-38 0,1 2-37 15,-6 0-19-15,1-2-28 0,-1 2-34 0,-14-2-55 16,20 0-83-16,-10 1-167 0,0-1-39 0,-10 0 72 16,0 0-219-16,21 0-286 15</inkml:trace>
  <inkml:trace contextRef="#ctx0" brushRef="#br0" timeOffset="-165366.74">9858 17431 2134 0,'-12'0'31'0,"12"0"17"0,-24-2 3 0,24 2 1 0,-12-2 19 0,12 2 16 0,0 0 25 15,-18-2 17-15,18 2 6 0,0 0-4 16,-7-5 12-16,7 5-19 0,0 0-6 16,0 0-11-16,0 0-7 0,-4-6-16 0,4 6-8 15,0 0-4-15,18-16-8 0,-6 13-8 16,1-2-8-16,0 0-5 0,-1 1-5 0,-1 1-3 15,5 1 1-15,-5 0-9 0,2 1-3 16,-13 1-1-16,19-4-2 0,-9 2-10 0,-10 2 9 16,15-3-2-16,-15 3-2 0,13-2 0 15,-13 2 15-15,10-1-18 0,-10 1 3 16,0 0 3-16,12-2 11 0,-12 2-2 0,0 0-5 16,0 0 0-16,12-1 3 0,-12 1 6 15,0 0 6-15,0 0-14 0,0 0 7 16,0 0-2-16,12-4 2 0,-12 4-4 15,0 0 0-15,0 0 0 0,0 0 4 0,0 0-2 16,0 0-1-16,0 0-3 0,0 0 1 0,0 0-6 16,0 0-2-16,0 0 0 0,0 0-9 15,0 0-2-15,0 0 2 16,13 7 12-16,-11-1 9 0,2 3 14 0,-1 3 8 16,0 4 12-16,1 4 15 15,2 4 18-15,-3 9 13 0,1 1 16 0,2 4 10 16,-3 1 8-16,2 4 12 0,0 0 9 15,-3 12 2-15,2 2-14 0,0-13 10 16,-1 1-11-16,-1-2-4 0,2 0 0 0,2-4-1 16,-2 0-5-16,3-3-2 0,-1 0-7 15,0-10-7-15,-3-2-7 0,2-4-6 16,0-1-3-16,-1-3-100 0,-2-1-10 0,3-3 0 16,-3 0 0-16,0-1 0 0,0-3 0 15,0 1 0-15,3-3 0 0,-4 2 0 0,-1-8 0 16,2 9 0-16,-2-9 0 0,2 9 0 15,-2-9 0-15,4 5 0 0,-4-5 0 16,0 0 0-16,3 9 0 0,-3-9 0 0,0 0 0 16,0 0 0-16,0 7 0 0,0-7 0 15,0 0 0-15,2 5 0 0,-2-5 0 0,0 0-467 16,0 0-116-16,0 0-173 0,0 0-167 16,0 0 94-16,-13-21-747 0,12 13-1017 15</inkml:trace>
  <inkml:trace contextRef="#ctx0" brushRef="#br0" timeOffset="-164906.64">10428 17846 4550 0,'-13'2'-14'0,"13"-2"44"0,-22-2 28 0,22 2 48 0,-13 2 41 0,13-2 43 0,0 0 32 16,0 0 28-16,-11-4-1 0,11 4-11 0,0 0-22 15,0 0-25-15,0 0-19 16,38-22-15-16,-5 10-16 0,3 1-13 0,0 0-19 16,1 2-32-16,-3 0-38 15,-6 3-51-15,-6 1-45 0,2 0-40 0,-7 3-46 0,-2 0-45 16,-1 0-45-1,-14 2-23-15,18 0-18 0,-18 0-18 0,9 10-35 0,-7-6-35 16,-4 3-61-16,-1 1-93 0,-6 1-160 16,-1 2 35-16,-4-2-298 0,2 2-417 15</inkml:trace>
  <inkml:trace contextRef="#ctx0" brushRef="#br0" timeOffset="-164640.7">10529 17643 2577 0,'-4'-12'121'0,"-3"1"65"15,2 2 42-15,5 2 35 0,-3 0 28 16,3 7 13-16,-4-10 13 0,4 10-3 16,-2-7-21-16,2 7-30 0,0 0-29 0,0 0-20 15,0 0-12-15,0 0 8 0,8 24-8 16,-7-6-17-16,10 2-14 16,-6 2-10-16,2 11-13 0,1 0-14 0,0-1-14 15,0 3-10-15,-1-3-13 0,0 0-10 0,4-1-9 0,-8-5-4 16,5-6-10-16,-5 1-9 15,1-4-26-15,2-1-41 0,-4 0-73 0,0-4-74 16,2-1-89-16,-4-1-103 16,4 1-97-16,-4-3-128 0,0-1-251 0,0-7 29 15,1 7 99-15,-1-7-501 0,0 0-665 16</inkml:trace>
  <inkml:trace contextRef="#ctx0" brushRef="#br0" timeOffset="-164006.73">11216 17420 3497 0,'-5'-8'6'0,"1"0"33"0,2 1 25 0,2 7 4 0,-1-14 6 0,-1 9 18 0,2 5 27 16,-2-12 15-16,2 12-3 0,-2-8-9 0,2 8-15 15,0-9-13-15,0 9-15 0,0 0-10 16,0 0 14-16,0 0 33 0,0 0 35 16,11 27 12-16,-5-5 21 0,-3 15 7 15,1 2 27-15,2 4 5 0,-4 3 7 0,-2 13 4 16,0-1 0-16,0-2-6 16,0 1-6-16,-2-9-9 0,2-3-7 0,0-1-11 0,0-1-10 15,2-4-7-15,0-1-136 16,0-9-42-16,0-5 0 0,0 0 0 0,0-3 0 15,-1-4 0-15,5 0 0 0,-2 0 0 16,2 0 0-16,1-1 0 0,6-1 0 0,3-1 0 16,3-3 0-16,9 0 0 0,6-1 0 15,3-2 0-15,-6-5 0 0,-2-2 0 16,0 0 0-16,0-1 0 0,-3 0 0 0,1 0 0 16,-4 0 0-16,-1 0 0 0,-4-1 0 0,-2 1 0 15,-3-1 0-15,1 1 0 16,-14 0 0-16,18 0 0 0,-18 0 0 0,14-1 0 15,-14 1 0-15,0 0 0 16,17 0 0-16,-17 0 0 0,0 0 0 0,0 0 0 0,13 0 0 16,-13 0 0-16,0 0-172 0,0 0-515 0,0 0-227 15,0 0-15-15,-30 9 103 16,30-9-760-16,-27-2-1027 0</inkml:trace>
  <inkml:trace contextRef="#ctx0" brushRef="#br0" timeOffset="-162526.7">11627 17597 4051 0,'-5'-6'-196'0,"5"6"27"0,0 0 28 0,-6-9 29 0,6 9 32 0,0 0 33 0,0-10 22 0,0 10 22 16,0-7 10-16,0 7 15 0,0 0 8 0,-1-10 9 15,1 10 13-15,0 0 4 0,0-9 14 16,0 9 6-16,0 0 4 0,0 0-13 16,-4-9-4-16,4 9-3 0,0 0-7 0,0 0 6 15,0 0-14-15,0-8-10 0,0 8-10 16,0 0 2-16,0 0 1 0,0 0 0 15,0 0-14-15,0 0 8 0,0 0-6 0,0 0 4 16,0 0 13-16,0 0 10 0,0 0 9 16,0 0 9-16,-2-9 10 0,2 9-5 15,0 0-9-15,0 0-9 0,0 0-3 0,0 0-3 16,0 0-3-16,0 0-4 0,0 0-13 16,0 0-10-16,0 0-14 0,0 0 3 15,0 0-9-15,0 0-2 0,0 0-2 0,0 0 4 16,0 0 2-16,0 0 3 15,0 0 0-15,0 0 5 0,0 0 1 16,0 0 2-16,0 0 7 0,0 0 8 0,0 0 1 16,0 0 2-16,0 0 2 0,0 0-7 15,0 0 2-15,0 0 7 0,2-8 2 0,-2 8 8 16,0 0-1-16,0 0 6 0,0 0 2 16,0 0 4-16,0 0-2 0,0 0 4 0,0 0 2 15,0 0 8-15,0 0-3 0,0-11 1 16,0 11 1-16,0 0-2 0,0 0 3 15,0 0 4-15,0 0 1 0,0 0-2 16,2-7-1-16,-2 7-7 0,0 0-3 0,0 0-1 16,0 0-10-16,0 0-8 0,0 0-3 0,0 0 5 15,0 0-10-15,0 0 2 16,0 0-10-16,0 0-2 0,0 0-1 0,0 0 20 0,0 0 9 16,7 26 10-16,-7-12 15 15,4 8 19-15,-1 4 18 16,-2 10 15-16,-1 0 1 0,2 2 1 0,0 1-1 15,-2-1 5-15,2 1-4 0,-2-3-7 16,4-4-5-16,-2-9-5 0,-2 1-2 0,1-5-9 0,-1-2-9 0,0-2-35 16,0-2-50-16,0-3 0 15,0 1 0-15,0-5 0 0,0-6 0 0,0 14 0 16,0-14 0-16,0 10 0 16,0-10 0-16,0 7 0 0,0-7 0 0,0 0 0 15,0 0 0-15,0 0 0 0,-1-44 0 16,2 16 0-16,-1-12 0 0,2-6 0 0,2-10-68 15,1-5-125-15,2 5 1 16,-3 1 18-16,-1 11 21 0,1 4 14 0,-2 2 15 0,-2 11 16 16,-2 5 13-16,2 3 20 0,0 2 22 15,-2 0 10-15,0 5 11 0,1 0 2 16,-5 1 2-16,1 4 9 0,0 2 5 16,5 5 25-16,-17-1 32 15,17 1 21-15,-30 21 18 0,8-2 22 0,-1 6 15 0,1 0 12 16,5 3 3-16,-1-3 5 15,3 3-1-15,6-6 2 0,-5 6-8 0,10-6-12 16,-1-5-6-16,3-2-45 0,0-1-69 0,0 0 0 0,4 0 0 16,2-2 0-1,1 0 0-15,1 0 0 0,6-2 0 0,-3-1 0 0,6-1 0 16,1-3 0-16,-2 0 0 16,4-1 0-16,0 0 0 0,-4-1 0 0,2 0 0 15,-3-1 0-15,-2 0 0 16,1-2-144-16,-12 0-49 0,19 3-21 0,-14-2-30 15,-5-1-40-15,14 4-53 0,-14-4-46 16,9 2-52-16,-9-2-92 0,0 0-192 0,0 0-45 16,0 0 83-16,23-7-430 0,-19 4-580 15</inkml:trace>
  <inkml:trace contextRef="#ctx0" brushRef="#br0" timeOffset="-161506.48">11738 17815 2813 0,'0'0'-113'0,"0"0"49"0,0 0 34 0,0 0 33 0,0 0 31 0,0 0 28 0,0 0 31 0,0 0 27 16,-23-4 18-16,23 4 14 15,0 0 1-15,0 0 4 0,0 0 5 16,0 0-19-16,0 0-8 0,0 0-18 16,0 0-3-16,0 0-16 0,0 0-4 15,0 0-14-15,0 0-4 0,0 0-12 0,37-8-3 16,-28 4-9-16,-9 4-10 0,17-1-15 15,-17 1-27-15,18-3-25 0,-18 3-35 16,9-2-34-16,-9 2-28 0,0 0-41 0,14-2-44 16,-14 2-59-16,0 0-83 0,0 0-135 15,0 0-114-15,0 0 59 0,0 0-99 16,0 0-136-16</inkml:trace>
  <inkml:trace contextRef="#ctx0" brushRef="#br0" timeOffset="-161206.68">11932 17318 1793 0,'0'-17'69'0,"-1"3"30"0,1 2 33 16,0 4 34-16,0 8 21 0,-2-16 11 0,2 11-2 15,0 5-13-15,0 0-16 0,0 0 28 16,0 0 53-16,0 0 22 0,-2 31 10 0,0-4 8 15,6 16-1-15,-6 2-5 16,4 3-6-16,-4 10-7 0,4-1-23 0,-2 1-20 16,-2-2-20-16,4 1-20 0,-2-9-20 0,2-2-20 15,-2-3-15-15,1-2-12 0,-1-3-31 16,0-10-40-16,3-1-62 0,-6-7-75 16,6-1-77-16,-1-5-94 0,-2 0-68 15,4-1-68-15,-1-2-62 0,-1-6-160 0,6-3-147 16,-8-2 65-16,0 0-441 15,28-14-607-15</inkml:trace>
  <inkml:trace contextRef="#ctx0" brushRef="#br0" timeOffset="-160973.73">12173 17822 3238 0,'3'-12'19'0,"2"0"14"0,2 4-2 16,3-3 10-16,-1 2 33 16,1 1 41-16,-1 1 27 0,0 0 5 0,0 0-3 15,0 6 11-15,-9 1 27 0,18 3 34 16,-18-3 24-16,16 16 33 0,-8-3 14 15,-5 5 7-15,1 2 8 0,-1 4-4 16,-8 0 3-16,3-2 2 0,0-3-8 0,2 0-10 16,-3-2-10-16,3-3-25 0,0-2-18 0,0-3-213 15,0 1-19-15,3-2 0 16,-1-1 0-16,7-1 0 0,2-3 0 0,3-2 0 0,4-1 0 16,9-1 0-16,7-4 0 15,2-2 0-15</inkml:trace>
  <inkml:trace contextRef="#ctx0" brushRef="#br0" timeOffset="-159672.9">9807 17735 94 0,'0'0'424'0,"-2"-11"-126"0,2 11-60 0,-2-10-32 16,2 10-12-16,-2-9-5 0,2 9-6 0,-2-10 7 0,2 10 14 15,-2-7-1-15,2 7 10 0,0 0-7 0,-3-8 0 16,3 8-9-16,0 0-14 15,0-10-15-15,0 10-10 0,0 0-5 0,2-8-7 16,-2 8-7-16,0 0-11 0,0 0-9 16,1-9-12-16,-1 9-13 0,0 0-6 0,0 0-11 15,0 0-9-15,0 0 8 0,0 0 35 0,0 0 31 16,-7 35 15-16,3-11 2 16,-1 14 5-16,-4 15 13 0,2-1 8 0,0 2 18 15,-2 4 2-15,0-1 2 16,2 2 0-16,1-5-2 0,1 1-6 15,1-10-7-15,1-1-2 0,3-2-5 0,-2-5-10 0,1-6-18 0,1-7-135 16,0-3-22-16,0-4 0 16,0-1 0-16,0-5 0 0,0 1 0 15,-4 1 0-15,4-5 0 0,-2 1 0 16,2-2 0-16,0-7 0 0,-2 12 0 0,2-12 0 0,-2 8 0 16,2-8 0-1,-2 9 0-15,2-9 0 0,-1 8 0 0,1-8 0 16,0 6 0-16,0-6-64 0,-6 4-405 15,6-4-67-15,0 0-69 0,0 0-103 0,0 0-150 16,0 0 64-16,0 0-620 0,-17-20-865 16</inkml:trace>
  <inkml:trace contextRef="#ctx0" brushRef="#br0" timeOffset="-159286.81">9740 18371 3660 0,'2'-12'-130'0,"2"0"36"0,0 0 30 0,0 3 31 0,3-1 28 0,3-1 37 0,-2 3 10 0,1-2 29 16,2 1 13-16,1 1-7 0,-2-1 3 0,-1 4-6 15,0 2 7-15,-9 3 24 16,19 0 30-16,-19 0 28 0,22 13 24 16,-17-1 27-16,1 3 11 15,-4 2 17-15,-1 4 14 0,-4 3 11 0,-1-2 5 16,0 3 10-16,-1-5-2 0,1-2-6 0,-1-3-8 15,4 1 4-15,-1-5-18 0,0-1-26 16,2-1-5-16,0-1-42 0,0-8-179 16,0 13 0-16,0-13 0 0,2 10 0 15,-2-10 0-15,10 5 0 0,-3-4 0 0,-7-1 0 16,27 0 0-16,-12 0 0 0,4-3 0 16,1 0 0-16,-2 0 0 0,2 1 0 0,-2-2 0 15,1 3 0-15,-1-3 0 0,-3 2 0 16,-4 1 0-16,3-1 0 0,-5 0 0 0,0 2-218 15,-9 0-139-15,14-3-51 0,-7 1-66 16,-7 2-90-16,8-5-193 0,-2-2-70 16,-4 1 74-16,-2 6-551 0,2-11-761 15</inkml:trace>
  <inkml:trace contextRef="#ctx0" brushRef="#br0" timeOffset="-157436.5">12542 17177 3272 0,'6'-8'-152'0,"-5"2"52"0,-1 6 34 0,5-7 26 0,-5 7 25 0,4-6 21 0,-4 6 18 0,0 0 21 0,0 0 15 15,2-10 10-15,-2 10 9 0,0 0 11 16,0 0 2-16,2-7 6 0,-2 7-2 0,0 0-4 16,0 0-6-16,0 0-3 0,0 0-10 0,0 0-5 15,0 0-8-15,0 0 0 0,0 0-3 16,0-9 8-16,0 9 7 0,0 0 5 16,0 0 13-16,0 0 1 0,0 0 3 0,0 0 5 15,0 0-3-15,0 0-2 16,0 0-6-16,0 0-2 0,0 0-7 0,0 0-14 0,0 0 1 15,0 0-10 1,0 0-8-16,0 0-1 0,0 0-5 0,0 0-5 0,0 0-1 16,0 0-2-16,0 0 1 0,0 0-6 0,0 0-3 15,0 0 0-15,0 0-3 16,0 0 1-16,0 0-5 0,0 0 0 16,0 0-3-16,0 0-2 0,0 0-3 0,0 0 1 15,0 0-4-15,0 0-2 0,0 0-5 0,0 0-7 16,0 0-12-16,11-2-9 15,-11 2-4-15,0 0-9 0,0 0-6 0,0 0-5 16,0 0-4-16,0 0 2 0,0 0-9 16,0 0 1-16,0 0 4 0,0 0 10 15,0 0 4-15,0 0-2 0,0 0 7 0,0 0 6 0,0 0 3 16,0 0 7-16,0 0 2 16,0 0 7-16,0 0 11 0,0 0 9 0,0 0 10 15,0 0 9-15,0 0 17 16,0 0-1-16,0 0 11 0,0 0 6 15,0 0 0-15,0 0 6 0,0 0-2 0,0 0-2 16,0 0-3-16,0 0 0 0,0 0-13 0,0 0-8 16,0 0-5-16,0 0 1 0,0 0 24 0,0 0 16 15,-6 28 10-15,8-15 6 16,0 7 5-16,-2-1 19 0,0 6 2 16,0 3 7-16,0 1 5 0,0 10 4 0,0 0 1 15,-4 3 1-15,4-1-3 16,0 0-7-16,0 0-6 0,0-2-2 0,-2 3-4 15,4-3-8-15,2 1-4 0,-1 1-9 0,3-2-8 0,0 0-7 16,0 1-27-16,1-4-48 0,1 0 0 16,0 0 0-16,1-5 0 0,1 0 0 15,-5-7 0-15,2-4 0 0,-2 1 0 0,-1-5 0 16,0-2 0-16,-3 2 0 16,5-2 0-16,-2-4 0 0,-3 0 0 0,4-1 0 15,-3 0 0-15,2-1 0 0,-3-1 0 16,1 0 0-16,0 0 0 0,4 0 0 0,-6-7 0 15,3 12 0-15,-3-7 0 16,0-5 0-16,4 8 0 0,-4-8 0 0,5 9 0 16,-5-9 0-16,3 9 0 0,-3-9 0 15,0 0 0-15,2 8 0 0,-2-8 0 0,2 6 0 16,-2-6 0-16,0 0 0 0,6 9 0 0,-6-9 0 16,1 7 0-16,-1-7 0 15,4 9 0-15,-2-3 0 0,-2-6 0 16,7 9 0-16,-5-2 0 0,3-2 0 15,-1 2 0-15,-4-7 0 0,5 10 0 0,-3-3 0 16,-2-7 0-16,5 8 0 0,-5-8 0 16,2 10 0-16,-2-10 0 0,0 0 0 0,2 8 0 15,-2-8 0-15,0 0 0 0,-5 9 0 16,-5-2 0-16,-5 0 0 0,-7 1 0 16,-14 2 0-16,6-1 0 0,4 0 0 15,5-4 0-15,3-2 0 0,5 2 0 0,-1-2 0 16,3 1 0-16,0-1 0 0,1 1 0 0,10-4 0 15,-15 3 0-15,8 1 0 16,7-4 0-16,-12 2 0 0,12-2 0 16,-11 3 0-16,11-3 0 0,0 0 0 0,-16 4 0 0,16-4 0 15,-9 1 0-15,9-1 0 0,0 0 0 16,-17 2 0-16,17-2 0 0,0 0 0 0,-12 1 0 16,12-1 0-16,0 0 0 15,0 0 0-15,0 0 0 0,-14-3 0 0,14 3 0 16,-2-8 0-16,-2 0-21 0,4-2-1085 15,4-5 120-15,1-4 105 0,10-8-886 16,4 1-1199-16</inkml:trace>
  <inkml:trace contextRef="#ctx0" brushRef="#br0" timeOffset="-157116.59">13154 17738 5254 0,'-8'-2'121'0,"8"2"22"0,-12-3 24 0,12 3 21 0,0 0 24 0,0 0 9 0,-7-5 1 16,7 5-10-16,0 0-14 15,0 0-24-15,0 0-21 0,0 0-17 0,17-14-26 16,-5 11-47-16,0-3-69 0,-1 3-111 16,2-1-110-16,-1 1-121 0,0 0-85 0,2 1-96 15,-3 2-155-15,-11 0-109 0,18 2 64 16,-18-2-532-16,17 6-722 0</inkml:trace>
  <inkml:trace contextRef="#ctx0" brushRef="#br0" timeOffset="-156916.4">13211 17935 3373 0,'-11'8'167'0,"1"3"89"16,2-4 49-16,1-2 32 0,3-2 37 0,4-3 36 0,-8 5 51 16,8-5 18-16,0 0 46 0,-9 6-15 0,9-6-41 15,0 0-45-15,0 0-323 16,0 0-101-16,0 0 0 0,0 0 0 16,0 0 0-16,38-15 0 0,-26 11 0 15,-5 1 0-15,2-1 0 0,3 3 0 0,-3-1 0 0,-9 2 0 16,11-4 0-16,-11 4-473 15,0 0-97-15,14 7-106 0,-14-7-246 0,-1 9 89 16,1-9 92-16,0 0-611 0,-16 13-808 0</inkml:trace>
  <inkml:trace contextRef="#ctx0" brushRef="#br0" timeOffset="-153916.39">13941 17680 3750 0,'0'0'-25'0,"0"0"16"0,0 0 11 0,0 0 25 0,0 0 35 0,0 0 37 0,0 0 17 15,0 0 11-15,0 0 7 16,0 0-6-16,0 0-3 0,-33-11-8 0,33 11 1 16,-6-7 4-16,6 7 2 0,-2-8-2 0,2 8 2 15,0-14-6-15,2 5-5 0,4 1 1 16,-2 0-10-16,4-3-7 0,1 1-8 16,1 0-10-16,5-2-9 0,0 0-13 0,2 1-9 15,1 6-4-15,-2-1-6 0,5 6-6 16,4 3-4-16,-2 4-4 0,3 5-3 15,3 5-1-15,-6 5-2 0,-3 6 2 0,-8 3 0 16,-2 4 16-16,-7 5 23 0,-5 3 33 16,-5 12 28-16,-8-2 19 0,0 0 19 15,-4-3 13-15,-2-2 0 0,1-4 4 0,8-12-6 16,-2-1-16-16,4-10-5 0,1-2-13 16,6-5-87-16,-4-1-48 15,5-2 0-15,0-2 0 0,2 0 0 0,4 0 0 16,4 0 0-16,7-2 0 0,3-2 0 15,9 0 0-15,9-2 0 0,3-1 0 0,6-2 0 16,-6-2 0-16,5 0 0 0,-4 1 0 0,2-2 0 16,-4 1 0-16,-8-1 0 0,-3 1 0 0,-4 2 0 15,-2-2 0-15,-4 0 0 0,-1 2 0 16,-3-1 0-16,-13 1 0 0,21-2 0 16,-21 2 0-16,17-2 0 0,-17 2 0 15,15-1 0-15,-15 1 0 0,10-2 0 0,-10 2 0 16,0 0 0-16,0 0 0 15,12-2 0-15,-12 2 0 0,0 0 0 0,0 0-556 0,-3 12-365 16,3-12-39-16,-17 11 104 0,7-5-810 16,-1-1-1102-16</inkml:trace>
  <inkml:trace contextRef="#ctx0" brushRef="#br0" timeOffset="-152730.29">14883 17873 4687 0,'-22'-5'9'0,"14"3"16"15,8 2 10-15,-12-3 19 0,12 3 25 0,0 0 35 0,0 0 13 0,-1-8 4 16,1 8-1-16,23-9-3 0,-1 4-17 0,17-4-2 15,4 3-14-15,2-1-12 0,3 1-9 16,2 3-13-16,-3-1-24 0,-2 4-29 16,-4 0-42-16,-6 2-43 0,-9 0-60 0,-3-1-37 15,-6 1-57-15,2-2-37 0,-4 4-38 16,-1-2-34-16,-5-1-53 0,-1 1-113 16,-8-2-137-16,0 0 55 0,0 0-220 0,0 0-297 15</inkml:trace>
  <inkml:trace contextRef="#ctx0" brushRef="#br0" timeOffset="-152466.73">15186 17458 2438 0,'-7'-11'99'0,"-1"2"39"16,2 2 17-16,0 1 22 0,6 6 10 0,-3-6-4 16,3 6 4-16,0 0 62 0,0 0 40 15,1 33 9-15,5 1 10 0,2 4-4 16,3 11-8-16,2 7-11 0,-1-2-15 0,3 1-23 15,4 2-23-15,-4-3-17 16,1-2-20-16,1-2-20 0,-4-6-18 0,0-8-14 0,-1-5-12 16,-2 0-15-16,-3-7-15 0,0-7-29 15,-2-3-36-15,1-2-64 0,-3-2-76 16,1-1-79-16,0-3-95 0,-3 0-113 0,-1-6-135 16,0 0-215-16,0 0-78 15,0 0 95-15,20-28-536 0,-9 1-729 0</inkml:trace>
  <inkml:trace contextRef="#ctx0" brushRef="#br0" timeOffset="-152146.35">15668 17667 3472 0,'11'-16'-70'16,"-3"2"24"-16,2 3 24 0,-1 0 23 0,4 0 29 16,3 4 29-16,-5 2 16 0,3 4 11 0,-1 2 10 15,2 4 10-15,4 6 0 16,2 8 15-16,0 5 17 0,-6 3 15 0,-1 6 25 15,-7 1 25-15,-3 4 17 0,-4 3 28 16,-4-2 17-16,-6 2 22 0,1-2 11 16,-4-2-1-16,1-3-2 0,1-3 2 15,2-9-9-15,3-3-13 0,0-5-10 0,2-3-15 16,0 0-30-16,2-2-220 0,1-2 0 0,1 1 0 16,0-8 0-16,11 12 0 15,1-7 0-15,2 1 0 0,6-3 0 0,-2-2 0 0,5 2 0 16,2-2 0-16,2 1 0 15,2-2 0-15,-2-2 0 0,-2-2 0 0,0 1 0 16,11-6-52-16,-7 1-402 16,3-3-51-16,-3 0-60 0,-2-3-103 0,-2-3-203 15,-6-2 66-15,3-3-648 0,-2-2-901 0</inkml:trace>
  <inkml:trace contextRef="#ctx0" brushRef="#br0" timeOffset="-151896.56">16588 17681 4271 0,'-13'-5'166'0,"1"2"29"0,3-1 22 0,9 4 34 16,-14-3 29-16,14 3 21 0,-5-5 18 15,5 5 2-15,0 0-20 0,-8-5-29 16,8 5-25-16,0 0-25 0,23-7-36 15,-8 3-59-15,10-1-76 0,-3 0-113 0,3 1-123 16,0 2-108-16,0 0-118 0,-2 1-130 0,-4-2-163 16,0 6-136-16,0-2 85 0,-4 2-584 15,-2 0-794-15</inkml:trace>
  <inkml:trace contextRef="#ctx0" brushRef="#br0" timeOffset="-151716.39">16592 17929 3970 0,'-14'8'101'0,"7"-3"48"0,1 0 47 16,6-5 51-16,-9 6 63 0,9-6 37 0,-6 5 29 16,6-5 5-16,0 0-29 0,0 0-28 15,0 0-35-15,0 0-27 0,48-16-28 0,-27 9-51 16,9-5-70-16,3 2-86 0,-3-2-133 0,3-2-151 16,-5 3-156-16,3 1-176 15,-3-3-245-15,-6 4-15 0,-2 1 87 0,-5-1-616 16,0 2-831-16</inkml:trace>
  <inkml:trace contextRef="#ctx0" brushRef="#br0" timeOffset="-150212.74">17290 17687 3830 0,'-3'-14'-31'0,"3"3"24"0,0 3 16 0,0-1 13 0,-2 1 26 0,2 0 31 0,0-3 31 0,0 1 20 0,2-1 13 16,-2 0-3-1,2-2-7-15,-1 3-3 0,-1 2 4 0,0-1 2 16,2 0-6-16,-2 9-1 0,3-12-6 0,-3 12-7 16,0-10-9-16,0 10-11 15,0-9-7-15,0 9-11 0,0 0-7 0,0-8-7 0,0 8-2 16,0 0-9-16,0 0-4 16,0-10-2-16,0 10-3 0,0 0-10 15,0 0 3-15,0 0-9 0,0-9 1 16,0 9-7-16,0 0 0 0,0 0 4 0,0 0 1 15,0 0 4-15,0 0 4 0,0 0 8 16,-3-9 11-16,3 9-6 0,0 0 1 0,0 0 0 16,0 0-10-16,0 0-8 0,0 0-3 0,0 0-12 15,0 0 19-15,0 0 38 16,-2 31 19-16,2-7-2 0,0 4 9 0,0 11 8 16,0 2 8-16,0 2 0 0,5 0-3 15,1 2 0-15,-1-3-10 0,3-2-9 16,2 0-7-16,-3-6-38 0,4 0-48 15,-2-5 0-15,3-7 0 0,-6-4 0 0,1-5 0 0,-3-2 0 16,4 0 0-16,0-3 0 0,-3-4 0 0,3 0 0 16,-8-4 0-1,27-5 0-15,-10-2 0 0,3-5 0 16,7-8 0-16,-2-2 0 0,-2-8 0 0,-2-1 0 16,3-5 0-16,-4 9 0 0,-3-1 0 15,-4 9 0-15,-2 4 0 0,-2 3 0 0,-4 3 0 16,-1 5 0-16,0 0 0 0,-4 4 0 15,0 0 0-15,0 0 0 0,3 27 0 16,-3-9 0-16,0 9 0 0,0 2 0 0,2 7 0 16,-2 1 0-16,-2 1 0 0,2-5 0 15,4 3 0-15,2-2 0 0,-3 0 0 0,4-7 0 16,-5-4 0-16,0 0 0 0,-1-6 0 16,1 0-181-16,-2-3-289 0,0-1-110 15,0-1-157-15,-2-1-175 0,2-4 102 0,-3-1-721 16,3-6-975-16</inkml:trace>
  <inkml:trace contextRef="#ctx0" brushRef="#br0" timeOffset="-149716.73">17455 17230 4039 0,'-25'-18'-168'0,"-4"2"18"0,-5 6 17 0,-4 3 26 0,6 5 34 15,-11 6 34-15,-5 7 50 0,-4 12 41 0,-2 10 44 0,-1 23 52 0,2 6 32 16,9 8 30-16,10 6 24 0,1 7 36 15,17 5 18-15,-2 3 12 0,14-16 1 0,4 5-3 0,11 15-6 16,11 0-13-16,5-3-16 0,10-6-22 0,11-7-23 16,5-11-17-16,8-6-23 15,8-10-14-15,3-11-18 0,-11-14-14 16,6-9-15-16,-1-8-28 0,7-9-31 16,-4-9-33-16,-3-11-25 0,16-12-20 15,-9-12-21-15,-9-5-18 0,-3-7-24 0,-7-5-20 16,-11-7-7-16,0-6 5 0,-13-11 7 0,-6-6-1 15,-6-4-3-15,-9-7-4 16,-7-7-12-16,-10 0 1 0,-13 2 10 0,-8 5 5 0,-8 11 17 16,-9 13-3-16,-13 14 12 0,-5 17 1 15,-3 19 18-15,-11 14 6 16,-7 13-7-16,-24 13-49 0,0 16-76 0,-1 8-79 0,6 14-107 16,7 7-140-16,6 4-249 15,10 4 55-15,11-1 80 0,7-1-325 0,13-1-426 0</inkml:trace>
  <inkml:trace contextRef="#ctx0" brushRef="#br0" timeOffset="-148045.98">13986 16558 2901 0,'-15'2'124'0,"1"-2"-9"0,3 2-10 0,11-2-4 16,0 0 32-16,-17 1 21 0,17-1 22 0,0 0 17 0,0 0 7 0,0 0-3 15,0 0-15-15,57-8-16 0,-13-1-17 16,17-1-16-16,2-2-9 0,0-1-15 15,-2 1-10-15,-2-1-12 0,-4 0-9 16,-15 4-7-16,0 0-7 0,-6 1-9 0,-9 5-3 16,-5-3-6-16,-4 2-6 0,-5 3-2 15,-1-2-7-15,0 1 0 0,-10 2-3 0,0 0-3 16,0 0-3-16,0 0 2 0,0 0-8 16,0 0 0-16,0 0 0 0,-58 10-2 15,20-3-1-15,-3 0-3 0,-3 0 0 0,-2 0 1 16,-2 0-5-16,-5 1 0 0,7-1-1 0,5 0 0 15,2 0 4-15,7 0 3 0,9-1 3 16,2-2 1-16,7-1 6 0,3-1 8 0,4 1-3 16,7-3 7-16,0 0-2 15,0 0-1-15,0 0 3 0,47 4-7 16,-1-8-21-16,15-1-2 0,0-2-2 0,-2 3-7 16,-12-2-4-16,0 3-26 0,-6 0-9 0,-9-1-1 15,-5 2-7-15,-5 0-1 0,-6 2 4 16,-2-1 1-16,-3 1 3 0,-11 0 10 15,11 3 3-15,-11-3 11 16,0 0 9-16,0 0 11 0,-24 20 14 0,3-11 15 0,-10 2 13 16,-1 1 13-16,-2-2-1 0,2-3 13 15,1 0 5-15,8-4 14 0,5 0 7 16,4 1-9-16,-2-3 1 0,5 1 1 0,0 2-19 16,11-4-10-16,-18 4-10 0,18-4-36 15,-9 0-68-15,9 0-81 0,0 0-98 16,0 0-106-16,0 0-121 0,0 0-185 0,0 0-135 15,0 0 81-15,0 0-505 0,36 0-672 16</inkml:trace>
  <inkml:trace contextRef="#ctx0" brushRef="#br0" timeOffset="-145246.3">13519 15386 3358 0,'0'0'-43'0,"-7"-5"9"0,7 5 4 0,0 0 0 0,-8-8 3 0,8 8 9 0,0 0 15 0,0 0 14 0,-6-5 17 15,6 5 12-15,0 0 11 16,25-3 2-16,-2 3-6 0,17-2 6 0,12 2-2 0,11-1-6 15,1 1 3-15,3-2-5 16,-1 2 1-16,4-2-4 0,-6 1-9 16,-3-1-3-16,0-2 0 0,-10 3 2 0,-1-3-14 15,-5 1-9-15,3-3 17 0,-3 3 8 16,2-2 3-16,-8 2 5 0,8-3 4 16,-10 1 15-16,1 0-13 0,-2 2 10 0,3-3 6 15,-7 3 3-15,-6-1-5 0,11 1 0 16,1-2-7-16,-7 3 4 0,-5-1-7 15,-1-1-10-15,1 1-7 0,-1-2 4 0,2-1-3 16,0 2-6-16,7-3 0 0,-5 0 0 0,1-2 13 16,-1 2-4-16,-8 3-1 0,1-3-4 15,10-2-2-15,-5 2-5 0,-4 0-2 16,0 2-1-16,0 2 1 0,0-2-6 0,-2-1 1 16,-3 3 0-16,2-2 8 0,-3 1 5 15,4 1 7-15,-4 0 4 0,0-3 0 16,0 3 1-16,-2-2-2 0,3-1-1 0,-1 1-4 15,-2-3-1-15,5-1-5 0,-4 1 0 16,4 1-4-16,-8 0 0 0,6-3-6 16,-3 3 1-16,1-4 1 0,-4 3 6 0,2 0 3 15,-1 1 5-15,1 0 9 0,-3-2 8 16,0 1 4-16,-1-1 1 0,0 3 6 0,-5-4-1 16,3 2-3-16,-4-1 0 0,2-2-7 15,-4 0-8-15,-1-1-1 0,-1-2-6 0,0-1-4 16,-5-2-1-16,-2-2-3 15,-2-2-1-15,-6-4-7 0,0-1-3 0,-4 1-1 16,-4 0-4-16,0 0-3 0,-2 2 1 0,-4-1-4 16,1 4 5-16,-14-6-8 15,3 1 6-15,-6 3-1 0,2 2-5 0,-3 1-3 16,-2 4-2-16,9 3 2 0,-4 0 2 16,2 3-5-16,-4 2 2 0,0 0 1 0,-3 3-4 15,3-1 1-15,-3 3-2 0,2 2 8 16,0 0-6-16,3 0 1 0,-1 2-3 0,2-1 2 15,0 0 0-15,3 3-1 16,-2-1 4-16,1-1-4 0,2 1 4 0,-2 0-4 16,0 3 1-16,2-2 2 0,-2 1-3 0,3 0 5 0,1 0-4 15,0-2 0-15,4 3 3 16,-2-1 0-16,3 0-2 0,5-2 1 0,-10 2-3 16,5 0 0-16,-3 1 1 15,3-3 8-15,-5 2 1 0,8 1-3 0,1-3 1 16,-9 2-2-16,5 0 5 15,5-2-6-15,-10 4-2 0,-3 2 7 0,5-2-3 16,-2 1-1-16,1-1 1 0,3 2 1 0,3 0-6 0,3-1 5 0,4 1-4 16,0-1 1-1,3 1 1-15,-1-1-4 0,2 3 2 0,2-1-2 16,2 3 3-16,-2 0 3 16,3 2 0-16,2 2 0 0,-5 7 1 0,5 2 8 0,3-2-5 15,0-2-7-15,5 2-5 16,1 1 8-16,4-2-2 0,-1 13 0 0,9-3 4 0,5-1-2 15,12 2 1 1,7-1 3-16,12-1 1 0,3-7-2 0,9-3 15 0,3-1-18 16,0-4-10-16,-4-5-50 0,-1 2-68 0,-4-4-93 0,-9-2-133 15,-11 1-161 1,4 0-232-16,-11-4-28 0,-9 3 87 0,-3 0-499 0,-8-2-647 16</inkml:trace>
  <inkml:trace contextRef="#ctx0" brushRef="#br0" timeOffset="-143901.14">14070 16898 3281 0,'0'0'0'0,"-5"4"24"0,5-4 30 0,0 0 28 0,0 0 40 0,0 0 59 0,0 0 25 0,0 0 4 15,0 0 3-15,18-15-3 16,0 3 1-16,8-5-3 0,1-1-20 0,6-2-9 16,-5 2-5-16,3 2 11 0,-6 0-29 15,0 1-15-15,-1 4-6 0,-7 0-24 0,0 2-9 16,-2 1-7-16,-2 1-7 0,-2 0-9 16,1 0-16-16,-2 2 0 0,-3 2-9 0,1-1-1 15,-8 4-8-15,13-6-1 0,-13 6-9 16,10-5-5-16,-10 5-11 0,5-5-32 15,-5 5-34-15,0 0-46 0,8-6-54 0,-8 6-73 16,0 0-75-16,0 0-71 0,0 0-69 16,0 0-109-16,0 0-220 0,0 0 69 0,-15 20-469 15,5-11-630-15</inkml:trace>
  <inkml:trace contextRef="#ctx0" brushRef="#br0" timeOffset="-138216.54">15118 15670 2034 0,'0'0'200'0,"0"0"-59"0,0 0-7 0,0 0-15 0,0 0-16 0,-20-14-6 0,20 14-10 0,0-10 7 0,0 10 7 0,2-15 4 16,2 6-11-16,0-1-2 0,6-2-12 15,-3-2 8-15,4 0-7 0,3-1 6 0,5-4 2 16,4 0-5-16,2 0-5 0,5 1-7 15,10-5-12-15,4-2-8 0,12 2 7 16,-2-2-5-16,7-1-12 0,25-5 5 0,5 3-10 16,6 1-2-16,5 0-8 0,2-1 16 15,9 2-2-15,4 4-5 0,2 0-3 0,3 6 0 16,1-1-3-16,1 3-5 0,-2 3-2 16,-4 1-3-16,-5-1-1 0,1 2-3 0,-5-4 4 15,-1 2-2-15,-5-1 2 16,2 2-7-16,-2-1-1 0,-16 3 0 0,18-2-5 15,-21 3-1-15,-1 0 4 0,0 4 0 16,-8-1 0-16,-2 1 7 0,-2 1 9 0,-20 2 0 16,-2 0 0-16,-4 2-5 0,-15 1-1 15,-5-2-3-15,-1 2 1 0,-3-2-2 16,-3 1-4-16,-3 2 0 0,-4-3 3 0,1 3 7 0,-3-1 3 16,-2 2 10-16,2 0 9 15,-4 5 6-15,1-2 4 0,-2 3 2 0,-3 3 3 16,3 4 5-16,-2 0 2 15,2 4 6-15,-2 4 8 0,-2 0 7 0,4 9-1 16,3-3 5-16,-5-3 1 0,6 5 9 16,-5-1-3-16,6-6 6 0,-6-2 0 0,5-3 7 15,-3 7 1-15,3-4 3 0,-5-2 3 0,8-1-11 0,-2 6-9 16,-4-5-3 0,6-2 4-16,-4 0-14 0,0-2-5 0,3-1-4 0,0 0-7 15,-5-3-3-15,3-1-3 16,1-1 1-16,-3 0-4 0,2-5 2 15,-5 0-3-15,3 1-1 0,0 0-11 16,-2-4-47-16,0 2 0 0,-4-7 0 0,5 10 0 0,-3-7 0 16,-2-3 0-16,6 7 0 0,-6-7 0 0,0 0 0 15,3 9 0-15,-3-9 0 16,0 4 0-16,0-4-104 0,0 0-228 0,0 0-127 0,-11 4-136 16,11-4-162-16,-12 0-110 15,12 0 95-15,-16-1-692 0,16 1-913 0</inkml:trace>
  <inkml:trace contextRef="#ctx0" brushRef="#br0" timeOffset="-137786.24">18540 15509 3676 0,'0'0'-214'0,"0"0"53"0,8 21 42 0,-8-21 35 0,-4 8 24 0,4-8 26 0,-2 7 32 0,2-7 25 16,-2 9 32-16,2-9 22 0,4 10 41 15,2 0 7-15,4-1 14 0,1 1 7 0,5 2 17 16,2-2-2-16,11 2-2 0,1-2-7 0,3 1-15 16,1-4-10-16,-6-2-10 15,-1-2-12-15,-2-1-9 0,4-1-8 0,-7-1-8 0,-1 0-1 16,2-1-14-16,-1-1-2 16,-4-1-7-16,1-1 0 0,-4-1-6 0,1 0-2 15,-3-2-7-15,-1-1-7 16,-5-1-18-16,2-3-32 0,-5-1-42 0,2-3-46 15,-4-1-53-15,2-4-65 16,0 0-65-16,-4-4-88 0,0 1-139 0,-2 5-135 16,0 2 61-16,0 3-299 0,0 2-370 0</inkml:trace>
  <inkml:trace contextRef="#ctx0" brushRef="#br0" timeOffset="-136331.56">18011 16615 2604 0,'0'0'95'0,"0"0"12"0,0 0 12 0,0 0 17 0,0 0 2 0,0 0 5 0,0 0-6 0,0 0-8 16,7-16-11-16,-7 16-2 15,0 0 4-15,22 13-1 0,-8-3 0 0,10 5 6 0,2 4 2 16,5 4-7-1,7 2-8-15,0 2-7 0,2 1-11 0,2-1-9 0,1 1-9 16,7 1-6-16,4-2-7 0,-2 1-6 0,6-1-2 16,-3-1-6-16,2-2-6 15,2 0-9-15,-3-3 2 0,-2-1-4 0,-2-2-5 0,2-3-1 16,-2-1-3 0,-2-4-2-16,-4-3 1 0,2-2 1 0,13 0 23 0,1-3 21 15,8 0 2-15,0-1 2 16,0 0-7-16,0 1-8 0,1 0-6 15,-2-1-7-15,-3 3-5 0,1 0 1 16,-4 1-5-16,-1 2-3 0,-1-2-9 0,-13-1-1 16,-2 2 2-16,-4-1-7 0,0-1 0 15,-4 1-1-15,-8 0-1 0,-1-1 0 16,-1-2 1-16,12-1-5 0,6 1 0 0,-4 0 2 16,0-1-4-16,4-1 2 0,0 1-4 15,-1 1 1-15,1-2-3 0,1 2 4 0,0 1-3 16,0-3-2-16,-3 3 3 15,1 0-2-15,-1 0-1 0,0-1 3 0,0 0-3 0,-2-2-1 16,-2 1-1-16,-6-1 2 0,-5 2 1 16,-1-2-3-16,1-2 2 0,-6 2-4 15,-3 0 2-15,3 0 3 0,-1-1 0 0,-2-1 11 16,-1 0 9-16,3 0 8 16,-4 1 4-16,1-3 7 0,1 1-1 0,-4-1-8 0,8 0-1 15,-1-3-1-15,-5 1-7 16,7-1 8-16,-2 2-14 0,-1 0 0 0,1-3-5 15,2 3-1-15,-5-2 0 0,0 0 4 16,1-1-7-16,1 2 3 0,-4-1 1 16,-2 3 5-16,0-2 6 0,-4-1 11 0,1 3-7 15,-1 0 8-15,-2-3 4 0,-1 1 10 16,-2 1 4-16,3 0 1 0,-2-1-8 16,-3-1-3-16,1-1-2 0,-1 2-7 15,6-3-1-15,-6 0-2 0,3 1 1 0,0-4-6 16,-3 1-5-16,-1 2 0 0,2 0-5 15,-3-2 1-15,3 4-1 0,-4 1-2 0,0 0 2 16,-1-2-2-16,-1 8-1 0,5-12 9 0,-5 12-2 16,4-8 4-16,-4 8 1 15,0-7 5-15,0 7 12 0,0 0 7 0,-2-11-3 16,2 11-2-16,-4-8 2 0,4 8-39 16,0 0-9-16,-4-11 0 0,4 11 0 0,-2-8 0 0,2 8 0 15,-10-5 0 1,10 5 0-16,-11-6 0 0,1 2 0 0,10 4 0 15,-18 0 0-15,18 0 0 0,-31 3 0 16,16-2 0-16,0 1 0 0,1 0 0 0,1 0 0 16,13-2 0-16,-18 3 0 0,18-3 0 0,-14 2 0 0,14-2 0 15,-10 2 0 1,10-2 0-16,0 0 0 0,0 0 0 0,0-17 0 0,0 17 0 16,10-16 0-16,-5 4 0 15,3 4 0-15,-3-1 0 0,2 0 0 0,-4 4 0 0,1-2 0 16,-4 7 0-16,6-8-12 15,-6 8-29-15,0 0 9 0,0 0 9 0,0 0 12 16,0 0 2-16,0 0 4 0,-40 12 0 0,26-5 6 0,3 0-1 16,-2 0 2-1,3-4-1-15,2 2-6 0,8-5 5 0,-13 6-2 0,7-4-10 16,6-2-27-16,-9 6-48 16,9-6-59-16,-8 5-67 0,8-5-81 0,-5 3-93 15,5-3-112-15,-9 6-158 16,9-6-186-16,-9 5 83 0,7 1-639 15,2-6-851-15</inkml:trace>
  <inkml:trace contextRef="#ctx0" brushRef="#br0" timeOffset="-135626.64">23572 15864 3602 0,'-13'-17'-172'0,"2"3"34"0,-2 3 30 0,-2 1 34 0,-5 3 38 0,-3 1 34 0,-4 1 33 0,2 3 33 0,-20 5 31 16,4 3 23-16,-17 7 23 0,5 9 16 15,2-3 16-15,1 9 20 0,4 6 19 16,6 4 16-16,4 7 16 0,4 4 20 16,3 6 16-16,8 7-6 0,4 1 0 15,3 4-3-15,9-2-7 0,3 0-14 0,8 0-20 16,2-4-22-16,9-1-19 0,6 0-18 15,5-8-15-15,5 2-15 0,3-8-13 16,3-5-14-16,8-7-12 0,2-4-11 0,0-8-35 16,5-6-56-16,-9-10 0 0,5-4 0 0,9-7 0 15,-1-7 0-15,-8-9 0 0,6-6 0 16,-4-6 0-16,-5-6 0 0,6-19 0 0,-8-9 0 16,2-10 0-16,-9-8 0 0,-12-7 0 15,-3-4 0-15,-8-4 0 0,-5-4 0 16,-10 1 0-16,-12 2 0 0,-6 8 0 15,-11 12 0-15,-10 13 0 0,-4 21 0 16,-12 15 0-16,-12 13 0 0,-10 11 0 0,-9 13 0 0,-31 12 0 16,4 14-64-16,-5 10-193 0,5 5-97 15,4 11-132-15,2 3-182 0,18 0-203 0,8 2 66 16,15-1 85-16,24-16-629 16,12 0-804-16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8-23T03:33:41.31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27 14 10485 0 0,'-1'-1'249'0'0,"0"0"0"0"0,1 0 1 0 0,-1 0-1 0 0,0 1 0 0 0,1-1 0 0 0,-1 0 1 0 0,0 0-1 0 0,0 0 0 0 0,0 1 0 0 0,0-1 1 0 0,0 1-1 0 0,0-1 0 0 0,0 1 0 0 0,0-1 0 0 0,0 1 1 0 0,0-1-1 0 0,0 1 0 0 0,0 0 0 0 0,0-1 1 0 0,0 1-1 0 0,0 0 0 0 0,0 0 0 0 0,0 0 1 0 0,-3 0-1 0 0,4 2-90 0 0,0 0 1 0 0,0 0-1 0 0,0 0 0 0 0,0 0 1 0 0,0 1-1 0 0,0-1 1 0 0,0 0-1 0 0,1 0 1 0 0,-1 0-1 0 0,1 0 0 0 0,0 0 1 0 0,-1 0-1 0 0,1-1 1 0 0,0 1-1 0 0,1 2 0 0 0,9 16 313 0 0,0-1 1 0 0,1 0-1 0 0,1-1 0 0 0,0 0 0 0 0,2-1 0 0 0,0-1 0 0 0,22 19 0 0 0,35 39-2095 0 0,-62-62-164 0 0,-1 0 0 0 0,0 1 0 0 0,-1 0 1 0 0,11 23-1 0 0,-8-18-4196 0 0,-4-11 1336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8-23T03:33:41.50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516 5 10685 0 0,'0'0'79'0'0,"-1"0"1"0"0,1 0-1 0 0,0 0 0 0 0,0 0 1 0 0,0 0-1 0 0,0 0 0 0 0,0 0 1 0 0,-1 0-1 0 0,1 0 0 0 0,0 0 0 0 0,0 0 1 0 0,0 0-1 0 0,0 0 0 0 0,0 0 1 0 0,-1 0-1 0 0,1 0 0 0 0,0 0 1 0 0,0 0-1 0 0,0 0 0 0 0,0 0 1 0 0,0 0-1 0 0,0 0 0 0 0,0-1 1 0 0,-1 1-1 0 0,1 0 0 0 0,0 0 1 0 0,0 0-1 0 0,0 0 0 0 0,0 0 1 0 0,0 0-1 0 0,0 0 0 0 0,0-1 1 0 0,0 1-1 0 0,0 0 0 0 0,0 0 0 0 0,0 0 1 0 0,0 0-1 0 0,-1 0 0 0 0,1-1 1 0 0,0 1-1 0 0,0 0 0 0 0,0 0 1 0 0,0 0-1 0 0,0 0 0 0 0,0 0 1 0 0,0-1-1 0 0,1 1 0 0 0,-1 0 1 0 0,0 0-1 0 0,0 0 0 0 0,-27 11 1288 0 0,-34 20-152 0 0,-3 9 1028 0 0,-97 77 0 0 0,70-42-4694 0 0,-4 2-10335 0 0,83-67 8081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8-23T03:33:42.08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125 91 11321 0 0,'-2'-4'392'0'0,"1"-1"-1"0"0,0 1 1 0 0,0 0-1 0 0,0-1 1 0 0,1 1 0 0 0,-1-1-1 0 0,1 1 1 0 0,0-1 0 0 0,0 1-1 0 0,1-1 1 0 0,1-6-1 0 0,-2 9-260 0 0,1 0 0 0 0,0 1 0 0 0,0-1 0 0 0,-1 0 0 0 0,1 1 0 0 0,0-1 0 0 0,0 1 0 0 0,0-1 0 0 0,1 1 0 0 0,-1 0 0 0 0,0-1 0 0 0,0 1 0 0 0,1 0 0 0 0,-1 0 0 0 0,1 0 0 0 0,-1 0 0 0 0,1 0 0 0 0,-1 0 0 0 0,1 0 0 0 0,0 1 0 0 0,-1-1 0 0 0,1 1 0 0 0,0-1 0 0 0,0 1 0 0 0,-1-1 0 0 0,1 1 0 0 0,0 0 0 0 0,0 0 0 0 0,0 0 0 0 0,-1 0 0 0 0,1 0 0 0 0,0 0 0 0 0,0 1 0 0 0,0-1 0 0 0,2 2 0 0 0,5 0 36 0 0,0 0 0 0 0,0 1 0 0 0,0 0 0 0 0,-1 0 0 0 0,1 1 0 0 0,-1 0 0 0 0,0 1 0 0 0,0 0 0 0 0,-1 0 0 0 0,1 1 0 0 0,-1 0-1 0 0,-1 0 1 0 0,1 0 0 0 0,-1 1 0 0 0,0 0 0 0 0,0 1 0 0 0,-1-1 0 0 0,0 1 0 0 0,0 0 0 0 0,-1 0 0 0 0,4 9 0 0 0,-4-6 0 0 0,0 1-1 0 0,0 0 1 0 0,-1 0 0 0 0,-1 0-1 0 0,0 0 1 0 0,0 0 0 0 0,-2 0-1 0 0,1 0 1 0 0,-1 1 0 0 0,-1-1-1 0 0,0 0 1 0 0,-1 0 0 0 0,0 0-1 0 0,-1 0 1 0 0,-9 23 0 0 0,5-19-74 0 0,-1-1 0 0 0,0-1 0 0 0,-1 1 0 0 0,-1-1 0 0 0,0-1 0 0 0,-1 0 1 0 0,0 0-1 0 0,-1-1 0 0 0,-1 0 0 0 0,0-1 0 0 0,0-1 0 0 0,-1 0 0 0 0,0-1 0 0 0,-1 0 0 0 0,0-2 1 0 0,-28 12-1 0 0,38-18-292 0 0,-1 1 0 0 0,1-1-1 0 0,0-1 1 0 0,-1 1 0 0 0,1-1 0 0 0,-1 0 0 0 0,1 0 0 0 0,0 0 0 0 0,-1-1 0 0 0,1 0 0 0 0,0 0 0 0 0,-9-2 0 0 0,13 2 0 0 0,-1 0 1 0 0,0 0 0 0 0,1 0-1 0 0,-1 1 1 0 0,0-1-1 0 0,1-1 1 0 0,-1 1-1 0 0,1 0 1 0 0,0 0 0 0 0,-1-1-1 0 0,1 1 1 0 0,0 0-1 0 0,0-1 1 0 0,0 1-1 0 0,0-1 1 0 0,0 0 0 0 0,0 1-1 0 0,0-1 1 0 0,1 0-1 0 0,-1 1 1 0 0,0-1 0 0 0,1 0-1 0 0,0 0 1 0 0,-1 0-1 0 0,1 0 1 0 0,0 1-1 0 0,0-1 1 0 0,0 0 0 0 0,0 0-1 0 0,0 0 1 0 0,0 0-1 0 0,1 1 1 0 0,-1-1-1 0 0,1 0 1 0 0,-1 0 0 0 0,1 0-1 0 0,0 1 1 0 0,0-3-1 0 0,3-5-1227 0 0,1 1 0 0 0,0-1 0 0 0,0 1 0 0 0,0 0 1 0 0,1 0-1 0 0,13-13 0 0 0,-18 20 1386 0 0,27-29-6415 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8-23T03:33:42.32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197 71 11749 0 0,'13'-15'33'0'0,"-8"11"244"0"0,-1-1 1 0 0,0 0-1 0 0,0 0 1 0 0,-1 0-1 0 0,1 0 1 0 0,-1 0-1 0 0,0-1 1 0 0,3-9 2049 0 0,-18 20-1631 0 0,-7 5-377 0 0,1 0-1 0 0,0 1 1 0 0,1 1-1 0 0,0 1 1 0 0,0 0 0 0 0,1 1-1 0 0,1 1 1 0 0,1 0 0 0 0,-14 19-1 0 0,20-22-88 0 0,1 0 1 0 0,1 1-1 0 0,0 0 0 0 0,1 0 0 0 0,0 1 1 0 0,1 0-1 0 0,0-1 0 0 0,1 1 0 0 0,-1 19 1 0 0,3-26-315 0 0,0 1 1 0 0,1 0 0 0 0,0-1-1 0 0,0 1 1 0 0,1 0 0 0 0,0-1 0 0 0,0 1-1 0 0,1-1 1 0 0,0 0 0 0 0,0 1-1 0 0,1-1 1 0 0,0 0 0 0 0,0 0 0 0 0,0 0-1 0 0,1-1 1 0 0,0 1 0 0 0,1-1-1 0 0,-1 0 1 0 0,8 7 0 0 0,-9-11-420 0 0,1 1 0 0 0,0-1 0 0 0,1 0 0 0 0,-1 0 0 0 0,0 0 0 0 0,0-1 0 0 0,1 0 0 0 0,-1 0 0 0 0,1 0 0 0 0,-1 0 0 0 0,1 0-1 0 0,0-1 1 0 0,-1 0 0 0 0,1 0 0 0 0,-1 0 0 0 0,1-1 0 0 0,0 0 0 0 0,-1 1 0 0 0,1-2 0 0 0,-1 1 0 0 0,0 0 0 0 0,1-1 0 0 0,-1 0 0 0 0,0 0 0 0 0,0 0 0 0 0,0 0 0 0 0,0-1 0 0 0,4-3 0 0 0,14-11-3901 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8-23T03:33:42.64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0 189 8953 0 0,'28'-58'1353'0'0,"-1"1"4453"0"0,-27 57-5673 0 0,0 0-1 0 0,0-1 1 0 0,1 1-1 0 0,-1-1 1 0 0,0 1-1 0 0,0-1 1 0 0,1 1-1 0 0,-1 0 1 0 0,1-1-1 0 0,-1 1 1 0 0,0 0 0 0 0,1-1-1 0 0,-1 1 1 0 0,0 0-1 0 0,1 0 1 0 0,-1-1-1 0 0,1 1 1 0 0,-1 0-1 0 0,1 0 1 0 0,-1 0-1 0 0,1-1 1 0 0,-1 1-1 0 0,1 0 1 0 0,-1 0-1 0 0,1 0 1 0 0,-1 0 0 0 0,1 0-1 0 0,-1 0 1 0 0,1 0-1 0 0,-1 0 1 0 0,1 0-1 0 0,-1 0 1 0 0,1 0-1 0 0,-1 1 1 0 0,1-1-1 0 0,-1 0 1 0 0,1 0-1 0 0,-1 0 1 0 0,1 1-1 0 0,22 22 2155 0 0,17 45-1451 0 0,-34-58-482 0 0,1-9-1061 0 0,3-13 467 0 0,9-21 153 0 0,-16 27-29 0 0,10-20-52 0 0,0 1 60 0 0,26-40-1 0 0,-38 65 128 0 0,-1 0-1 0 0,0-1 1 0 0,1 1 0 0 0,-1 0 0 0 0,0-1-1 0 0,0 1 1 0 0,1 0 0 0 0,-1 0 0 0 0,1 0-1 0 0,-1-1 1 0 0,0 1 0 0 0,1 0 0 0 0,-1 0 0 0 0,0 0-1 0 0,1 0 1 0 0,-1 0 0 0 0,1 0 0 0 0,-1 0-1 0 0,1 0 1 0 0,-1 0 0 0 0,0 0 0 0 0,1 0-1 0 0,-1 0 1 0 0,1 0 0 0 0,-1 0 0 0 0,0 0-1 0 0,1 0 1 0 0,-1 0 0 0 0,1 0 0 0 0,-1 1 0 0 0,0-1-1 0 0,1 0 1 0 0,-1 0 0 0 0,0 0 0 0 0,1 1-1 0 0,-1-1 1 0 0,0 0 0 0 0,1 0 0 0 0,-1 1-1 0 0,0-1 1 0 0,0 0 0 0 0,1 1 0 0 0,-1-1-1 0 0,0 0 1 0 0,0 1 0 0 0,0-1 0 0 0,1 1 0 0 0,-1-1-1 0 0,0 0 1 0 0,0 1 0 0 0,0-1 0 0 0,0 1-1 0 0,0-1 1 0 0,0 1 0 0 0,9 26 288 0 0,-4 28 90 0 0,-3 97 1 0 0,-3-80-2258 0 0,1-62 822 0 0,0 0 0 0 0,-1 0 0 0 0,-1 1 0 0 0,-4 17 0 0 0,2-17-987 0 0,0-1-1 0 0,0 1 0 0 0,-1-1 0 0 0,-8 11 1 0 0,1 0-4430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8-23T03:33:43.09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770 715 13165 0 0,'-18'0'43'0'0,"0"1"0"0"0,1 0 0 0 0,-1 1 0 0 0,0 1 0 0 0,1 1 0 0 0,0 0 0 0 0,-1 2 0 0 0,2 0 0 0 0,-1 0 0 0 0,-30 18 0 0 0,10-1 283 0 0,1 2 0 0 0,1 1 0 0 0,-41 39 0 0 0,38-28 117 0 0,1 1 0 0 0,3 2 0 0 0,1 1 0 0 0,2 2-1 0 0,-32 57 1 0 0,42-61-36 0 0,2 0 0 0 0,1 2 0 0 0,2 0-1 0 0,2 0 1 0 0,2 2 0 0 0,-12 70 0 0 0,22-88-197 0 0,0 1 1 0 0,1-1 0 0 0,1 1 0 0 0,2-1-1 0 0,1 1 1 0 0,0-1 0 0 0,2 0 0 0 0,1 0-1 0 0,1-1 1 0 0,16 38 0 0 0,-9-33-16 0 0,1 0-1 0 0,2-1 1 0 0,1-1 0 0 0,0-1 0 0 0,2-1 0 0 0,1 0-1 0 0,40 34 1 0 0,-16-21-29 0 0,2-3-1 0 0,1-2 0 0 0,2-2 1 0 0,1-2-1 0 0,1-2 1 0 0,1-3-1 0 0,1-2 0 0 0,109 28 1 0 0,-103-36-116 0 0,0-4 1 0 0,1-1 0 0 0,0-4-1 0 0,1-2 1 0 0,-1-3 0 0 0,1-3-1 0 0,-1-2 1 0 0,0-3 0 0 0,0-3-1 0 0,99-30 1 0 0,-116 27-41 0 0,-2-2 0 0 0,0-2 0 0 0,-1-2 0 0 0,0-1 0 0 0,-2-3 1 0 0,-1 0-1 0 0,-1-3 0 0 0,-1-1 0 0 0,-2-2 0 0 0,0-1 0 0 0,-2-1 0 0 0,-2-2 0 0 0,-1-1 0 0 0,-2-2 0 0 0,26-44 0 0 0,-19 15 44 0 0,-3-1-1 0 0,-3-2 0 0 0,-3-1 1 0 0,-3-1-1 0 0,-3 0 1 0 0,17-138-1 0 0,-27 123-2 0 0,-4-1 0 0 0,-4 1 1 0 0,-4-1-1 0 0,-3 1 0 0 0,-28-135 0 0 0,24 177-40 0 0,-1 1 1 0 0,-3 0-1 0 0,-2 1 0 0 0,-1 0 0 0 0,-2 1 0 0 0,-27-43 0 0 0,31 61-12 0 0,-1 1 0 0 0,-1 1-1 0 0,0 0 1 0 0,-2 2 0 0 0,0 0-1 0 0,-2 0 1 0 0,1 2 0 0 0,-2 1-1 0 0,-1 1 1 0 0,0 0 0 0 0,-35-15-1 0 0,27 17-64 0 0,-1 1 0 0 0,-1 2 0 0 0,0 1 0 0 0,0 1 0 0 0,-1 2 0 0 0,-63-3-1 0 0,47 9-138 0 0,-1 2 0 0 0,0 2 0 0 0,0 2 0 0 0,-50 14-1 0 0,1 7-1548 0 0,1 5-1 0 0,2 5 0 0 0,-175 91 0 0 0,-49 54-8644 0 0,244-138 3889 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8-23T03:33:45.18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127 245 10829 0 0,'-17'2'667'0'0,"0"-1"-1"0"0,-1-1 1 0 0,1-1 0 0 0,-1 0 0 0 0,-18-5-1 0 0,36 6-648 0 0,0 0 0 0 0,0 0 1 0 0,-1 0-1 0 0,1 0 0 0 0,0 0 0 0 0,0 0 0 0 0,0 0 0 0 0,0 0 0 0 0,0 0 0 0 0,-1 0 0 0 0,1 0 0 0 0,0 0 0 0 0,0 0 0 0 0,0 0 0 0 0,0-1 0 0 0,0 1 0 0 0,0 0 0 0 0,-1 0 0 0 0,1 0 1 0 0,0 0-1 0 0,0 0 0 0 0,0 0 0 0 0,0-1 0 0 0,0 1 0 0 0,0 0 0 0 0,0 0 0 0 0,0 0 0 0 0,0 0 0 0 0,0-1 0 0 0,0 1 0 0 0,-1 0 0 0 0,1 0 0 0 0,0 0 0 0 0,0 0 0 0 0,0 0 0 0 0,0-1 0 0 0,0 1 1 0 0,0 0-1 0 0,1 0 0 0 0,-1 0 0 0 0,0 0 0 0 0,0-1 0 0 0,0 1 0 0 0,0 0 0 0 0,0 0 0 0 0,0 0 0 0 0,0 0 0 0 0,0 0 0 0 0,0-1 0 0 0,0 1 0 0 0,0 0 0 0 0,0 0 0 0 0,1 0 0 0 0,11-10 311 0 0,20-8-28 0 0,39-8 94 0 0,0 3 0 0 0,127-24 0 0 0,155-6 112 0 0,-242 40-436 0 0,-93 12-36 0 0,-67 8 32 0 0,-41 7 161 0 0,-22 3 923 0 0,-162 5 0 0 0,271-22-357 0 0,11-4-679 0 0,35-12-687 0 0,0 3 0 0 0,1 1 0 0 0,0 2 0 0 0,82-7 0 0 0,3-2-4696 0 0,-33 10-2495 0 0,-63 6 3772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8-23T03:33:45.79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148 189 9689 0 0,'-5'-7'327'0'0,"-1"1"0"0"0,0 0-1 0 0,0 1 1 0 0,-1-1 0 0 0,1 1 0 0 0,-1 0 0 0 0,0 1-1 0 0,-1 0 1 0 0,1 0 0 0 0,-1 0 0 0 0,0 1 0 0 0,-9-3 0 0 0,-30-14 3776 0 0,45 19-3404 0 0,7-1-77 0 0,48-12-36 0 0,0 2 1 0 0,1 3-1 0 0,72-4 1 0 0,4-1 10 0 0,150-24 729 0 0,-487 53 107 0 0,130-3-863 0 0,-27 2 215 0 0,192-16-4234 0 0,36-1-11144 0 0,-101 3 8072 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8-23T03:33:47.81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108 54 8129 0 0,'-1'-2'192'0'0,"1"0"0"0"0,-1 0 0 0 0,1 0 0 0 0,0 0 0 0 0,0-1 0 0 0,0 1 0 0 0,0 0 0 0 0,0 0 1 0 0,0 0-1 0 0,0 0 0 0 0,1 0 0 0 0,-1 0 0 0 0,1 0 0 0 0,0 0 0 0 0,-1 0 0 0 0,1 0 0 0 0,0 0 0 0 0,2-3 1 0 0,0 3-42 0 0,-1 1 1 0 0,0 0-1 0 0,1 0 1 0 0,-1-1-1 0 0,0 1 1 0 0,1 1-1 0 0,0-1 1 0 0,-1 0-1 0 0,1 1 1 0 0,-1-1-1 0 0,1 1 1 0 0,0 0-1 0 0,-1 0 1 0 0,1 0-1 0 0,3 0 1 0 0,13 1 193 0 0,0 1 1 0 0,-1 1-1 0 0,1 0 1 0 0,-1 1-1 0 0,0 1 1 0 0,0 1 0 0 0,-1 1-1 0 0,31 16 1 0 0,-28-12-41 0 0,0 1 1 0 0,-1 0 0 0 0,0 2-1 0 0,-1 0 1 0 0,-1 2 0 0 0,28 29-1 0 0,-42-41-183 0 0,0 0 0 0 0,0 0 0 0 0,0 0 0 0 0,0 1 0 0 0,0-1 0 0 0,-1 1 0 0 0,0-1 0 0 0,0 1 0 0 0,0 0 0 0 0,-1 0 0 0 0,1 0 0 0 0,-1 0 0 0 0,0 0 0 0 0,-1 0 0 0 0,1 0 0 0 0,-1 1 0 0 0,0-1 0 0 0,-2 9 0 0 0,0-6 50 0 0,0 0-1 0 0,-1 0 0 0 0,0-1 1 0 0,0 1-1 0 0,-1-1 0 0 0,0 0 1 0 0,0 0-1 0 0,-1 0 1 0 0,0-1-1 0 0,0 1 0 0 0,-8 6 1 0 0,-6 5 141 0 0,-1-1 1 0 0,0-1-1 0 0,-1 0 0 0 0,-1-2 0 0 0,-1 0 1 0 0,0-1-1 0 0,-35 13 0 0 0,10-8-15 0 0,-1-2 0 0 0,-94 18 0 0 0,141-34-474 0 0,0 1 0 0 0,0-1-1 0 0,0 0 1 0 0,0 0 0 0 0,0 0-1 0 0,0 0 1 0 0,-1 0 0 0 0,1-1-1 0 0,0 1 1 0 0,0-1 0 0 0,0 1-1 0 0,0-1 1 0 0,1 0 0 0 0,-1 1 0 0 0,-3-3-1 0 0,4 2 61 0 0,1 1-1 0 0,-1-1 0 0 0,1 0 0 0 0,-1 0 1 0 0,1 1-1 0 0,0-1 0 0 0,-1 0 0 0 0,1 0 1 0 0,0 0-1 0 0,-1 0 0 0 0,1 1 0 0 0,0-1 1 0 0,0 0-1 0 0,0 0 0 0 0,0 0 0 0 0,0 0 1 0 0,0 0-1 0 0,0 0 0 0 0,0 1 0 0 0,0-1 1 0 0,0 0-1 0 0,0 0 0 0 0,1 0 1 0 0,-1 0-1 0 0,0 0 0 0 0,1 1 0 0 0,-1-1 1 0 0,0 0-1 0 0,1 0 0 0 0,-1 1 0 0 0,1-1 1 0 0,-1 0-1 0 0,1 1 0 0 0,0-1 0 0 0,-1 0 1 0 0,1 1-1 0 0,0-1 0 0 0,-1 1 0 0 0,1-1 1 0 0,0 1-1 0 0,0-1 0 0 0,0 1 0 0 0,22-18-2259 0 0,-1 1-1 0 0,2 1 0 0 0,1 1 0 0 0,44-20 1 0 0,-8 7-3271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8-23T03:33:48.02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200 33 11545 0 0,'3'-2'124'0'0,"-1"-1"-1"0"0,1 0 1 0 0,-1 0 0 0 0,0 0-1 0 0,0 0 1 0 0,0 0 0 0 0,-1-1-1 0 0,3-4 2846 0 0,-13 11-2021 0 0,-7 4-566 0 0,1 1 1 0 0,1 0 0 0 0,-1 0-1 0 0,2 2 1 0 0,-1 0-1 0 0,1 0 1 0 0,1 1 0 0 0,0 1-1 0 0,-16 18 1 0 0,21-21-155 0 0,1 0 1 0 0,-1 0-1 0 0,2 1 0 0 0,-1 0 1 0 0,1 0-1 0 0,1 0 0 0 0,0 0 1 0 0,0 1-1 0 0,1 0 0 0 0,0 0 1 0 0,1 0-1 0 0,0 0 0 0 0,1 0 1 0 0,0 0-1 0 0,2 22 0 0 0,0-23-222 0 0,0-1-1 0 0,1 1 1 0 0,0-1-1 0 0,0 0 0 0 0,1 0 1 0 0,1 0-1 0 0,-1 0 1 0 0,1-1-1 0 0,1 1 1 0 0,8 12-1 0 0,-11-18-314 0 0,1 1 1 0 0,1-1-1 0 0,-1 0 0 0 0,0 0 0 0 0,1 0 1 0 0,-1-1-1 0 0,1 1 0 0 0,0-1 1 0 0,0 0-1 0 0,5 2 0 0 0,-4-2-328 0 0,0-1 0 0 0,0 1 0 0 0,0-1-1 0 0,0-1 1 0 0,0 1 0 0 0,0-1 0 0 0,0 0 0 0 0,0 0 0 0 0,0 0-1 0 0,7-2 1 0 0,49-14-5858 0 0,-21-2 1261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842.91333" units="1/cm"/>
          <inkml:channelProperty channel="Y" name="resolution" value="2949.324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8-23T02:45:58.19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10594 4779 3333 0,'-4'3'312'0,"4"-3"-71"0,0 0-85 0,0 9-47 0,0-9 14 0,0 0 22 0,19 3 20 0,-6-3 0 0,-13 0-4 16,33-3-13-1,-8-1-16-15,2-1-12 0,9-4-9 0,-2 0-14 0,2 3-9 16,-2-4-9-16,-2 1-10 0,-7 1-4 16,-4 2-9-16,-6 3-10 0,-3-2-17 15,1 2-9-15,-4 0-18 0,-9 3-4 0,0 0-6 0,0 0 5 16,0 0 3 0,-24 16 0-16,-13-4-1 0,-10 4 1 15,-1 0 0-15,-1 2 5 0,10-5 15 16,5-1 6-16,6 1 3 0,7-6 5 0,6-1 14 15,4-1 15-15,5 0 23 0,6-5 36 16,0 0 16-16,0 0-26 0,27 7-4 0,-7-9-13 16,5-1-12-16,13-4-7 0,4-1-1 15,-2-2-12-15,0 1-4 0,2-2-8 0,-7 3-10 16,-5 0-1-16,-3 1-3 0,-11 2-8 16,0 1-26-16,-5 0-29 0,0 1-25 15,0 2-24-15,-11 1-16 0,11-3-21 0,-11 3-22 16,0 0-38-16,0 0-52 15,0 0-72-15,0 0-87 0,0 0-115 0,0 0-167 0,-35-1-65 16,24-1 71-16,-4 2-458 0,-3-3-587 16</inkml:trace>
  <inkml:trace contextRef="#ctx0" brushRef="#br0" timeOffset="3920.33">6972 8918 2277 0,'0'-7'882'0,"0"7"-296"0,-1-16-125 0,1 16-89 0,-4-10-30 0,2 3-22 0,2 7-11 0,-4-10-22 15,4 10-3-15,-1-8-13 0,1 8-22 16,0 0-31-16,0-7-29 0,0 7-13 0,0 0 8 16,0 0 7-16,11 29-4 0,-8-9-7 15,7 13-14-15,-4 1-106 0,1 4-60 16,-1-1 0-16,-1 0 0 0,-2 0 0 0,-1 0 0 15,-2-7 0-15,0-2 0 0,-2-4 0 16,0 0 0-16,2 0 0 0,-1-7 0 0,-4 0 0 16,3-3 0-16,2-3 0 0,-2-2 0 0,2-4-63 15,0-5-433-15,0 0-105 0,0 0-98 16,0 0-142-16,2-29 44 0,0 10 83 16,0-6-640-16,2-11-808 0</inkml:trace>
  <inkml:trace contextRef="#ctx0" brushRef="#br0" timeOffset="4083.01">7003 8966 3618 0,'-6'-12'48'0,"-1"3"81"0,1 1 38 16,3 1 39-16,1 2 21 0,2 5 16 0,-5-12 6 16,5 5-19-16,0 7-18 15,5-17-12-15,0 6-30 0,5-1-22 0,4-1-10 0,0-1-21 16,9-3-55-16,2-1-58 16,3 3-75-16,-1 3-101 0,1-2-100 15,3 4-116-15,-6 5-160 0,-4 2-152 16,-4 4 59-16,-1 3-507 0,-5 0-616 0</inkml:trace>
  <inkml:trace contextRef="#ctx0" brushRef="#br0" timeOffset="4255.21">7093 9149 3342 0,'-17'7'150'0,"5"2"43"16,3-5 29-16,1-1 20 0,8-3 15 15,-9 4-2-15,9-4-14 0,0 0-6 0,0 0-31 16,0 0-35-16,0 0-58 15,0 0-71-15,24-27-84 0,-1 10-105 16,4 2-117-16,0-2-125 0,1 3-147 0,-1-4-121 0,2 5 53 0,-9 1-417 16,1 3-498-16</inkml:trace>
  <inkml:trace contextRef="#ctx0" brushRef="#br0" timeOffset="4535.04">7325 8649 3104 0,'-5'-12'186'0,"1"3"42"16,-1 2 9-16,5 2-2 0,-1 0-15 0,1 5-24 15,0 0-1-15,0 0 25 16,0 0 23-16,10 24 9 0,-5-5-28 0,5 12 4 0,3 1-8 16,-3 5-20-1,-1 1-18-15,8 3-18 0,-11-3-16 16,12 7-16-16,-13-9-7 0,4-1-13 0,-3-3-12 15,-1-7-11-15,2-4-19 0,-3-2-40 0,-3-3-40 0,3-1-45 16,0-1-49-16,0-3-52 0,-1 0-64 16,-1-4-68-16,2-2-106 15,-4-5-102-15,0 0-126 0,15-5-111 16,-7-2 63-16,4-5-552 0,3-12-684 0</inkml:trace>
  <inkml:trace contextRef="#ctx0" brushRef="#br0" timeOffset="4875.28">7687 8806 3258 0,'0'0'55'0,"-10"-9"76"16,10 9 46-16,0 0 38 0,0 0 40 16,0 0 21-16,-20 14 18 0,15-5 13 15,2 3-9-15,-3 1-10 0,4 3-3 0,-1 3-11 16,3-4-28-16,-2 4-24 0,2-5-14 16,0 1-17-16,3 3-18 0,1-3-15 15,3 1-12-15,2-5-12 0,0 0-12 16,2-3-9-16,3-3-6 0,-3-1-13 0,3-2-10 15,1-4-6-15,0-2-76 0,0-2-2 0,-1-3 0 16,-1 0 0-16,-2-4 0 0,-1 0 0 16,1-1 0-16,-3-6 0 0,-5-1 0 15,-1-1 0-15,0-3 0 0,-6-1 0 0,3-8 0 16,-7 3 0-16,3 7 0 0,-3 6 0 16,0 0 0-16,2 6 0 0,-5 1 0 0,-1 5 0 0,1 3 0 15,-2 1 0-15,-1 5 0 16,0 0 0-16,-2 4 0 0,3 2 0 15,-3 3-357-15,5-4-148 0,2 5-108 16,2-5-157-16,2 1-73 0,3-4 96 0,2-5-735 0,7 10-928 16</inkml:trace>
  <inkml:trace contextRef="#ctx0" brushRef="#br0" timeOffset="5200.06">7876 8763 3807 0,'7'-3'-62'0,"-7"3"68"0,0 0 51 0,0 0 31 0,0 0 42 16,0 0 24-16,0 0 8 0,11 10 5 16,-9-3-1-16,3 4-12 0,0-2-6 15,-1 2-7-15,3 1-5 0,-1-3-12 0,4 2-8 16,1 0-4-16,0-1-6 16,3-2-7-16,-1-1-7 0,3-1 0 15,0-3 0-15,0 1 5 0,-1-3 1 0,1-2-3 16,-2-1 1-16,2-3 1 15,-1-1 7-15,1-1 11 0,-3-1 4 0,-1 0 5 0,-3-3-1 16,-2 0-2-16,-3-3-2 0,1-2-17 0,-5 1-9 16,-1-4-7-16,-7-3-10 0,-1-9-8 15,2 9-10-15,-4 2-3 0,4 8-32 16,-2-1-54-16,-3 6-62 0,1 5-63 0,-3 2-76 16,-3 5-105-16,1 6-141 15,-7 6-177-15,3-3-185 0,7-1 93 0,5-3 68 0,4-1-582 16,8-2-722-16</inkml:trace>
  <inkml:trace contextRef="#ctx0" brushRef="#br0" timeOffset="5625.05">8452 8889 3384 0,'0'0'106'0,"0"0"90"0,0 0 57 0,0 0 41 15,0 0 21-15,11 1 9 0,-11-1-3 16,0 0-16-16,0 0-15 0,0 0-16 15,7-14-13-15,-3 7-17 0,-4 7-10 16,3-13-8-16,-1 4-13 0,0-3-14 0,-4-1-14 16,0-5-17-16,0 0-15 0,1-5-14 0,-7 3-32 15,5-2-107-15,-5 1 0 0,0 2 0 16,2 3 0-16,-1 3 0 0,1 3 0 0,0 1 0 0,0 2 0 16,1 1 0-1,1-1 0-15,0 1 0 0,4 6 0 16,-5-10 0-16,5 10 0 0,-2-7 0 15,2 7 0-15,0 0 0 0,15-7 0 0,-15 7 0 16,21-3 0-16,-8 3 0 0,3 0 0 0,-16 0 0 0,30 5 0 0,-13 2 0 16,0 1 0-16,0 5 0 15,2 0 0-15,1 6 0 0,-5-2 0 0,-2-2 0 16,0 3 0-16,2 6 0 16,-3-5 0-16,-4-3 0 0,1 0 0 15,-3 0 0-15,0-5 0 0,-1 3 0 0,-1-3-120 16,0 0-235-16,-4-2-59 0,0 2-70 0,-2-3-83 15,-2-1-112-15,2-4-108 16,-3 2 64-16,-3-3-659 0,-4 2-834 0</inkml:trace>
  <inkml:trace contextRef="#ctx0" brushRef="#br0" timeOffset="5889.88">7390 9314 4240 0,'-21'7'237'0,"6"-2"24"0,1-2 9 0,7 1 1 0,7-4 3 0,-6 2-3 0,6-2 1 0,0 0-9 0,69-27-20 15,-3 7-28-15,39-11-33 0,11-4-36 0,9-5-55 16,-4-2-73-16,-9 2-52 0,-9 5-41 16,-14-1-6-16,-1 7 8 0,-23 8 17 15,-2 2 9-15,-6 2 8 0,-19 4-9 16,-6 2 8-16,-7 5 9 0,-4-1-17 0,-8 1-29 15,1 3-36-15,-5 1-51 0,3-1-64 16,-4 1-80-16,-8 2-76 0,0 0-137 0,0 0-190 16,0 0 50-16,5 9 78 0,-5-9-414 0,-15 22-474 15</inkml:trace>
  <inkml:trace contextRef="#ctx0" brushRef="#br0" timeOffset="15037.27">4801 953 2655 0,'0'0'-15'0,"0"0"47"0,0 0 25 0,0 0 13 0,2-7 13 0,-2 7 4 16,0 0 12-16,0 0-7 0,0 0 9 16,0 0-14-16,0 0-7 0,0 0-6 0,0 0-7 15,0 0-1-15,0 0 36 0,-25 21-3 0,12-7 36 16,-6 10 13-16,-2 1-2 16,-5 11 25-16,-3 2 1 0,1-2-10 0,1 2 0 15,0-2-7-15,8-8-5 16,0 0-15-16,2-1-12 0,-2-3-7 0,5-3-16 0,7-5-8 15,-2-3-10-15,0 0-7 16,4-5-11-16,-1 2-6 0,1 0-5 0,-1-4-21 16,4 1-22-16,2-7-32 0,-8 6-65 0,8-6-75 15,0 0-65-15,0 0-39 16,-15-15-30-16,13 3-27 0,2-4-29 0,-1-4-17 0,-1-6 15 16,0 1 28-16,-1-11 37 15,1 7 42-15,2 3 61 0,-2 0 51 16,-1 2 56-16,-3-8 44 0,1 7 44 15,-1 3 34-15,2 2 39 0,-2-1 24 0,2 6 30 16,1-3 15-16,-1 5 21 16,4-1 2-16,-2 2 5 0,0 4-7 0,4-3-10 15,0 4 3-15,-2 7 18 0,13-5-1 0,-13 5-15 16,23 7-6-16,-4 2 13 16,8 6-8-16,0 6-13 0,9 6-17 0,-4 4-10 15,1 3-7-15,-5 0-17 0,-3-6-4 16,-5-1-8-16,2-1-11 0,-1 0-5 0,-4-2-9 15,-2-2-10-15,-4-5-13 16,-1-1-7-16,-2-5-13 0,-3 0-5 0,-1-3-9 16,0-1 1-16,1-2-2 0,-3 2 1 0,-2-7-8 15,2 4-10-15,-2-4-7 0,0 0-4 16,0 0-2-16,0 0-1 0,-17-28-7 0,7 10-6 16,-1-10 6-16,0-5 1 0,-3-4 0 15,1-9 4-15,-1-1-1 0,3 9 2 16,2 1 16-16,1 3 21 0,0 9 22 15,3 6 21-15,-1 2 23 0,1 3-4 16,1 3 3-16,-1 0-18 0,4 4-4 0,1 7-7 16,0 0 18-16,0 0 27 0,0 0 16 15,0 0-7-15,-6 35-8 0,10-18-9 0,-1 5-3 16,4 0-5-16,0 11-3 0,-1 1-10 16,1-1-1-16,3-2-10 0,-4-7-7 0,1-4-2 15,-1 3-4-15,-1-6-3 16,-3 0-11-16,0 0-18 0,1-2-12 0,-3-3-27 0,0 3-23 15,-3-5-21-15,-1 0-7 16,1-2-12-16,-5-1-6 0,1 0-11 0,-3-3-3 16,10-4 10-16,-24-2 8 0,6-3 12 0,-1-2 7 15,-7-8 10-15,-1 1 9 16,6 3 29-16,3 3 25 0,5 1 36 16,1 3 16-16,1-4 10 0,0 3 6 0,2 0 3 15,3 1 11-15,6 4-12 0,-10-5 4 0,10 5-11 16,0 0 2-16,0 0-4 15,0 0-2-15,0 0-6 0,20-8-5 0,-4 4 0 16,2-1-19-16,3 0-62 0,-4 0-66 0,2 1-80 16,-4 1-95-16,1-2-96 0,-3 0-122 15,1-1-217-15,-5 1-82 0,-4 3 91 0,-5 2-512 16,0 0-679-16</inkml:trace>
  <inkml:trace contextRef="#ctx0" brushRef="#br0" timeOffset="17899.89">5931 1815 3531 0,'0'0'7'0,"0"0"43"0,-19 0 23 0,19 0 29 0,0 0 14 0,-16-1 19 0,16 1 11 0,0 0 12 16,0 0 3-16,-13-4-3 0,13 4-5 0,0 0-11 15,0 0-11-15,0 0-12 16,0 0-16-16,0 0-8 0,0 0-9 0,0 0-8 16,0 0-6-16,58 0-8 0,-28 0-7 0,17 0-1 15,7 0-8-15,10 0-7 0,8-1-3 16,-2-1-3-16,5-2-3 0,0 1-3 16,1-2-6-16,-1 2-1 0,2-2-2 15,-2 1 8-15,-1 1-10 0,-2 1 3 0,1-1-1 16,-4 1-3-16,-5 0-1 0,1 0 3 15,-11 0 0-15,-6 2 1 0,2 0-8 16,-2 2 3-16,-2-2-3 0,-3 2 1 0,3 0 0 16,-4-2-3-16,2 2-3 0,-2-1-1 15,-3-1 2-15,-2 0-4 0,3 2 4 16,0-2 1-16,-6 2-1 0,-3-2-3 0,9 0 0 16,-6 0 5-16,-3 1-10 0,-1-1 1 15,1 2 2-15,-1-2-2 0,10 2 3 16,2-2 0-16,-8 2-5 0,-4-2 4 15,4 0-1-15,5 0-2 0,5 0 0 16,-2 0 1-16,3-2 1 0,-3 0 0 0,4 0 4 0,-4 2-4 16,4-1-3-16,-1 1 3 15,0 0 1-15,-2-2 4 0,0 2-6 0,4-3-2 16,-2 3 6-16,1-2-1 0,-3 0-4 16,6 0-3-16,-6 0 4 0,3-1 0 15,-1 1 0-15,2 2-2 0,-6-3 2 0,2 2-4 0,-4-3 4 16,-8 2 0-16,-4 1-3 15,-7-1 0-15,-1 2 2 0,1-1 0 0,-5-2 4 16,-3 3-4-16,4 0-1 0,0-1 2 0,-3 1-4 16,6-2 6-16,3 0 0 15,3 0-1-15,4 1-3 0,9-1 1 0,4-2-2 0,2 1 3 16,2 1 0-16,-1-1 0 16,2 0 0-16,-4 1-3 0,2-2-1 0,1 3 5 15,-4-2-2-15,2 1-1 16,2 0-1-16,-2-2 5 0,1 1 2 15,1-1-4-15,1 3-3 0,3-2-2 0,-3-3 4 16,1 3-1-16,0-1-1 0,-2-1-1 0,-3 3 4 16,3-3-4-16,-4 3-1 0,-8 1 1 0,7-2 0 15,-9 1 0-15,-6 2 1 16,1-1 4-16,0-1 0 0,-6 0-5 16,6 0 2-16,-7 2 3 0,5-3 1 15,2 1-3-15,-1 0-2 0,1-1 6 0,9-1-1 0,2 1-4 16,0-1 0-16,3 2 3 15,-2-2-2-15,-1 2 1 0,5-1 0 0,-3 1-3 16,-8 2 8-16,-4-2-8 16,3 2 4-16,-2 0-2 0,-3-2 1 0,1 1-1 0,-5 1 3 15,1 0-4-15,-1-2 6 0,-2 2-4 0,1 0-3 16,2-2 0-16,0 1 1 16,0-1-1-16,3 2 2 15,-1-2 0-15,2 0-1 0,0 0-2 0,2 0 1 16,-4 1 5-16,-1 1-6 0,2 0 0 0,-1-2 1 0,2 0 3 15,2 2-1 1,-1-1 0-16,-1 1-3 0,1 0 3 0,0 0 2 0,-1 0 0 16,0-2 1-16,4 2 0 15,-5-1-5-15,1-1 1 0,9-1 1 16,-2 1-1-16,4-2-3 0,3 1 4 0,-3-1 1 16,-8 3-1-16,-1-1-2 15,0 0 0-15,-5-1 3 0,2-1 0 0,-1 1-2 0,-2 3 5 16,-6-2 1-16,4 1-4 0,-1-3 4 15,-2 2 2-15,2-2 4 0,-3 1-2 16,5 0 0-16,-1-2 2 0,3 0-1 16,-1 0-3-16,1-1 0 0,-3 1 5 15,2 0 2-15,-1 0 3 0,-1 0 7 0,3-1 6 16,-5 0 7-16,-1 1 1 0,0 0 8 16,-1-1 3-16,-2-1-3 0,0 2-3 0,1-1 7 15,-1-1-8-15,-2 0-9 0,2 0 4 16,-1 0-11-16,3 2 0 15,-3-3-8-15,-3 1 3 0,2 0 3 0,-1 0 8 16,-1 0 7-16,-4 1 9 0,5 0-1 0,-5 0 7 16,3-2-1-16,-7 0-4 0,6-1-1 0,-4 2-2 15,3 0-10-15,-5-1 3 0,3 0-4 16,-1-3-8-16,-2 2 0 0,5 2-5 16,-7-4 2-16,5 2-3 0,-2-1 4 0,-1-1 11 15,-1-1-3-15,5 4 0 0,-5-1 3 16,-1-1 1-16,1-1-1 0,-2 0-2 15,0 0-4-15,2 1-2 0,-4-2 2 0,2 2-1 16,0-2-29-16,-2 1 0 0,1-2 0 16,-3-1 0-16,-3 0 0 0,5 1 0 0,-5-1 0 15,2-2 0-15,-3 3 0 0,2-3 0 16,-4 1 0-16,1 0 0 0,-3-1 0 16,1 1 0-16,0-1 0 0,-1 3 0 0,1-1 0 15,-5-2 0-15,3 4 0 0,0-2 0 16,1 3 0-16,-2 0 0 15,0 1 0-15,-1 1 0 0,-3-2 0 16,5 0 0-16,-2 4 0 0,0-2 0 0,-3 1 0 0,4 0 0 16,-2-1 0-16,3 2 0 15,-3 0 0-15,3-1 0 0,-2 1 0 0,0 0 0 0,2 1 0 16,-5-2 0-16,6 3 0 0,-6 0 0 16,0-2 0-16,4 3 0 0,-6 0 0 15,4 0 0-15,-4 1 0 0,4-2 0 0,-4 1 0 16,3 1 0-16,-2-1 0 15,2 0 0-15,-2-1 0 0,2 3 0 0,-5-2 0 0,4 2 0 16,-2-1 0-16,2-1 0 0,-1 1 0 16,-3 1 0-16,6 0 0 0,-4 1 0 15,3-3 0-15,-2 2 0 0,2 1 0 0,2-1 0 16,-1 2 0 0,1-1 0-16,2-2 0 0,-2 2 0 0,-3-1 0 15,3 1 0-15,-4-1 0 0,2 0 0 16,-2 0 0-16,1 1 0 0,0 1 0 0,-1-1 0 0,-4 1 0 15,4-3 0 1,1 3 0-16,2 0 0 0,0 0 0 0,1 0 0 0,-2 0 0 16,0 0 0-16,1 0 0 0,2 3 0 0,-8-3 0 0,8 1 0 15,-4-2 0 1,1 1 0-16,-4 0 0 0,0 0 0 0,0-3 0 0,0 2 0 16,0 1 0-1,2-2 0-15,-2 2 0 0,0 0 0 0,2 0 0 0,-2-2 0 16,2 2 0-16,1 0 0 15,-4 0 0-15,3 2 0 0,2-2 0 0,-2 0 0 16,1 0 0-16,0 2 0 0,0-2 0 16,0 1 0-16,-2-1 0 0,1 3 0 0,2-1 0 15,0 0 0-15,0 0 0 0,2 1 0 0,-2 0 0 16,-1 1 0-16,5 1 0 16,-4 0 0-16,2 1 0 0,-1-3 0 15,2 2 0-15,-2 2 0 0,1-2 0 16,-1 2 0-16,2 0 0 0,-2 0 0 0,1 0 0 0,-1-1 0 15,4 1 0-15,-4 0 0 16,3 0 0-16,-1 2 0 0,1-1 0 0,0-2 0 16,-1 4 0-16,1-3 0 0,1 1 0 15,5-1 0-15,0 0 0 16,-4-2 0-16,4 4 0 0,0-3 0 0,-3 3 0 16,2-2 0-16,1 0 0 0,-3 1 0 0,1-1 0 15,3 1 0-15,0 2 0 0,1-3 0 16,-3 2 0-16,1 2 0 0,0-1 0 0,0 0 0 15,3 0 0-15,-1 4 0 16,1-4 0-16,-1 4 0 0,-2-2 0 0,3 0 0 16,1 4 0-16,-1-3 0 0,-2 3 0 0,5-4 0 15,-6 3 0-15,3 1 0 16,3 0 0-16,-3-1 0 0,0 0 0 0,2 2 0 16,0-2 0-16,1 3 0 0,-3-3 0 15,2-1 0-15,0-1 0 0,0-1 0 0,2 2 0 16,0-2 0-16,-1-1 0 15,-4 1 0-15,5-2 0 0,-2-2 0 0,2 5 0 16,-2-4 0-16,2 2 0 0,0-2 0 0,0 1 0 16,2 3 0-16,0 0 0 0,0-1 0 15,1 1 0-15,0 1 0 0,-1 3 0 0,5-1 0 16,-1 2 0-16,1 2 0 16,2-2 0-16,4 5 0 0,-2 0 0 0,4 3 0 0,-3-5 0 15,3 3 0-15,-4-5 0 0,1-2 0 16,-4-5 0-16,-1 2 0 15,0-3 0-15,-1 0 0 0,2-3 0 16,-4 1 0-16,3-2 0 0,-5 0 0 0,2-2 0 16,-4-5 0-16,7 8 0 0,-7-8 0 0,5 9 0 0,-5-9 0 15,4 5 0-15,-4-5 0 0,0 0 0 16,0 0 0-16,3 7 0 0,-3-7 0 16,0 0 0-16,0 0 0 15,6 5 0-15,-6-5 0 0,0 0 0 0,5 4 0 16,-5-4 0-16,0 0-295 0,0 0-482 15,0 0-213-15,0 0 100 0,14-13 93 16,-14 13-714-16,10-15-956 0</inkml:trace>
  <inkml:trace contextRef="#ctx0" brushRef="#br0" timeOffset="20420.03">17434 1558 2221 0,'-11'-3'281'0,"11"3"-54"0,0 0-22 0,-14-3-12 0,14 3 16 0,0 0-2 0,0 0 0 0,-11-2-6 16,11 2 9-16,0 0-3 0,0 0 0 0,-8-5-12 15,8 5-12-15,0 0-13 16,0 0-15-16,0 0-2 0,0 0-10 15,0 0-4-15,0 0-9 0,0 0-15 16,0 0-8-16,0 0 7 0,0 0 17 0,0 0-15 0,46 5 6 16,-23 0-12-16,13 2-9 0,3 0-5 0,4 1-9 15,12 3-13-15,3-2-6 0,3-1-7 16,9 2-5-16,-2-3-1 0,0-1-7 0,1 0-5 16,-3-3-11-16,-2-1 1 15,-11 1-5-15,-3-3 2 0,-3 0-6 16,-5-1 2-16,2-1-5 15,-2-2 6-15,0 3 7 0,-4-3 7 0,-1-1-3 0,-8 2 4 0,0 0 6 16,5-4-4-16,-4 3-3 0,5-3 0 16,-9 3-6-16,-1-1-7 0,0 2 2 15,-2 0-4-15,1 0-1 0,-1 0 0 0,2 0-7 16,0 0-2-16,0 1-1 16,1 0 4-16,-1 1-8 0,6-1 1 0,-3 0-2 0,3 0-1 15,-3 1 1 1,12-3-5-16,1 1-5 0,-5 0 0 0,2-3 0 15,-10 2 0-15,8 0 0 0,-3-1 0 16,-8-1 0-16,9-2 0 0,-6 3 0 0,-4 0 0 16,-1-1 0-16,-3-1 0 0,3 0 0 15,-2 3 0-15,1-3 0 0,2 0 0 16,-1-2 0-16,0 1 0 0,7-2 0 0,-6 3 0 0,10-4 0 16,-10 3 0-1,-5 2 0-15,0-5 0 0,0 2 0 0,-2 1 0 16,4-2 0-16,-6 4 0 0,0-3 0 15,-1 3 0-15,-1-3 0 0,1 0 0 0,-3 1 0 16,0-2 0-16,3 1 0 0,-3-2 0 0,-1 3 0 16,-1-4 0-16,2 2 0 0,0 0 0 15,-4-1 0-15,0 1 0 0,3 0 0 0,-2-2 0 0,-3 1 0 16,1-1 0 0,0-1 0-16,-3 0 0 0,4 0 0 15,-4-2 0-15,1-1 0 0,0 1 0 16,-2-1 0-16,-1 0 0 0,-1 1 0 0,0-2 0 0,2-1 0 15,-4 2 0-15,2-1 0 16,0-2 0-16,-3 0 0 0,1 2 0 0,-4-4 0 16,3 6 0-16,-6-6 0 0,4 1 0 0,-3 1 0 15,-5-9 0-15,2 8 0 0,-1 1 0 16,-5-5 0-16,0 2 0 0,3 3 0 0,-7-4 0 16,1 1 0-16,-5 3 0 15,-2-1 0-15,0-1 0 16,0 2 0-16,1 1 0 0,0 2 0 0,-3-1 0 0,4 1 0 15,0 1 0-15,2 3 0 0,5 1 0 16,-2 2 0-16,-3 1 0 0,-4-5 0 0,3 3 0 16,1 3 0-16,-5-5 0 15,-5 4 0-15,7 1 0 0,-9-2 0 0,1 2 0 16,6 2 0-16,-8-2 0 0,0 2 0 0,3 2 0 16,-4-4 0-16,9 5 0 0,0 0 0 15,-13-3 0-15,11 5 0 0,-1-4 0 16,4 2 0-16,4 1 0 0,-4 1 0 15,-2-2 0-15,2 2 0 0,0-3 0 16,4 4 0-16,-3-2 0 0,0-1 0 0,-1 1 0 16,6-1 0-16,-2 0 0 0,2 2 0 0,-2 0 0 15,7 0 0-15,-4 2 0 0,-1-2 0 16,1 2 0-16,0 1 0 0,4-2 0 0,-4 3 0 16,1-1 0-16,-3 3 0 15,4-3 0-15,0 1 0 0,1-1 0 0,-2 1 0 16,4 0 0-16,-2 0 0 0,0-1 0 15,2 1 0-15,-5 1 0 0,-1-2 0 0,-1 2 0 16,-1-1 0-16,0 0 0 0,4 0 0 0,2 0 0 16,-1-1 0-16,3-1 0 0,1 1 0 15,-4 0 0-15,2 1 0 0,3-2 0 0,-1 2 0 16,0-1 0-16,-1 0 0 16,1 2 0-16,3-1 0 0,-5 1 0 15,3 0 0-15,-2 1 0 0,2-1 0 16,-3-1 0-16,3 3 0 0,-4 2 0 15,2-2 0-15,-3 0 0 0,5-1 0 0,0 1 0 16,-2 0 0-16,-3 2 0 0,5-2 0 0,0 1 0 16,-4 3 0-16,2-1 0 0,-1-2 0 0,3-1 0 15,-1 0 0-15,2 2 0 0,-1 0 0 16,1-1 0-16,0 1 0 0,-3-2 0 16,2 1 0-16,-3 0 0 0,3 1 0 15,1 0 0-15,-1 0 0 0,-2 0 0 16,3 2 0-16,1 0 0 0,-4-2 0 0,0 3 0 15,-3 1 0-15,5-2 0 0,-2 2 0 16,0 0 0-16,3 1 0 0,-7 6 0 0,-4-3 0 0,9-1 0 16,0-2 0-16,1 0 0 15,-1-3 0-15,3 5 0 0,-1-6 0 16,3 2 0-16,-1 0 0 0,1 1 0 0,1 5 0 16,0-3 0-16,-1 1 0 0,2 1 0 15,-2-3 0-15,2 1 0 0,0 2 0 16,-2-3 0-16,6 0 0 15,-5-2 0-15,6 1 0 0,-1-4 0 0,1 0 0 16,0 0 0-16,-2-1 0 0,3 0 0 0,-1-1 0 16,2 0 0-16,0-7 0 0,-7 12 0 0,7-5 0 15,-2 1 0-15,2-1 0 0,0-7 0 16,0 16 0-16,0-8 0 0,0 1 0 0,0-3 0 16,0 5 0-16,0-2 0 15,0-9 0-15,0 15 0 0,2-7 0 0,-2 1 0 0,2-2 0 16,-2-7 0-16,3 14 0 15,-3-8 0-15,0-6 0 0,2 14 0 0,0-8 0 16,-2-6 0-16,1 13 0 0,-1-8 0 16,0-5 0-16,0 9 0 0,0-9 0 15,0 6 0-15,0-6 0 0,0 0 0 16,2 10 0-16,-2-10 0 0,0 0 0 0,0 0 0 16,0 8 0-16,0-8 0 15,0 0 0-15,0 0 0 0,2 7 0 0,-2-7 0 16,0 0 0-16,0 0 0 0,0 0 0 0,0 0 0 15,0 0 0-15,0 10 0 0,0-10 0 16,0 0 0-16,0 9 0 0,0-9 0 0,0 5 0 16,0-5 0-16,0 0 0 0,4 8 0 15,-4-8-651-15,0 0-369 0,3 4 81 16,-3-4 106-16,0 0-782 0,0 0-1054 16</inkml:trace>
  <inkml:trace contextRef="#ctx0" brushRef="#br0" timeOffset="23540.2">17350 1560 4629 0,'-13'2'-69'0,"2"-2"39"0,11 0 31 0,-14 1 36 0,14-1 34 0,0 0 16 0,0 0 16 16,0 0 7-16,0 0-18 0,0 0-11 15,0 0-7-15,0 0-8 0,39-24-9 0,-14 18-6 16,10-6-3-16,-3 1-10 16,0 1-8-16,2 1-6 0,-10 3-13 0,-7 1-2 15,-2 0-7-15,-3 3-6 16,-5-2 0-16,2 0-6 0,-9 4 0 0,0 0 3 15,0 0-1-15,0 0 4 0,0 0 4 16,0 0 4-16,-37 8 12 0,17-5 10 0,0 2 5 16,2 1 10-16,2-4 11 0,-2 4 7 0,7-3 14 15,3-1 12-15,8-2 11 0,-17 3 9 16,17-3 16-16,-9 2-8 0,9-2-12 0,0 0-12 16,0 0-8-16,0 0-8 15,0 0-12-15,30-9-18 0,-17 5-23 16,0 3-16-16,1-2-31 0,-5 2-20 15,3-3-25-15,-2 2-25 0,-3 1-24 16,-7 1-24-16,16-4-27 0,-16 4-30 16,7-3-38-16,-7 3-37 0,9-2-57 0,-9 2-78 15,8-4-158-15,-8 4-127 0,2-7 75 16,-2 7-308-16,8-8-410 0</inkml:trace>
  <inkml:trace contextRef="#ctx0" brushRef="#br0" timeOffset="23890.05">18081 1492 2559 0,'-14'0'78'0,"0"3"36"0,14-3-2 0,-22 0 6 0,22 0 18 0,-13 1 15 0,13-1 9 0,0 0 2 16,0 0-11-16,-11 2-15 0,11-2-15 0,0 0-10 16,0 0-9-16,0 0-14 15,0 0-5-15,46-2-8 0,-27 1-7 0,-2-2-5 16,-2 2-4-16,-2-1-7 0,-13 2-4 16,22 0-3-16,-22 0-8 0,14-1 2 0,-14 1-7 15,12-1-4-15,-12 1-2 0,0 0-8 16,0 0-10-16,0 0-22 0,0 0-63 15,0 0-44-15,0 0-57 0,0 0-56 16,0 0-96-16,0 0-173 0,0 0-135 0,0 0 66 16,-23-14-215-16,23 14-275 0</inkml:trace>
  <inkml:trace contextRef="#ctx0" brushRef="#br0" timeOffset="25989.98">22142 862 1991 0,'0'0'-52'0,"0"0"34"0,0 0 33 0,0 0 28 0,0 0 20 0,0 0 24 0,0 0 20 0,0 0 13 16,0 0 14-16,0 0 9 15,2-12 15-15,-2 12 2 16,0 0 11-16,0 0 9 0,0 0 2 0,0 0-5 15,0 0-2-15,0 0-13 0,0 0-7 0,0 0-9 0,0-8-12 16,0 8-11-16,0 0-15 0,0 0-8 0,0 0-9 16,0 0-10-16,0 0-7 15,0 0-5-15,0 0-10 0,0 0-7 16,0 0-1-16,0 0-3 0,0 0-4 0,0 0-1 16,0 0 0-16,0 0-3 0,0 0 1 15,-7-5-6-15,7 5 0 16,0 0-4-16,0 0-3 0,0 0-2 15,0 0-1-15,0 0-5 0,0 0-4 0,0 0 0 16,0 0-1-16,0 0 0 0,0 0 1 0,0 0-4 16,0 0 0-16,0 0-3 15,0 0-1-15,0 0-2 0,0 0 0 16,0 0 0-16,0 0 0 0,0 0-1 0,0 0 1 16,0 0-2-16,0 0-1 0,0 0 2 15,0 0 3-15,0 0 0 0,0 0 0 0,0 0 1 16,0 0-2-16,-25 5 2 0,25-5 2 15,-18 8 1-15,9-3 1 0,-6 7 0 16,-8 5 8-16,0 4 7 0,-2 4 1 0,5-4-1 16,-1 5-6-16,-1 0 5 0,8-1-2 15,0 3 4-15,6-4 11 0,5-3 15 16,3-3 26-16,0 0-1 0,5-2 7 0,7 2-5 16,8 0-1-16,5-2-7 0,8-2-6 15,1-6-2-15,2-1-10 0,-4-3-8 0,5-3-5 16,-3-1 5-16,-9-3-4 0,10-6 11 15,-11 1 7-15,-5-1 2 0,0-3 18 16,-6-2 3-16,-2 1 0 0,1-3-12 0,-6 0-1 16,-4-2-13-16,-6-6-10 0,-3-8-6 15,-3 2-3-15,-3 2-3 0,0 3-6 0,-3 1-10 16,1 7-1-16,1 3-6 16,-2 6-4-16,-2 1-14 0,3 2-20 0,-4 0-24 15,0 5-38-15,-2 0-41 16,4 3-34-16,-3 2-46 0,6 0-60 0,-2 2-80 15,3 1-100-15,2 0-134 0,2-1-252 16,9-3 55-16,0 2 92 0,0-6-481 0,11 12-634 0</inkml:trace>
  <inkml:trace contextRef="#ctx0" brushRef="#br0" timeOffset="26272.59">22872 1285 3587 0,'2'6'150'0,"-2"-6"-15"0,0 0-16 0,0 8 9 0,2-2 30 0,-2-6 11 0,0 12 9 0,0-5-3 0,-2 6-4 0,0-1-5 16,0 1-16-16,1 2-11 15,-6 0-12-15,1 5-6 0,-3-1-14 16,-3 1-10-16,-3 4-9 0,-2-3-8 15,-2 0-29-15,4-4-40 0,-2-3-45 16,1-2-51-16,0-3-58 0,0-2-62 0,5-3-68 16,-1-3-75-16,1-5-135 0,2-1-210 0,-2-7 21 15,6-2 81-15,1-5-287 0,2-1-360 0</inkml:trace>
  <inkml:trace contextRef="#ctx0" brushRef="#br0" timeOffset="26560.29">23226 850 2874 0,'0'0'320'0,"0"0"3"0,0-8 0 16,0 8-7-16,0 0-25 0,0 0-37 0,0 0 16 16,0 0 54-16,0 0-6 15,-9 32-26-15,7-15-29 0,-2 2-19 16,2 5-15-16,4 2-19 0,-2-1-22 15,6 10-14-15,-3 1-20 0,1-9-14 0,2-1-11 16,-3-4-14-16,-1 0-16 0,3 1-8 0,-1-7-26 0,-3 1-30 16,-1-2-37-16,0-1-61 15,0-4-87-15,0 0-95 16,0-1-101-16,0 0-108 0,2-5-163 0,-2-4-239 16,6 4 31-16,-6-4 101 0,17-3-555 15,-6-2-737-15</inkml:trace>
  <inkml:trace contextRef="#ctx0" brushRef="#br0" timeOffset="26789.89">23548 1173 3748 0,'0'0'135'0,"0"0"29"0,0 0 1 16,0 0 3-16,0 0 44 0,11 10 57 0,-11-10 30 16,0 17 1-16,-1-5-1 0,-1 6-13 15,2 0-19-15,-2 4-24 0,0 4-24 0,-2-2-18 16,1 10-22-16,-4 2-14 15,4-1-17-15,-5-5-18 0,3-2-21 16,-1-6-38-16,0-1-52 0,-2-1-74 0,1-1-80 16,-1-3-72-16,2-5-78 0,-1 2-77 0,-1-5-112 15,5-4-150-15,-1-1-227 0,4-3 87 0,0 0 88 16,0 0-468-16,-4-28-611 16</inkml:trace>
  <inkml:trace contextRef="#ctx0" brushRef="#br0" timeOffset="27090.2">23948 895 3535 0,'8'-7'203'15,"-3"0"2"-15,1 2 0 0,1 2 9 0,-7 3 10 16,18 0 15-16,-18 0 8 0,28 10-3 16,-6-1 6-16,2 9-16 0,3 3-19 15,-4 1-17-15,-6 5-13 16,-4 0-22-16,-4 1-11 0,-2 5-10 0,-7-4 2 15,-3-7 2-15,-4 11-2 0,-3-9 1 0,5-4-4 16,-3-2-3-16,2-2-9 0,2-4-14 16,1-1 0-16,1-1 0 0,0-3-111 0,-2 0-4 15,4-7 0-15,0 10 0 0,0-10 0 0,0 0 0 16,9 5 0-16,-9-5 0 0,22-7 0 16,-9 3 0-16,4-7 0 0,12-2 0 0,-2 1-327 15,-5 1-364-15,8-3-299 16,1 1 87-16,-4 4 110 0,-6 2-733 0,-3 4-971 15</inkml:trace>
  <inkml:trace contextRef="#ctx0" brushRef="#br0" timeOffset="27337.35">24788 1233 3940 0,'0'0'-19'0,"-5"8"50"0,5-8 33 15,-4 5 5-15,4-5 42 0,-7 11 58 0,7-11 34 16,5 12 7-16,-3-1-7 15,3 1-15-15,-3 4-22 0,6-1-11 0,-5 6-15 16,3-1-14-16,-1 1-7 0,-4 3-14 0,-1-3-1 16,-4 0-6-16,-2 1-10 0,-1 0-4 15,-8 6-10-15,-2-3-8 0,-5-4-7 0,-5-1-13 16,2-2-42-16,-6-6-46 16,3-1-74-16,3-4-103 0,1-3-115 0,8-3-137 15,-4-2-233-15,5-6-48 0,2-2 85 16,5-3-455-16,7-4-590 15</inkml:trace>
  <inkml:trace contextRef="#ctx0" brushRef="#br0" timeOffset="27759.72">25196 835 3566 0,'5'-9'283'0,"2"2"-5"0,-2 0 13 16,1 1-9-16,-6 6 9 15,7-5-14-15,-7 5-11 0,0 0-9 0,19 1-22 16,-6 6-22-16,-1 1-21 0,-1 4-16 16,2 3-16-16,-1-2-19 0,0 3-12 0,-3 1-12 15,-3 0-8-15,-2 2-7 16,-2 0-8-16,-4-2-10 0,-2 2-7 0,0-3-13 16,0 2-5-16,-2-3-3 0,5 1-5 15,-3-4-7-15,2 0-1 0,2 0 9 16,0 0 13-16,0 0 16 0,2-2-25 0,2 0-56 15,-3 3 0-15,7 0 0 16,-5-3 0-16,4 1 0 0,-2-1 0 0,1-1 0 0,-2 4 0 16,-1-3 0-16,4 6 0 0,-2-6 0 15,-3 4 0-15,2-4 0 0,-4 5 0 16,2-4 0-16,-2 1 0 0,-2 0 0 16,0 0 0-16,0-2 0 0,-1 0 0 0,-4-1 0 15,-2 3 0-15,-4-2 0 0,-3-1 0 16,-2 1 0-16,-4-1 0 0,3-3 0 15,2-2 0-15,-2 1 0 0,2-3 0 0,0-2 0 0,1-2 0 16,1-3 0-16,2-2-547 0,3 0-490 16,3-1 93-16,3 1 104 15,2 0-800-15,2 7-1079 0</inkml:trace>
  <inkml:trace contextRef="#ctx0" brushRef="#br0" timeOffset="28041.76">25986 1285 4388 0,'-17'-20'-77'0,"17"20"27"0,0 0 43 0,-4-5 12 0,4 5 23 0,0 0 22 0,0 0 10 0,0 0 3 16,0 0-3-16,0 0-1 0,0 0-8 15,7-10 3-15,-7 10-2 16,14-4-6-16,-4 0-7 0,-1 3-31 0,3-2-35 0,1-4-79 16,2 0-60-16,4 0-75 0,0 0-98 15,1-1-147-15,0 1-132 0,-1 0 50 0,6 0-207 16,-2 2-264-16</inkml:trace>
  <inkml:trace contextRef="#ctx0" brushRef="#br0" timeOffset="28189.96">26447 1145 2292 0,'0'0'154'0,"0"0"40"0,0 0 24 0,0 0 31 0,0 0 22 16,0 0 16-16,0 0-7 0,0 0-26 0,0 0-27 15,0 0-30-15,4 8-47 16,-4-8-72-16,0 0-111 0,7 6-137 0,1-6-167 16,-8 0-260-16,21-2-61 15,-8 0 80-15,3 0-265 0,-2 1-328 16</inkml:trace>
  <inkml:trace contextRef="#ctx0" brushRef="#br0" timeOffset="28365.18">27228 1265 2568 0,'0'0'188'0,"0"0"41"16,0 0 21-16,0 0 30 16,0 0 17-16,0 0-7 0,0 0-24 0,0 0-30 0,0 0-28 15,0 0-70-15,0 0-79 16,0 0-114-16,0 0-122 0,0 0-125 0,14-10-161 15,2 7-202-15,2-1 43 16,-1 1-305-16,2 0-407 0</inkml:trace>
  <inkml:trace contextRef="#ctx0" brushRef="#br0" timeOffset="28510">27454 1233 2620 0,'12'-6'145'0,"-12"6"87"0,0 0 46 16,0 0 53-16,11-3 53 0,-11 3 24 15,0 0 0-15,0 0-20 0,0 0-40 16,6-5-37-16,-6 5-34 0,0 0-49 0,0 0-76 15,0 0-117-15,0 0-145 0,12-5-169 16,-12 5-196-16,11-4-284 0,-5 3-22 0,-6 1 96 16,13-6-491-16,-13 6-640 0</inkml:trace>
  <inkml:trace contextRef="#ctx0" brushRef="#br0" timeOffset="29679.76">26468 2152 3604 0,'-17'-7'200'0,"17"7"46"0,-9-6 40 0,9 6 29 0,0 0 28 0,-10-3 13 0,10 3-4 0,0 0-13 16,0 0-27-16,-10-4-30 0,10 4-19 0,0 0 4 15,-14 20-8-15,9-5-20 16,-6 4-19-16,-2 7-20 0,-3 1-92 0,3-1-108 15,-2 0 0-15,2-1 0 0,3-4 0 16,0-4 0-16,5-5 0 0,-1-2 0 0,3 1 0 16,-4-3 0-16,3 0 0 0,2-1 0 0,2-7 0 0,-3 11 0 15,3-11 0 1,0 0 0-16,0 0 0 0,0 0 0 0,0 0 0 16,5-38 0-16,6 18 0 0,1-10 0 15,0 3 0-15,1-1 0 0,-3 12 0 16,-5 0 0-16,1 5 0 0,-2 3 0 15,2 1 0-15,-2 2 0 0,-4 5 0 0,0 0 0 0,25 11 0 16,-11 0 0-16,2 1 0 0,4 7 0 16,2 2 0-16,-1-3 0 0,-5-2 0 15,0-4 0-15,-1 4 0 0,-1-7 0 0,-1 2 0 16,-1-2 0-16,-1-2 0 0,-2-2 0 16,-2 1 0-16,4-5 0 0,-11-1 0 15,0 0 0-15,32-12 0 0,-19 3 0 16,3-5 0-16,2-10 0 0,1-3 0 15,-1-6 0-15,2-8 0 0,0-3 0 16,-6-1 0-16,4-2 0 0,-3 13 0 0,-1 0 0 0,-3 5 0 0,-6 6 0 16,4 6 0-16,-4 6 0 0,-1-2 0 15,-2 4 0-15,1 3 0 0,-1-1-158 16,2 2-553-16,0 0-169 16,-4 5-51-16,10-2 109 0,-10 2-773 0,0 0-1035 15</inkml:trace>
  <inkml:trace contextRef="#ctx0" brushRef="#br0" timeOffset="30009.81">27110 1960 4151 0,'0'0'-38'0,"0"8"34"0,0-8 43 0,0 0 42 0,0 10 41 0,0-10 42 0,-8 14 31 0,6-4 24 0,-3 4-6 0,-1 0-9 15,5 4-19-15,-2-1-13 0,3 3-24 16,3-3-22-16,-2 6-1 0,7-6-4 0,3 3-13 15,1-5-12-15,3-1-7 16,0-2-6-16,4-3-8 0,-3-2 0 0,0-4-3 16,4-1 2-16,-6-2 5 0,2-4 9 15,1 1 7-15,-2-8 17 0,0 1 10 16,-1-4 5-16,-3-1-1 0,-4-2-8 0,2-3-15 16,-4-1-8-16,-5-3-11 0,0-2-13 15,0 0-9-15,-3 2-48 0,-3 2-14 16,1 5 0-16,2 0 0 0,-3 3 0 0,-1 1-36 15,0 2-154-15,-6 6-70 0,2 2-81 16,0 3-91-16,-3 0-105 0,2 3-177 0,-1 0-142 16,2 1 100-16,2 1-628 0,3 0-837 15</inkml:trace>
  <inkml:trace contextRef="#ctx0" brushRef="#br0" timeOffset="30545.87">28240 1946 4035 0,'-12'-9'-26'0,"0"0"-5"0,3 3 14 0,4-1 15 0,-4 2 2 16,9 5 4-16,-5-7 3 15,5 7 5-15,-8-7-13 0,8 7 6 0,0 0 18 16,-1-7-14-16,1 7 11 0,0 0 23 16,0-8 28-16,0 8 32 0,0 0 30 0,0 0 31 15,0 0 18-15,0 0 13 0,-2-9 10 16,2 9-12-16,0 0-16 0,0 0-20 16,0 0-16-16,0 0-6 0,0 0 17 15,0 0-2-15,-4 35-5 0,4-16-2 16,0-3-4-16,0 5-9 0,2 3 2 15,-2 2-10-15,0-1-5 0,0 1-6 0,0-7-12 16,0 1-5-16,0 0-4 0,0-5-2 0,0-1-9 16,0-2 7-16,-2-2 9 15,2-2 18-15,-2-1 40 0,2-7-137 16,-2 12-16-16,2-12 0 0,0 0 0 0,0 0 0 16,0 0 0-16,0 0 0 0,-6-39 0 0,6 13 0 15,3-15 0-15,4-12 0 16,2-9 0-16,2-5 0 0,12-19 0 0,-3 18 0 15,-4 1 0-15,8 3 0 0,-3 10 0 0,2 6 0 16,-6 7 0-16,-4 13 0 0,0 8 0 16,-2 8 0-16,3 5 0 0,-3 3-387 15,1 8-133-15,1 4-86 0,5 4-151 0,-5 5-115 16,0 11 94-16,-3 6-675 0,-8 2-901 0</inkml:trace>
  <inkml:trace contextRef="#ctx0" brushRef="#br0" timeOffset="30709.81">28009 2152 4351 0,'-10'1'130'0,"10"-1"24"0,0 0 41 0,-9 2 33 0,9-2 13 0,0 0-13 0,0 0-18 0,0 0-25 0,0 0-19 16,29-19-22-16,-11 14-68 0,15-5-97 15,5 1-125-15,11-5-136 0,7 1-158 0,3-1-191 0,-4 0-123 16,1 2 71-16,-17 4-457 15,-3 2-607-15</inkml:trace>
  <inkml:trace contextRef="#ctx0" brushRef="#br0" timeOffset="31179.95">28591 2064 3281 0,'-5'9'99'15,"5"-9"31"-15,0 0 29 0,-6 5 40 0,6-5 18 16,0 0 8-16,0 0-15 0,0 0-14 0,0 0-17 15,0 0-16-15,0 0-17 16,24 2-14-16,-24-2-9 0,0 0-13 0,20-5-12 16,-20 5-5-16,12-4-2 0,-12 4 0 15,9-8 8-15,-5 2 0 0,-1-2-4 16,-1-3-8-16,0 3-3 0,-4-6-15 16,0 0-8-16,2-3 2 0,-3 0-8 0,-3 0-17 15,3 1 12-15,-5 1-8 16,3 3 0-16,-2-1-8 0,2 4-6 0,-3 0-8 15,1 2-4-15,-2 6 4 0,9 1-1 0,-22 0 0 16,22 0-9-16,-17 3-3 0,17-3 2 0,-13 2-3 16,13-2 7-16,0 0 5 0,0 0 0 15,0 0 17-15,0 0 16 0,36 6 9 16,-11-12 11-16,-1 2 11 0,1-1 11 0,9-1 12 16,-7-1 3-16,-6 3 8 15,-6 1-8-15,0 0-7 0,-3 2-8 0,-2-1-8 16,-10 2-65-16,16-1-20 15,-16 1 0-15,16 4 0 0,-9 2 0 0,3 1 0 16,-3 0 0-16,1 3 0 0,0-1 0 0,-3 2 0 0,5 2 0 16,-4-1 0-16,0-1-17 0,1 3-326 15,-3-3-96-15,1 0-101 0,-3 3-124 16,5-3-187-16,-6-1 33 0,5-2 96 16,-1-2-569-16,1-3-751 0</inkml:trace>
  <inkml:trace contextRef="#ctx0" brushRef="#br0" timeOffset="32066.93">29125 1937 3447 0,'10'-7'78'0,"-5"3"66"0,-1 0 27 0,-4 4 23 0,6-5 19 0,-6 5 26 0,0 0 3 0,8-7-14 15,-8 7-17-15,0 0 6 0,0 0 2 0,0 0-3 0,0 0-10 16,16 12-22 0,-16-12-10-16,9 10-18 0,-6-5-17 0,-3-5-8 0,6 12-8 15,-6-6-14 1,0-6-14-16,0 11-9 0,0-11-6 0,-7 12-10 15,-4-3-9-15,0 0-20 0,0-3-24 16,-3-1-18-16,1 1-9 0,1-5 4 16,12-1-3-16,-16-4-2 0,8-2-8 0,2-4 5 0,6-4 4 0,2-3-6 15,2 2 11 1,6-5 6-16,-5 7-1 0,3-3 7 0,-5 6-16 16,2 2 10-16,-1 1-6 0,-1 0-3 15,-3 7 2-15,11-5 0 0,-11 5 3 0,14 0 0 16,-14 0-16-16,0 0-45 15,22 5-56-15,-11-2-53 0,-4 1-56 16,0-1-44-16,4 0-22 0,0-2-16 0,-2 1 1 0,-9-2 4 16,17-2 16-16,-6-2 28 15,-1 1 37-15,-4-1 40 0,2-3 44 0,-3 4 42 16,-5 3 36-16,9-8 40 0,-7 4 26 16,-2 4 3-16,9-6-3 0,-9 6-1 15,3-3 1-15,-3 3-5 0,0 0 8 16,0 0-4-16,0 0 14 0,0 0 0 15,0 0 5-15,11 13 8 0,-11-13-8 0,8 7 8 16,-8-7 5-16,12 6-2 0,-7-2 1 0,-5-4 2 16,23 1-5-16,-10-1-13 0,7-1-19 15,0-5-40-15,3 2-25 0,8-9-36 0,1 0-26 16,-2-3-27-16,1-5-18 0,5-10-22 16,-2-3-6-16,-2-5 5 0,2-5 13 15,-5-5 15-15,-2-5 28 0,-2-3 26 0,-4-1 38 16,-2-4 39-16,-5-5 35 15,-3 4 44-15,-8 3 52 0,2 13 42 0,-3 5 40 0,-4 5 46 16,-5 8 10-16,6 9 3 16,-7 1-9-16,-1 9-9 0,-3 5 3 0,-1 6-6 15,-6 6-17-15,-10 12-8 0,-1 13 8 0,4 6-11 16,3 11-8-16,7 1-16 16,7 7-14-16,3 4-12 0,6-2-12 15,6 3-13-15,5-2-9 0,4-5-7 16,0-5-25-16,5-4-36 0,-1-4-38 0,-4-12-34 15,1-3-32-15,-4-3-32 0,0-4-27 16,-4-7-15-16,-1-4-23 0,1-1 13 0,-7-4-21 16,5 0-6-16,-6-4 6 0,0 0 12 0,0 0 16 15,0 0 17-15,0 0 33 16,-4-23 47-16,1 9 66 0,-3 0 67 0,2 0 57 16,1 1 54-16,1 1 43 0,-3 0 29 15,3 2 11-15,1 3-4 0,-1-2-9 0,0 1-13 16,2 8-18-16,-2-7-25 0,2 7-18 15,0 0-14-15,7-7-12 0,-7 7-10 16,16 0-17-16,-16 0-13 0,31 3-16 0,-15 1-44 16,5-4-56-16,3 2-76 0,-5-2-78 15,-1 0-64-15,2-4-72 0,-7 1-80 16,1-1-76-16,-3 1-87 0,-2-3-149 16,-4-1-128-16,0 3 85 0,-5 4-506 15,0 0-688-15</inkml:trace>
  <inkml:trace contextRef="#ctx0" brushRef="#br0" timeOffset="33782.53">11458 713 2828 0,'0'0'204'0,"0"0"-86"0,0 0-53 0,0 0-1 0,0 0 16 0,0 0 8 0,0 0 11 0,0-19-3 16,0 19 7-16,-3-16-3 0,-1 7 6 16,2-3 8-16,0-1-6 0,2-2-4 0,-1-2-7 15,1 0-6-15,1-2 2 0,-1-1 0 16,6 1-6-16,-1-2-13 0,5 2-6 15,0 0-9-15,10-7-2 0,1 6-10 0,4 0-5 16,2 2-8-16,0 2 2 0,2 3-9 16,-2 3-1-16,0 2-3 0,-2 3-3 15,0 2-3-15,2 0-3 0,0 1 2 0,-2 1 2 16,-3 1-6-16,-1 1-1 0,0 1 1 16,-1 0-3-16,2-1-2 0,-3 1-2 0,0-1 1 15,-4 3 0-15,-2-3-2 0,1 1 5 16,-3 0-4-16,-2 0-1 15,3 0 1-15,-12-2-1 0,17 3-3 16,-17-3-21-16,14 2-32 0,-14-2-41 0,0 0-58 0,17 0-66 16,-17 0-68-16,0 0-75 0,11 3-175 15,-11-3-134-15,0 0 59 0,0 0-215 16,-6 9-310-16</inkml:trace>
  <inkml:trace contextRef="#ctx0" brushRef="#br0" timeOffset="34131.99">11919 306 2256 0,'-1'-8'52'0,"1"8"40"16,-4-7 17-16,4 7 17 0,0 0 6 16,0 0 10-16,-2-8 10 0,2 8 2 15,0 0-8-15,0 0-19 0,0-9-9 0,0 9-10 16,0 0-6-16,0 0-3 15,0 0-3-15,32 7-6 0,-17 0-13 0,1 0-7 16,-1 1-3-16,2 4-11 0,-2-1-2 0,3 1-6 16,-7-3-4-16,1 4-5 15,-3-4-1-15,-2-1-6 0,1 0-1 16,-2-1 0-16,0 0-3 0,-1 2-2 16,-3-2 2-16,0-1-5 0,-2-6 0 0,-4 13-1 0,1-7 1 15,-7 1-3-15,2 0-17 16,1-3-29-16,-3 1-28 0,10-5-37 15,-14 3-54-15,7-1-53 0,7-2-66 0,-15 3-82 16,15-3-137-16,-10-1-144 0,10 1 59 16,0 0-140-16,0 0-202 0</inkml:trace>
  <inkml:trace contextRef="#ctx0" brushRef="#br0" timeOffset="35300.36">12452 248 1817 0,'11'-4'-16'0,"-11"4"35"0,7-4 21 0,-7 4 29 0,9-3 20 0,-9 3 13 0,20 7 22 0,-7-1 4 16,-1 4 3-16,-1-1-5 15,2 3-19-15,-3-2-6 0,-1 2-10 0,0 0 8 0,0 2 9 16,-6-4 5-16,1 2 9 16,2 0 5-16,-5-1 13 0,-1 0 6 0,0 1 7 15,-3-1 9-15,-3-1 1 16,1-1 0-16,-6-1-5 0,2-1-6 15,0-4-10-15,-1 3-9 0,10-6-7 0,-21-2-10 16,21 2-9-16,-23-10-14 0,10-1-10 0,1-2-11 16,3-5-8-16,4-1-10 15,-4 3-8-15,6 0-5 0,-1 4-6 0,0 0-5 16,2 3-9-16,1 2-14 0,1 7-12 0,-2-6-4 0,2 6 4 16,0 0-2-16,0 0 5 15,0 0 1-15,18 24-1 0,-8-14 0 0,1 2 3 16,1 2 1-16,1-3-1 15,-2 0-1-15,5 1 3 0,-3-3 1 0,-1 0 0 16,-1-1 2-16,0-4 0 16,-1 2 3-16,2-2-3 0,-1-3 0 0,-11-1 1 15,21-1-2-15,-10-3 2 0,1 1 0 0,1-4-2 0,-1-1-1 16,-1-3-3 0,0-3 2-16,-1-2-4 0,-1-2 2 0,1-13 0 15,-2 0-4-15,-2-1 2 0,-3-3-2 16,-1 8 1-16,-2 6-1 0,0 3 1 15,-2 4-1-15,2 0-1 0,0 2-4 0,-2 2-4 16,2 0 0-16,0 3-3 0,0 7 4 0,-5-7-1 16,5 7 3-16,0 0-2 0,0 0 3 0,0 0 0 15,-5 25 3-15,8-12 2 16,1 2 1-16,1 6-1 0,4-3-4 0,-3 1 5 16,4 0-1-16,-1-2 1 15,4-1 2-15,-2-3 2 0,0-1-1 0,3 0 3 0,-2-2-1 16,-2-6 0-1,5 1-1-15,-4-3 2 0,5-4 3 0,-16 2-1 0,29-6-3 16,-13-5 3-16,0-1 1 16,-3-3 6-16,3-11 7 0,-3-1-4 0,-6 4 4 15,0-6-4-15,0-3 2 0,-2 2-5 0,-5 5 1 0,2 2 3 16,0 5 1 0,-2 2 1-16</inkml:trace>
  <inkml:trace contextRef="#ctx0" brushRef="#br0" timeOffset="35452.4">13015 0 6053 0,'-12'19'1'0,"10"-1"-2"0,0 6 5 0,2 2 1 0,0 2-2 0,2 6 4 0,2-7-3 0,1 7 2 16,2-3-2-16,4-1 2 0,-2-7-14 0,0-5-22 15,-2-1-31-15,-1-4-34 0,-1 0-29 16,2-3-29-16,-2-2-34 0,1-3-41 16,-3 1-58-16,5-3-81 0,-8-3-132 0,12 2-195 15,-12-2 49-15,0 0-279 0,0 0-403 16</inkml:trace>
  <inkml:trace contextRef="#ctx0" brushRef="#br0" timeOffset="35770.68">13220 276 2454 0,'0'0'5'0,"-2"-10"30"15,2 10 9-15,0 0 5 16,0 0 36-16,0 0 30 0,0 0 23 0,0 0 10 15,23 15 4-15,-13-5 2 0,0 2-4 16,3 2-6-16,0 0-13 0,-1 1-9 16,1-1-7-16,-1-1-11 0,-1-1 0 0,-2-1-3 15,1-1-5-15,-2-1 5 0,-1-3 0 16,0 1 7-16,2 0 12 0,-6-2 8 0,3 0 14 16,-6-5 9-16,7 6 4 15,-7-6-15-15,0 0-14 0,0 0-14 0,23-7-6 0,-19 0-13 16,3-2-3-16,-1-1-16 15,0-5-9-15,4-4-9 0,-5-2-11 0,4-13-35 16,-2 10-28-16,0-9-35 0,-3 9-43 0,0 2-62 16,-4 6-61-16,0 3-74 15</inkml:trace>
  <inkml:trace contextRef="#ctx0" brushRef="#br0" timeOffset="40640.07">13799 344 626 0,'-19'0'179'0,"19"0"-53"0,-17 11-6 0,6-1-19 0,-3 2-10 0,2 2-7 0,-2 1 1 0,-7 7-10 0,7-3 0 0,5-3-8 15,-1 2-3-15,5 0-2 0,3-1-7 16,-2-2-4-16,4 0-3 0,2-2-2 16,2-3 1-16,-3 0 1 0,3-3 0 15,1 1-1-15,0-4-3 0,-5-4 1 0,15 5 0 16,-15-5-4-16,16 0-2 15,-16 0-1-15,14-8 0 0,-3 1 2 0,-6-2 5 16,1-1 3-16,-3-3 0 0,1 1-2 0,-2-3 1 16,-2-2-3-16,0 6-2 0,0-1 12 15,0-1-5-15,0 5 5 0,-2-1-6 16,0 1-5-16,2 8-5 0,-2-12-6 0,-1 7 1 16,3 5-5-16,-8-7-7 0,8 7-2 15,-10-6-5-15,10 6-3 0,0 0-4 16,0 0-5-16,0 0-15 0,0 0-17 0,-22 9-24 15,22-9-21-15,-5 9-25 16,5-9-22-16,-5 10-27 0,5-10-39 0,-2 9-37 0,2-9-54 16,7 7-73-16,-7-7-213 0,5 5-67 15</inkml:trace>
  <inkml:trace contextRef="#ctx0" brushRef="#br0" timeOffset="40869.85">13832 421 1576 0,'0'0'37'0,"-4"-12"29"0,4 12 21 16,0 0 15-16,0 0 1 0,0 0 1 0,0 0-15 16,0 0-13-16,0 0-5 0,0 0 5 15,0 0 7-15,0 0-8 0,7 23 2 0,-1-10-7 16,0 4-3-16,4 0-4 16,-3 5-7-16,5 5 4 15,-1-5-13-15,0 4-3 0,-1-4-5 0,0-3-7 16,-3-2-22-16,0-4-23 0,-2 2-37 0,1-1-40 15,-3-5-37-15,3 0-46 16,-2-2-54-16,-3-1-93 0,-1-6-117 0,8 5-132 16,-8-5-71-16</inkml:trace>
  <inkml:trace contextRef="#ctx0" brushRef="#br0" timeOffset="41641.06">14089 216 1493 0,'-8'-17'24'0,"3"3"42"15,1 3 33-15,0 2 9 0,2 3-5 0,2 6-13 16,-3-7-8-16,3 7 5 0,0 0 12 0,0 0-3 16,-9 24 2-16,9-6 6 15,0 0 5-15,2 7 4 16,0 10 26-16,3 3-8 0,-2 3 26 0,3 2 13 16,-2 0-4-16,-1-1-9 0,5-2-8 0,-2 0-10 15,0-4-7-15,-1-2-14 16,4-5 1-16,-5-5-14 0,3-5-9 0,-4-4-6 0,1-3 4 15,2 1 6-15,-3-5 17 16,-1-1 8-16,4-4 2 0,-6-3-10 16,15 4-11-16,-15-4-9 0,25-9-14 0,-10-1-7 0,8-7-9 15,-3-5-9-15,-2-1-1 16,2 1-2-16,-8 4-11 0,0 5-1 0,-4 3-2 16,-3 1-3-16,3 1-5 0,-5 4-6 15,2-3-4-15,-5 7-12 16,7-5 0-16,-7 5 3 0,0 0-2 0,0 0-2 15,0 0 1-15,15 10 1 0,-9-3-5 0,-2 2 2 16,2-1 1-16,-1-1 0 0,1 0-1 0,1 0 0 16,2-2 5-16,-4 0-1 15,-5-5 3-15,15 6 0 0,-7-5-4 16,-8-1 3-16,21-3-2 0,-9-1-5 0,-3 0 4 16,2-2-2-16,1-2 0 15,-1 1-5-15,-2-2 4 0,2 2-3 0,-4 2 2 16,-2 0 1-16,1 1-3 0,-6 4-3 15,10-8-2-15,-10 8-2 0,9-5-6 16,-9 5-2-16,4-6-3 0,-4 6-1 0,0 0 2 16,0 0 9-16,0 0-3 0,0 0 2 15,23 4-3-15,-23-4 3 0,0 0-1 0,11 7 2 16,-11-7 4-16,11 2 2 16,-11-2 1-16,0 0 0 0,23-4-4 0,-23 4 3 15,14-7-1-15,-4 2 2 0,-1 0 1 0,-1-2-3 16,0 1-1-16,1 0 1 15,-4 0-2-15,4 1 3 0,-9 5-3 0,7-8 4 16,0 3-7-16,-7 5 3 0,0 0-10 16,10-7 2-16,-10 7-3 0,0 0 5 0,0 0-2 15,17 4 7-15,-17-4-1 0,13 6 2 0,-3 0 6 16,1-1 9-16,-1 0-5 16,0 0-4-16,1-2 11 0,-2 3-4 15,5-5 0-15,-3 1-2 0,3 0 0 0,-3-2-1 16,-11 0-3-16,27-5-12 0,-14 1-30 15,1-1-20-15,-2 0-38 0,0-3-44 0,-2 0-58 16,1 2-45-16,-4-1-55 0,2 1-55 0,-6 2-64 16,-1-1-113-16,-2 5-180 15,2-6 54-15,-2 6-322 0,0 0-450 16</inkml:trace>
  <inkml:trace contextRef="#ctx0" brushRef="#br0" timeOffset="45243.23">6599 12707 942 0,'-11'5'160'0,"0"-3"-12"0,3 1-15 0,0-3-17 0,8 0-4 0,-11 2 2 0,11-2 1 0,0 0-5 16,0 0-2-16,-14-5-5 0,14 5-12 16,0 0-7-16,12-21-9 0,-1 6-6 0,14-8-3 15,11-4-6-15,6-1-6 0,2-2-4 0,-2 1-7 16,-1 5-7-16,0 0-2 0,-12 7 1 16,-4 3-7-16,-9 3-30 0,-5 7-2 15,-4 1 1-15,-7 3 1 0,0 0-1 16,-25 23 0-16,-4-1 0 0,-15 9-1 0,-3 2-2 15,-5 1 4-15,0-1-2 0,-2-3 11 16,2 0 10-16,7-5 11 0,2-2 15 0,13-7 12 16,8-3 24-16,6-5 20 0,3-1 12 15,5-3-8-15,8-4-16 0,0 0-5 0,0 0-16 16,23-21-1-16,9 2-14 0,16-5 2 16,11-6-17-16,15-6-29 15,3-4-23-15,1 6-21 0,-17 6-28 0,-2 6-17 16,-8 3-11-16,-15 5-19 0,-11 7 1 0,-12 3 10 15,-7 4 10-15,-6 0 24 0,0 0 27 16,-45 23 24-16,-2-2 28 0,-8 3 27 16,-8 0 15-16,-2 2 19 0,-18 8 10 0,14-9 1 0,4 0 1 15,4-3 0-15,9-3-6 16,13-6 2-16,8 0-14 0,9-5-3 0,7-3-7 16,9-3-4-16,6-2-6 15,0 0-4-15,0 0-19 0,59-21-43 16,-10 6-53-16,8-4-50 0,-3 2-52 0,1 2-53 15,-6-5-58-15,-1 4-82 0,-12 4-162 16,-12 1 32-16,-12 6-97 0,-3 2-94 0</inkml:trace>
  <inkml:trace contextRef="#ctx0" brushRef="#br0" timeOffset="49550.07">12744 13623 1860 0,'2'0'246'0,"-2"0"6"0,0 0-1 0,0 0-26 0,25-20-27 0,-1 0-15 0,3-4-6 0,10-3-10 0,5-4-16 16,-3 0-17-16,6-2-11 0,-2 1-11 0,0 4-23 15,-4-2-25-15,-1 2-45 0,-4 1-55 16,-7 8-40-16,-4 0-50 0,-4 7-41 16,-4 2-32-16,-5 3-32 0,-1 2-26 0,-3 1 14 15,-2 3 29-15,-4 1 30 0,0 0 37 16,0 0 42-16,0 0 21 0,0 0 32 15,0 0 12-15,0 0 17 0,-18 15 10 0,15-10 15 16,3-5 10-16,-4 9 15 0,4-9 13 0,2 7 11 16,-2-7 8-16,5 5-4 0,-5-5-6 15,8 5-7-15,-8-5-34 0,10 3-45 0,-10-3-66 16,11 0-94-16,-11 0-159 16,13-5-225-16,-13 5-80 0</inkml:trace>
  <inkml:trace contextRef="#ctx0" brushRef="#br0" timeOffset="50362.66">12335 16106 2124 0,'0'0'424'0,"22"-23"-19"0,-8 12-5 0,10-10-39 0,13-5-10 0,3-3-5 0,1-2-21 0,0 0-25 16,1 1-24-16,-4 0-29 0,-1-1-27 0,2 2-40 15,-1 2-63-15,-9 6-62 16,-2 0-62-16,-11 10-68 0,0 0-81 15,-5 3-93-15,-4 2-95 0,0 4-82 0,-7 2-88 16,0 0-175-16,0 0 57 0,0 0-402 16,0 0-507-16</inkml:trace>
  <inkml:trace contextRef="#ctx0" brushRef="#br0" timeOffset="50609.82">12247 16380 2742 0,'-8'21'83'0,"4"-8"64"0,-1-3 36 16,3-1 32-16,2-2 34 0,0-7 32 16,9 5 22-16,-9-5 13 0,34-12-11 0,3-3-18 15,10-8-18-15,5-4-35 0,6 0-25 16,-6-1-23-16,5 1-22 0,-3-3-43 16,-6 3-41-16,-5 5-58 0,-12 3-41 15,-2 4-37-15,-13 4-59 0,0 4-62 0,-3 2-61 16,-7 4-41-16,-6 1-33 0,0 0-34 15,0 0-71-15,0 0-119 0,0 0-111 16,0 0 59-16,-19 23-319 0,10-16-388 0</inkml:trace>
  <inkml:trace contextRef="#ctx0" brushRef="#br0" timeOffset="57001.06">9639 4842 2921 0,'0'0'75'0,"6"-4"-25"0,-6 4-30 0,0 0-13 0,7-3-6 0,-7 3-2 0,0 0 24 0,0 0 31 0,2 26 21 0,-5-5 36 16,-7 17 13-16,1 13 22 0,-5 3 8 15,1 5 11-15,-1 0 10 0,3 3 0 16,-2 0 0-16,0 0-7 16,3-2-9-16,1-1-16 0,3-5-5 0,0-9-12 15,4-4-10-15,0-4-9 0,1-1-8 16,2-6-4-16,-1-4-4 0,4-4-7 0,0 2-8 15,-1-2-5-15,4-2-22 16,-2-1-4-16,7 0 0 0,0-2-4 0,4 4-5 16,11-4 4-16,3-3-7 0,8-5-6 0,10-3 15 15,19-6 1-15,13-4-12 0,32-2 3 16,17-2-6-16,7-5-4 0,11 2-1 0,7-3 1 16,10 0-6-16,11 2 0 0,44-4-2 15,-59 3-6-15,7 1 1 0,-4 1 1 0,-5 0-2 16,-6-1 0-16,-9 1-4 0,-8 1 3 15,-11 0-1-15,-12 1 1 0,-30 4-4 16,-8-2-3-16,-11 2 2 0,-15 3-3 0,-6-1 2 16,-14 1 0-16,-3 0-3 0,-5 1-1 15,-6 1 2-15,0 0 4 0,-3-3 4 0,-11 3-2 16,20 0 6-16,-20 0 0 0,14 0-2 16,-14 0 2-16,0 0-4 0,14 3 4 15,-14-3-2-15,11 3 3 0,-11-3-2 16,4 7-4-16,-4-7 0 0,6 5-25 15,-6-5-42-15,1 7-57 0,-1-7-75 0,2 7-99 16,-2-7-101-16,0 0-115 0,0 0-224 16,0 0 33-16,0 0 76 0,0 0-458 0,0 0-549 15</inkml:trace>
  <inkml:trace contextRef="#ctx0" brushRef="#br0" timeOffset="57290.29">12832 5495 3103 0,'0'0'76'0,"0"0"17"0,-17 9 26 0,17-9 32 0,1 11 30 0,1-3 14 0,0 1 4 0,7 8-1 0,-6 0-4 0,8 8 0 16,0 4-16-16,3 1-14 0,-1 1-11 15,1-1-21-15,-5 3-5 0,0-2-18 0,-7-2-11 16,0-4-6-16,-4-1-10 15,-1 9-6-15,-5 1-10 0,-5-4 14 16,-1 1-4-16,-4-2-8 0,-1-5-9 0,-6-2-29 0,-4-3-26 0,0-2-41 16,1 0-45-1,-5-3-67-15,5-6-85 0,-1-1-90 0,9-5-98 16,0-2-122-16,-1-4-151 0,1-3 62 16,0-1-448-16,2-2-551 0</inkml:trace>
  <inkml:trace contextRef="#ctx0" brushRef="#br0" timeOffset="60310.33">16854 3143 2696 0,'-18'-2'-123'0,"0"0"43"0,2 2 33 0,-2 0 29 0,5 0 22 0,-4 0 30 0,-5 0 25 0,2 0 24 15,3 2 12-15,-5-2 13 0,6 2 4 16,0-2 5-16,1 0 3 0,15 0-3 16,-17 2-6-16,17-2-4 0,-13 1-8 0,13-1 0 15,0 0 7-15,0 0 13 0,0 0-2 16,40 9-9-16,6-8-5 0,18 1-13 15,10 2-8-15,9 0-7 0,1-1-7 16,-5-2-7-16,3 3-8 0,-1-3 0 0,-4-1-7 16,-7 2-4-16,-3-4-7 0,-17 1-1 15,-5-1 0-15,-4-1-7 0,-11 1 4 16,-7 1-5-16,-2-2 6 0,-4 0 19 0,-4 1 6 16,-1 0 9-16,-3 1-2 0,-9 1-1 15,13-6-8-15,-13 6-11 0,9-3-3 0,-9 3-4 16,0 0-4-16,0 0-5 0,-39-3-1 15,8 3-6-15,-8-2 3 0,-9 4-8 16,-12 3 1-16,-4 0-3 0,-1-2-4 0,2 3 0 16,4-1 1-16,5 3 0 0,7-5-6 15,8 3 1-15,-1-1-2 0,11 0-1 0,4-1 1 16,6-1-1-16,6-1-2 0,-1 1 0 16,3-3 4-16,11 0-1 0,-11 6 3 15,11-6 10-15,0 0 3 0,32 8 0 0,4-5-3 16,12 1 1-16,16-3-3 0,9 1 2 15,5-2 0-15,2 0-2 0,-2-2-3 16,-2 1 4-16,-9-1-2 0,-6-2-4 0,-15 1 1 16,-8 1 2-16,-9 0 2 0,-7 2 0 15,-5-1 2-15,-6 1 3 0,0-1 1 16,-11 1-2-16,0 0-2 0,0 0 0 0,0 0-1 16,0 0 5-16,-58-2 0 0,16 4 5 0,-9-1-6 15,-15 4 2-15,-9 0-1 16,-5-3-7-16,-2 3 0 0,-2 2-2 0,3-3 0 0,2 1 3 15,9-1-6-15,7 0 4 16,19-1-4-16,4 1-4 0,11-1 1 0,6-1 2 16,9-2 3-16,1 2 5 0,13-2 14 15,-7 3 9-15,7-3 5 0,0 0-1 16,65 4-1-16,-15-2-9 0,16-4 3 0,9 2-8 16,4 2-3-16,2-4 3 0,-4 2-4 15,0 0-3-15,-9-4 2 0,-16 4-6 0,-7-1 0 16,-10-1 1-16,-9 2 4 15,-4-2 12-15,-6 0 19 0,-4 1 5 16,-2-1-11-16,-10 2-5 0,0 0-8 0,0 0-9 0,0 0-14 16,-46-11 5-16,2 11-12 0,-6 0 2 15,-3-1 1-15,-8 4 3 0,8-3-2 0,8 2-6 16,-2 0-2-16,13-2-1 0,9 0 1 16,4 0 4-16,6 0-4 0,2 1 0 15,13-1-6-15,-19 0-4 0,19 0 10 16,0 0-5-16,0 0 5 0,0 0-7 15,0 0-13-15,41-7-5 0,-16 5-1 16,0-2 2-16,-3 4 0 0,-2-1 14 0,-1-3-13 16,-4 2 5-16,-1 2 5 0,-14 0 0 0,18-2-4 0,-18 2 5 15,16-1-6-15,-16 1 8 16,0 0 3-16,0 0-2 0,0 0 0 16,0 0-5-16,0 0 3 0,0 0 1 15,0 0-2-15,0 0 2 0,0 0-2 0,-36 7 6 16,36-7-5-16,-10 5 4 0,4-3 3 15,6-2-2-15,-11 6 0 0,8-4-1 16,3-2 3-16,-11 5-1 0,11-5 4 0,-5 3-4 16,5-3-6-16,-7 4-16 0,7-4-15 15,-8 3-37-15,8-3-47 0,-5 6-51 0,5-6-80 16,-12 5-101-16,4-3-116 0,8-2-177 16,-16 1-96-16,16-1 87 0,-14-5-444 0,14 5-574 15</inkml:trace>
  <inkml:trace contextRef="#ctx0" brushRef="#br0" timeOffset="62860.09">16736 2298 2850 0,'0'0'-82'0,"-7"-2"30"0,7 2 16 0,-8-2 16 0,8 2 12 0,0 0 20 0,0 0 16 0,0 0 21 0,0 0 21 16,0 0 24-1,0 0 33-15,0 0 24 0,0 0 7 0,0 0 7 0,0 0-4 16,0 0-7-16,0 0-8 0,46 0-12 16,-34 0-15-16,-12 0-12 0,18-1-6 0,-18 1-12 15,18 0-6-15,-18 0-8 0,13-4-5 0,-13 4-8 16,12-6 0-16,-10 1-13 16,-2 5-5-16,5-13-3 0,-5 3-6 15,-2-1-2-15,0-1-7 0,1-3-4 16,-5 1 1-16,-1-1-5 0,4 1-4 0,-6 2 1 15,-1-2-3-15,-2 4-4 0,-1-3 0 16,-2 2-1-16,4 2 1 0,-2 2-2 0,-1-1 1 16,3-1 0-16,-1 4-2 15,4 2 4-15,3-3 2 0,-3 3 2 16,5-1 1-16,3 4-1 0,-9-6-3 0,9 6-1 16,2-9 1-16,7 2-2 0,0 2-1 15,7 0-4-15,-2 0 4 0,2 0-6 0,2 0 3 16,0 1-3-16,0 1-5 0,-2 3 4 15,1 0-3-15,0 3-1 0,-4 2 4 0,3 2 0 16,-5 2 6-16,1 1-6 0,-3 2 2 16,-1 1 1-16,-1 2-4 0,0-1 2 15,-2 1 3-15,4 2-1 0,-3 2 2 0,-1 0-3 16,2-3 1-16,-2-3-1 16,-1 2 3-16,0-1-2 0,1-1 3 0,-1-2-7 0,3 1 5 15,-4-3-14-15,3-1-25 0,-1 0-38 16,-1 2-53-16,2-5-73 0,0-1-84 15,1 0-121-15,-7-4-166 0,13 3-99 16,-13-3 68-16,0 0-230 0,16-7-317 16</inkml:trace>
  <inkml:trace contextRef="#ctx0" brushRef="#br0" timeOffset="63260.08">17156 2213 2180 0,'-6'7'-51'0,"4"-1"38"0,2-6 24 0,-2 7 25 0,2-7 22 0,0 0 20 0,0 0 14 0,0 11 5 0,0-11 4 0,0 0-4 16,8 5-8-16,-8-5 0 0,0 0-3 16,11 2-5-16,-11-2-9 0,0 0 0 15,0 0-13-15,0 0-2 16,27-7-3-16,-22 4-1 0,-5 3-14 15,10-10-5-15,-8 3 0 0,0 0-5 16,0-2 1-16,-2 0-8 0,-2 1-6 0,2 8 0 0,-4-14-6 16,-4 9 0-16,2 2 3 0,6 3 1 0,-20-4-2 15,20 4-6-15,-27 5 4 16,14 2 0-16,0 0 6 0,2 2-4 0,-2-1 2 0,4 4 0 16,4-3-3-1,-2 1 7-15,5 1-3 0,1 1-2 0,1-4 0 16,1 2 0-16,4 2 4 0,-1-1-9 15,1 0-11-15,4 0-38 0,1-1-49 0,2-1-56 16,1-1-67-16,1-1-78 0,-2-3-71 0,2-4-95 16,3 0-67-16,2-2-68 15,0 0-92-15</inkml:trace>
  <inkml:trace contextRef="#ctx0" brushRef="#br0" timeOffset="63770.12">17382 2280 1522 0,'14'-12'10'0,"-7"4"57"0,2-1 40 0,-4 2 36 15,1 0 30-15,-3 2 26 0,-3 5 18 16,6-5-19-16,-6 5-23 0,4-7-14 0,-4 7-21 15,0 0-16-15,5-5-11 16,-5 5-10-16,0 0 14 0,0 0-6 0,0 0-6 16,0 0-11-16,0 0-7 0,8 20-2 15,-8-12-7-15,-4 2-7 0,-2-3-9 0,4 3 0 16,-9 2-14-16,2-1 4 0,-1-3-8 16,1-2 1-16,-1 1-7 0,0-5 1 15,10-2-2-15,-16 2-8 0,16-2-9 16,-20-9-5-16,15 2-8 0,-5 3 1 0,7-5-1 15,-4 0 1-15,4 0-14 0,1 3 9 16,-4-1-5-16,6 7-3 0,0-10 3 0,0 10-4 16,6-7 2-16,-6 7-1 0,12-6 5 15,-12 6-8-15,18-3 5 0,-7 3-1 0,-11 0 7 16,35 1-2-16,-16-1-1 0,2 2-3 16,0-2 9-16,0-2 0 0,-4 2-1 0,2-2 1 15,-4-2-5-15,0-3 2 16,-1 0-6-16,-3-3 10 0,3-2-7 0,-5-3 3 15,0-2 1-15,-5-3-1 16,5-2 4-16,-8 0-5 0,3-2-2 0,-2 5 0 16,0 0 3-16,-2 0 0 0,0 6-2 15,-2-1 6-15,-2 4 7 0,2 4-5 0,2 6-8 16,0 0 9-16,0 0 6 16,0 0 6-16,-17 33 3 0,13-10-1 0,2 2 4 0,4 3 1 15,4 7-4-15,-1 3 0 0,4 2-2 0,0-3 0 16,2-4-2-16,3 2-13 15,-3-5-19-15,3-1-39 0,-3-1-48 0,0-8-66 16,-1-2-71-16,-3-6-90 16,4-2-157-16,0-2-176 0,-2 1 65 0,0-1-234 15,3-2-313-15</inkml:trace>
  <inkml:trace contextRef="#ctx0" brushRef="#br0" timeOffset="65016.79">20026 2516 2336 0,'0'0'29'0,"0"0"28"0,14-10 22 0,-14 10 21 0,0 0 26 0,3-6 27 0,-3 6 10 0,0 0 12 0,0-7-5 16,0 7-7-16,0 0-15 0,0 0-14 0,-5-12-9 15,5 12-16-15,-16-9-6 16,7 4-6-16,-7 0-8 0,0 0-9 0,-7 0-5 0,-10-4-2 15,-5 2-8-15,2 1-3 16,-4-1-4-16,-4 0-4 0,2 0-3 0,-4 1-4 16,1 5-2-16,1-3 4 0,0 1 2 0,-2 2-3 15,3 1 2-15,-3 0 2 16,2 0-3-16,3 0-3 0,-4 0 2 0,6 1-4 0,-2-1 1 16,1 3-4-16,2-2-1 15,4 2-4-15,-4-2-6 0,3 1 0 0,-5 0-4 16,1 1-4-16,-6 1 1 0,6 1-2 15,-3 1-6-15,1-1 3 0,2 1-3 16,1 3-5-16,2-1-1 0,2 3 1 16,-1 1-5-16,3-2 1 0,4 2 3 0,-1 2-4 15,8-4 0-15,1 2 0 0,5 0-2 0,0 0 3 16,2 0-2-16,-3 1-1 16,3 3 2-16,2 1 0 0,1-1 1 0,-1 1 0 0,2 0-1 15,-3 2 4-15,-1 5-4 16,1-2-1-16,-1 4 3 0,2-1-1 0,-1-2-2 15,4-4 0-15,1 1 3 16,-1 2-3-16,4-1-16 0,0 2 5 0,0 4 9 16,4-1 3-16,0-2 1 0,0 12 8 0,6 0 1 15,2-4 6-15,3 2 2 0,0 1 4 16,9-2 9-16,5 4 1 0,3 1 2 0,3-4 8 16,1-1 7-16,6-4 0 15,6-2 9-15,2 1 4 0,1-6-1 0,3 3-2 16,1-7 1-16,2 1-4 15,6-4-3-15,0-1-4 0,6-2-3 0,1-2-1 16,-2-3-4-16,1 0-3 0,1-4-5 16,-1 1 2-16,0-4-4 0,-12 0-3 0,-2-2 4 15,10-2-4-15,-2-1 7 0,-9 2 17 16,-5-4 0-16,3 2 5 0,-2-1 2 0,-4-3-1 16,0 2 3-16,-1-3 0 0,-4 1 0 15,-1-1 0-15,0-1 2 0,0 1 2 0,-1-4-1 16,-3 1 3-16,0-5 4 0,2 0-35 15,2-7-41-15,-8 5 0 0,8-11 0 16,-2-1 0-16,-3-6 0 0,-4 0 0 0,1 2 0 16,-7-5 0-16,0 0 0 0,-4 0 0 15,-9 3 0-15,-3 0 0 0,-3-1 0 0,-7-3 0 16,-6-5 0-16,-11 0 0 16,-6 4 0-16,-10 1 0 0,-8 5 0 0,-7 2 0 15,-6 2 0-15,-4 8 0 16,-4 0 0-16,0 8 0 0,1 3 0 0,1 3 0 0,2 5 0 15,13 2 0-15,3 7-72 0,5-2-295 16,-2 6-81-16,8 2-105 0,4 1-141 16,3 2-192-16,10-2 77 0,4 1-675 0,7-3-930 15</inkml:trace>
  <inkml:trace contextRef="#ctx0" brushRef="#br0" timeOffset="65871.28">22358 2517 3760 0,'-16'-12'-215'0,"3"-2"32"0,-5 1 26 0,-4-3 24 0,-5-3 27 0,-1 1 26 0,-5-2 24 15,-8 0 17-15,-5 3 15 0,-1 1 8 0,-3 2 15 16,5 8 13-16,0-1 9 0,0 3 6 16,-3 4 9-16,-2 2 15 0,-9 5 1 15,1 5 16-15,-3 3 6 0,0 8 2 16,0 0 25-16,-12 15-7 0,4 7 8 15,3 3 0-15,3 1-3 0,8 7 1 16,11-12 1-16,-4 16-20 0,19-7 18 0,-16 14-7 16,22-12-7-16,7 7 15 0,7-5-4 0,7 4 2 15,6-3-6-15,10 0 6 0,6-1-2 16,14-2-4-16,20 8-6 0,14-4-9 16,16-4-6-16,8-7-7 0,7-4-6 0,1-8-5 15,8-6-1-15,1-6-7 0,-5-9-4 16,-18-8-6-16,-1-7-7 0,3-4-2 15,13-10-2-15,-6-4-4 0,-21-1-1 0,12-12-4 16,-8-3 1-16,-7-9-1 0,-5-3 11 0,-3-7 20 16,-5-6 16-16,-9-10 12 15,-5 1 8-15,-4-4 1 0,-15 11 1 0,-6-5 1 0,-10-1-12 16,-5-2-13-16,-17 4-4 16,-14 2-6-16,-19-9-11 0,-15 10-7 0,-17 11-4 15,-11 6-2-15,-17 9-8 0,-7 9-35 16,-4 4-36-16,-5 10-47 0,2 8-71 15,4 6-99-15,8 6-113 0,4 3-160 16,23 2-239-16,6 2 59 0,7 6 94 0,3-2-355 16,10 4-461-16</inkml:trace>
  <inkml:trace contextRef="#ctx0" brushRef="#br0" timeOffset="66966.78">19879 3198 2621 0,'-17'3'-51'0,"6"-1"45"0,-1-2 34 0,12 0 31 0,0 0 42 0,-14-2 6 0,14 2 11 16,0 0 12-16,0 0-6 16,0 0-10-16,0 0-10 0,0 0-7 0,34-16-12 15,-20 11-10-15,6 0-8 16,-4 2-11-16,4-2-30 0,-3 4-6 0,0-3-16 0,-3 2-24 15,-1 0 0-15,-8 2-11 16,-5 0 13-16,0 0 1 0,0 0 4 16,0 11 2-16,0-11-2 0,-22 9 5 15,5-3 5-15,-5-1 6 0,8-1 7 0,-6 2 1 16,7-2-5-16,-2 1-1 0,5-1-5 16,1-2 3-16,9-2-9 0,-12 7-34 0,10-3-63 15,2-4-111-15,0 0-185 0,0 0-172 16,29-2 53-16,-11-3-133 0,4-1-146 15</inkml:trace>
  <inkml:trace contextRef="#ctx0" brushRef="#br0" timeOffset="70069.75">28957 4816 2348 0,'0'0'262'0,"0"0"-15"0,0 0-12 0,-3-10-6 0,3 10 0 0,0 0 23 0,3-7 31 0,-3 7 33 16,23-1 16-1,6-3-3-15,14-3-23 0,25 0-29 0,4-3-36 0,29-5-19 16,4-3-24-16,-2-5-48 16,-3-2-49-16,-1-4-47 0,-7-1-43 0,-10-3-35 0,-21 9-33 15,-6 1-38-15,-10 7-49 0,-12 5-62 16,-8 2-87-16,-10 8-87 0,-9 2-71 16,-6-1-131-16,-7 16-119 0,-18 6 72 0,-20 8-412 15,-19 16-514-15</inkml:trace>
  <inkml:trace contextRef="#ctx0" brushRef="#br0" timeOffset="70369.92">25312 7559 3128 0,'-7'10'342'0,"0"-5"-4"15,5-5-4-15,2 0 1 0,0 0 4 0,33-31 21 16,5 3-6-16,9-3-25 16,27-12-30-16,10 3-33 15,12-4-28-15,3 1-27 0,-2-1-44 0,0 3-59 16,0 1-64-16,-7-1-80 0,-4 3-96 15,-7 4-103-15,-16 9-134 0,-4 1-142 0,-5 0-193 16,-13 1-65-16,-5 6 90 0,-14 0-599 0,-7 5-737 16</inkml:trace>
  <inkml:trace contextRef="#ctx0" brushRef="#br0" timeOffset="72969.91">13105 9171 3680 0,'5'-3'-62'0,"-3"2"7"0,-2 1 5 0,0 0 17 0,0 0 27 0,0 0 37 0,0 0 30 0,0 0 23 15,-17 20 7-15,5-13 4 16,0 3-4-16,-6 2-5 0,-5 4-5 0,-2-1-9 15,0 1-4-15,3-7-10 16,2 4-3-16,4-5-4 0,0 1-3 0,3-3-3 0,1 0-3 16,3-1-5-16,2 0 5 0,-2-3-7 15,9-2-4-15,0 0-6 0,0 0-3 0,0 0-5 0,-9-14-5 16,18 2-4-16,5-1-9 16,9-6-1-16,1 0-2 0,5 2 2 15,-2 1-3-15,-2 1 2 0,-8 4-3 0,-4 4-3 16,-2 2 1-16,-3 2-3 0,-8 3 7 0,0 0 17 15,0 0 7-15,0 0 10 16,-48 24 2-16,12-12 9 0,-14 5 10 0,0 2 7 16,-4-2 5-16,2 0 0 0,5-1-1 0,11-5-6 0,6-2-9 15,7 0-2 1,3-2-5-16,5-3-2 0,3-1-1 0,5 0-4 0,0 0-5 0,7-3-19 16,-8 4-26-1,8-4-38-15,0 0-60 0,0 0-69 16,11 8-69-16,-1-4-64 0,-10-4-74 15,15 3-106-15,-7-1-126 0,-8-2 61 0,7 5-275 16,-7-5-321-16</inkml:trace>
  <inkml:trace contextRef="#ctx0" brushRef="#br0" timeOffset="73290.06">12573 9269 2217 0,'0'-12'15'0,"-2"2"40"0,0 1 33 0,0 1 15 0,2 0 1 0,0 2-5 0,0 6-14 0,0-9-7 0,0 9 51 15,0 0 38-15,0 0 11 0,0 0 7 0,-2 36 1 16,-3-15 0-16,-6 10 2 0,0 3 0 16,-7 9-4-16,-3 0 0 0,-1-2-11 15,-1 0-12-15,7-8-15 0,-2-3-14 16,5-5-13-16,4-4-12 0,4-6-9 0,3-3-2 15,4-1-7-15,9 0-2 0,7-3-12 0,14 1-7 16,7-3-1-16,5-5-8 0,2-1-36 16,-3-3-54-16,2-1-92 0,-4 1-110 15,-5-3-117-15,-4 3-128 0,-7-2-183 0,-4 3-16 16,-6-1 65-16,-5 3-393 0,-10 0-480 16</inkml:trace>
  <inkml:trace contextRef="#ctx0" brushRef="#br0" timeOffset="73920.17">12888 12769 2931 0,'36'-29'-2'0,"-11"5"19"0,0-1 17 0,0 3 18 0,-2 0 23 0,-4 2 28 0,-3 4 28 15,-5 5 10-15,-5 1-4 16,-2 5-5-16,-4 4 10 0,0 1 22 0,-23 16 8 16,-10 4-1-16,-13 11-4 0,-1 1-8 15,-5 6-4-15,4-2-1 0,5-3-11 16,9-4-6-16,9-9-16 0,6 0-10 0,6-4-8 15,3-2-9-15,8-2 3 0,2-4-18 16,4 1-6-16,4-2-11 0,2 0-22 0,3-2-55 16,1-3-78-16,0-1-100 0,6-1-127 0,-2-1-127 15,0-6-192-15,-5 2-56 16,1-4 76-16,-7 0-427 0,-2 1-518 16</inkml:trace>
  <inkml:trace contextRef="#ctx0" brushRef="#br0" timeOffset="74124.86">12829 12819 3138 0,'0'0'84'0,"0"-14"38"16,0 7 16-16,0 0 18 0,0 7 30 0,-3-8 18 16,3 8-2-16,-6-9-12 15,6 9-13-15,0 0-12 0,0 0 3 0,0 0-8 16,0 0-17-16,-25 19-12 0,20-11-11 16,-3 3-18-16,6-1-7 0,1 0-11 0,2 3-3 15,7-1-6-15,6-1-10 0,13 3-11 16,0-4-42-16,8-1-53 0,1-1-71 15,-7-5-96-15,7 3-108 0,-6-4-111 0,-5-2-155 16,-4 3-105-16,-4-3 70 0,-2 2-425 16,-3 0-514-16</inkml:trace>
  <inkml:trace contextRef="#ctx0" brushRef="#br0" timeOffset="74689.96">12293 14795 3179 0,'3'-3'132'0,"-3"3"-14"0,0 0-1 0,0 0 18 0,-9 28 31 0,-7-3 16 0,-2 6 12 0,-9 9 12 16,0-2-4-16,2 1-8 0,-1-3-9 0,5-7-15 15,4-3-14-15,6-8-17 16,3 0-14-16,2-2-3 0,0-3-17 0,4-1-9 0,2-4-13 16,0 1-5-16,0 0-12 0,4-3-31 15,-2 1-49-15,4 2-64 0,0-2-78 16,0-2-86-16,-3-1-84 0,3-2-93 0,-6-2-101 16,0 0-155-16,0 0 41 15,0 0-428-15,10-13-533 0</inkml:trace>
  <inkml:trace contextRef="#ctx0" brushRef="#br0" timeOffset="74920.09">12154 14861 3066 0,'0'-16'77'16,"0"7"32"-16,0 1 0 15,-2 1 9-15,2 7 5 0,0 0 47 0,-10-3 47 16,10 3 24-16,-22 19 18 0,3 5-22 16,-3 3 1-16,-3 11 3 0,9-6 21 0,-2 1-16 15,5-2-3-15,2-2-12 0,3-7-11 16,2-3-15-16,4-3-16 0,4-3-4 15,2 2-12-15,3-4-10 0,9 1-17 16,2-2-17-16,0-3-15 0,2-3-40 0,-4-1-67 16,5-3-91-16,-1 3-91 0,0-2-90 0,0 0-112 15,-4 1-109-15,2 1-103 16,-4 3-168-16,-2 2-4 0,1 1 79 0,-2 0-548 0,-8 0-692 16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8-23T03:33:48.33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514 76 10273 0 0,'-1'-4'109'0'0,"1"0"1"0"0,-1 1-1 0 0,0-1 1 0 0,0 0-1 0 0,-1 1 0 0 0,1-1 1 0 0,-1 1-1 0 0,0 0 1 0 0,0-1-1 0 0,0 1 0 0 0,0 0 1 0 0,-1 0-1 0 0,1 0 1 0 0,-1 1-1 0 0,1-1 0 0 0,-1 0 1 0 0,0 1-1 0 0,0 0 1 0 0,-1 0-1 0 0,-3-2 0 0 0,1 2 179 0 0,0 0 0 0 0,0 0 0 0 0,-1 1 0 0 0,1 0 0 0 0,-1 0 0 0 0,1 1-1 0 0,-1 0 1 0 0,1 0 0 0 0,-1 0 0 0 0,1 1 0 0 0,-12 2 0 0 0,-11 3 564 0 0,1 1 1 0 0,-1 2 0 0 0,-33 14-1 0 0,49-17-542 0 0,0-1-1 0 0,1 2 1 0 0,-1 0-1 0 0,2 1 1 0 0,-1 0-1 0 0,1 0 1 0 0,1 1 0 0 0,-1 1-1 0 0,-10 13 1 0 0,18-20-230 0 0,1 0 1 0 0,0 1 0 0 0,0 0-1 0 0,0-1 1 0 0,1 1-1 0 0,-1 0 1 0 0,1 0 0 0 0,0 0-1 0 0,0 0 1 0 0,0 0-1 0 0,0 0 1 0 0,1 0 0 0 0,0 1-1 0 0,0-1 1 0 0,0 0-1 0 0,0 0 1 0 0,1 0 0 0 0,-1 0-1 0 0,1 0 1 0 0,0 0 0 0 0,0 0-1 0 0,1 0 1 0 0,-1 0-1 0 0,1 0 1 0 0,0 0 0 0 0,0-1-1 0 0,0 1 1 0 0,1-1-1 0 0,-1 1 1 0 0,1-1 0 0 0,3 3-1 0 0,10 12 112 0 0,0-2 0 0 0,2 0-1 0 0,0 0 1 0 0,24 14 0 0 0,-30-21-79 0 0,18 12 95 0 0,-12-9-58 0 0,-1 0 0 0 0,1 1 0 0 0,-2 1 0 0 0,0 1 0 0 0,-1 1 0 0 0,14 17 1 0 0,-28-32-103 0 0,0 1 0 0 0,0-1 0 0 0,0 1 0 0 0,0-1 0 0 0,0 1 1 0 0,-1-1-1 0 0,1 1 0 0 0,-1 0 0 0 0,1 0 0 0 0,-1-1 1 0 0,1 1-1 0 0,-1 0 0 0 0,0 0 0 0 0,0-1 0 0 0,0 1 1 0 0,0 0-1 0 0,0 0 0 0 0,0 0 0 0 0,-1-1 0 0 0,1 1 1 0 0,0 0-1 0 0,-1 0 0 0 0,-1 2 0 0 0,0-1 23 0 0,0 0 0 0 0,0 0 0 0 0,-1 0-1 0 0,1 0 1 0 0,-1-1 0 0 0,1 1 0 0 0,-1-1 0 0 0,0 0-1 0 0,0 1 1 0 0,0-1 0 0 0,-4 1 0 0 0,-8 5 149 0 0,-1-2 0 0 0,0 0 1 0 0,-32 8-1 0 0,43-13-335 0 0,-128 25 1258 0 0,63-24-3096 0 0,62-3 570 0 0,0 0-1 0 0,0 0 1 0 0,1-1 0 0 0,-1 1 0 0 0,-14-7-1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8-23T03:33:46.38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1 149 13481 0 0,'3'-4'386'0'0,"1"0"-311"0"0,0 0 0 0 0,1 0 1 0 0,-1 1-1 0 0,1 0 1 0 0,0-1-1 0 0,0 2 0 0 0,0-1 1 0 0,0 1-1 0 0,0-1 0 0 0,0 1 1 0 0,7-1-1 0 0,74-17 307 0 0,-42 11-234 0 0,85-19-624 0 0,251-23 0 0 0,-336 53-2227 0 0,-17 2-4386 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8-23T03:33:48.86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152 53 14693 0 0,'0'-1'67'0'0,"-1"-1"-1"0"0,1 1 1 0 0,0 0-1 0 0,-1 0 0 0 0,1-1 1 0 0,0 1-1 0 0,0 0 1 0 0,0 0-1 0 0,0-1 1 0 0,0 1-1 0 0,0 0 0 0 0,0-1 1 0 0,0 1-1 0 0,0 0 1 0 0,1 0-1 0 0,-1-1 1 0 0,0 1-1 0 0,1 0 0 0 0,-1 0 1 0 0,1-1-1 0 0,-1 1 1 0 0,1 0-1 0 0,0 0 1 0 0,1-2-1 0 0,0 1 89 0 0,0 1-1 0 0,0-1 1 0 0,0 1-1 0 0,1-1 1 0 0,-1 1 0 0 0,0 0-1 0 0,1-1 1 0 0,-1 1 0 0 0,1 1-1 0 0,-1-1 1 0 0,5-1-1 0 0,-1 1 107 0 0,1 0 0 0 0,-1 0 0 0 0,0 1 0 0 0,1 0 0 0 0,-1 0 0 0 0,1 0 0 0 0,-1 1 0 0 0,0 0 0 0 0,12 3 0 0 0,-8 0-75 0 0,-1 1-1 0 0,1 0 0 0 0,-1 1 1 0 0,-1 0-1 0 0,1 1 1 0 0,-1-1-1 0 0,0 1 0 0 0,-1 1 1 0 0,1 0-1 0 0,-1 0 1 0 0,-1 0-1 0 0,0 1 0 0 0,9 16 1 0 0,-12-19-92 0 0,0 0-1 0 0,0 0 1 0 0,-1 0 0 0 0,0 1 0 0 0,0-1-1 0 0,-1 1 1 0 0,0-1 0 0 0,0 1 0 0 0,0 0-1 0 0,-1 0 1 0 0,0-1 0 0 0,0 1 0 0 0,-1 0-1 0 0,0 0 1 0 0,0-1 0 0 0,0 1 0 0 0,-1-1-1 0 0,0 1 1 0 0,0-1 0 0 0,-1 0 0 0 0,0 1-1 0 0,-5 7 1 0 0,-1-1 44 0 0,-1 0 0 0 0,-1-1 0 0 0,0 0-1 0 0,-1-1 1 0 0,0 0 0 0 0,-1-1 0 0 0,0 0 0 0 0,0-1 0 0 0,-1 0 0 0 0,-23 10 0 0 0,11-7-363 0 0,0-2 1 0 0,-1-1 0 0 0,0-1-1 0 0,-1-1 1 0 0,-33 4 0 0 0,60-10 97 0 0,0-1-1 0 0,0 0 1 0 0,0 1 0 0 0,0-1 0 0 0,0 0 0 0 0,0 0-1 0 0,0 0 1 0 0,0 0 0 0 0,0 0 0 0 0,0 0-1 0 0,0 0 1 0 0,0 0 0 0 0,0-1 0 0 0,0 1 0 0 0,0 0-1 0 0,0-1 1 0 0,0 1 0 0 0,0 0 0 0 0,1-1 0 0 0,-1 1-1 0 0,0-1 1 0 0,0 1 0 0 0,0-1 0 0 0,1 0 0 0 0,-1 1-1 0 0,0-1 1 0 0,0 0 0 0 0,0-1 0 0 0,0 0-93 0 0,1 1 0 0 0,0-1 0 0 0,0 0 0 0 0,0 1 0 0 0,0-1 0 0 0,0 0 0 0 0,0 1 0 0 0,0-1 0 0 0,0 0 0 0 0,1 1 0 0 0,-1-1 0 0 0,1 0 0 0 0,-1 1 0 0 0,1-1 0 0 0,1-1 0 0 0,2-5-813 0 0,0-1 0 0 0,1 1 0 0 0,1 1 0 0 0,9-13 0 0 0,22-14-3718 0 0,10-6-2010 0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8-23T03:33:49.03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188 49 12181 0 0,'46'-40'2225'0'0,"-37"31"784"0"0,-18 12-1936 0 0,-5 2-651 0 0,-1 1 1 0 0,0 1-1 0 0,1 1 1 0 0,1 0-1 0 0,-1 1 1 0 0,1 0-1 0 0,1 1 1 0 0,0 0 0 0 0,0 1-1 0 0,1 0 1 0 0,0 1-1 0 0,1 1 1 0 0,0-1-1 0 0,1 2 1 0 0,-7 14-1 0 0,11-19-262 0 0,0 1-1 0 0,1 0 0 0 0,0 0 0 0 0,0 0 1 0 0,2 0-1 0 0,-1 1 0 0 0,1-1 0 0 0,1 1 1 0 0,-1-1-1 0 0,2 19 0 0 0,1-20-256 0 0,0-1 0 0 0,0 0 0 0 0,1 0 0 0 0,0 0-1 0 0,1 0 1 0 0,0 0 0 0 0,0 0 0 0 0,1-1 0 0 0,0 0 0 0 0,0 1-1 0 0,0-2 1 0 0,1 1 0 0 0,0 0 0 0 0,1-1 0 0 0,7 8 0 0 0,-9-11-373 0 0,0 1-1 0 0,1-1 1 0 0,-1 0 0 0 0,1 0 0 0 0,0 0 0 0 0,0-1 0 0 0,0 0 0 0 0,0 0-1 0 0,0 0 1 0 0,1 0 0 0 0,-1-1 0 0 0,0 0 0 0 0,1 0 0 0 0,-1 0 0 0 0,1-1-1 0 0,7 0 1 0 0,3-1-1416 0 0,-1-1 1 0 0,0 0-1 0 0,0-1 0 0 0,25-9 0 0 0,6-5-4282 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8-23T03:33:49.34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575 84 12397 0 0,'1'-4'161'0'0,"0"0"0"0"0,0 0 0 0 0,0 0 0 0 0,-1 0 0 0 0,1 0-1 0 0,-1 0 1 0 0,0 0 0 0 0,0 0 0 0 0,-1 0 0 0 0,1 0 0 0 0,-1 0 0 0 0,0 0 0 0 0,-2-6 0 0 0,2 8-8 0 0,0 0 1 0 0,-1 0 0 0 0,1 1 0 0 0,-1-1-1 0 0,1 1 1 0 0,-1 0 0 0 0,0-1-1 0 0,1 1 1 0 0,-1 0 0 0 0,0 0 0 0 0,0 0-1 0 0,0 0 1 0 0,0 0 0 0 0,0 1 0 0 0,0-1-1 0 0,0 0 1 0 0,0 1 0 0 0,0 0-1 0 0,-1-1 1 0 0,1 1 0 0 0,0 0 0 0 0,0 0-1 0 0,0 0 1 0 0,0 1 0 0 0,0-1 0 0 0,0 0-1 0 0,-1 1 1 0 0,-2 1 0 0 0,-22 3 638 0 0,1 2 1 0 0,-1 1-1 0 0,2 1 1 0 0,-1 1 0 0 0,1 2-1 0 0,-34 20 1 0 0,42-21-447 0 0,0 0 0 0 0,0 1 0 0 0,1 1 0 0 0,0 1 0 0 0,1 1 0 0 0,1 0 0 0 0,0 0 0 0 0,1 1 0 0 0,-13 22 0 0 0,22-30-202 0 0,0 0 1 0 0,0 0-1 0 0,1 0 1 0 0,0 0 0 0 0,0 1-1 0 0,1 0 1 0 0,0-1-1 0 0,0 1 1 0 0,1 0-1 0 0,0 0 1 0 0,1 0-1 0 0,0 0 1 0 0,0 0-1 0 0,1 0 1 0 0,0 0-1 0 0,5 15 1 0 0,-1-8-172 0 0,1-1-1 0 0,1 0 1 0 0,0-1 0 0 0,1 1-1 0 0,0-2 1 0 0,2 1 0 0 0,-1-1 0 0 0,16 15-1 0 0,-7-11-457 0 0,-19-26-294 0 0,-1 6 616 0 0,0-1 1 0 0,0 1 0 0 0,-1 0 0 0 0,1-1 0 0 0,-1 1-1 0 0,0 0 1 0 0,1 1 0 0 0,-1-1 0 0 0,0 0 0 0 0,-4-1-1 0 0,0 0-751 0 0,-1 1 0 0 0,1 1 0 0 0,0 0-1 0 0,-1 0 1 0 0,0 0 0 0 0,1 1-1 0 0,-16-1 1 0 0,9 2-1757 0 0,0 1 1 0 0,1 0 0 0 0,-22 5-1 0 0,1 1-4755 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8-23T03:33:49.79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1595 2 14973 0 0,'-34'-1'124'0'0,"-1"1"1"0"0,0 1-1 0 0,1 2 0 0 0,0 2 0 0 0,0 1 0 0 0,0 1 0 0 0,-49 18 0 0 0,-5 10 572 0 0,-120 65 0 0 0,101-42 321 0 0,2 5 0 0 0,-170 133 0 0 0,219-150-369 0 0,2 2-1 0 0,2 3 0 0 0,2 2 0 0 0,-54 74 1 0 0,82-96-317 0 0,1 1 0 0 0,1 1 1 0 0,2 1-1 0 0,1 1 0 0 0,2 0 1 0 0,1 1-1 0 0,2 0 0 0 0,2 2 1 0 0,-10 62-1 0 0,18-75-147 0 0,1 0-1 0 0,1 0 1 0 0,1-1 0 0 0,1 1-1 0 0,1-1 1 0 0,1 1-1 0 0,2-1 1 0 0,0 0 0 0 0,11 25-1 0 0,-3-17 36 0 0,1 0 0 0 0,1-1 1 0 0,2-1-1 0 0,1-1 0 0 0,43 51 0 0 0,-20-36-42 0 0,2-2 0 0 0,1-1-1 0 0,3-3 1 0 0,0-2 0 0 0,3-1-1 0 0,1-3 1 0 0,60 27 0 0 0,-57-33-299 0 0,2-3 1 0 0,0-2-1 0 0,1-3 1 0 0,1-2-1 0 0,1-3 1 0 0,0-3-1 0 0,0-2 1 0 0,105 0-1 0 0,-118-10-73 0 0,-1-1 0 0 0,1-3 1 0 0,-1-2-1 0 0,-1-1 0 0 0,1-3 0 0 0,-2-2 0 0 0,0-2 0 0 0,-1-1 1 0 0,0-2-1 0 0,-1-3 0 0 0,-2-1 0 0 0,38-28 0 0 0,-32 15 24 0 0,-1-2 0 0 0,-2-2-1 0 0,-3-1 1 0 0,-1-3-1 0 0,-1 0 1 0 0,-3-3 0 0 0,54-95-1 0 0,-54 76 36 0 0,-3-2 0 0 0,-3-1-1 0 0,-3-1 1 0 0,-3-1-1 0 0,24-126 1 0 0,-39 150 80 0 0,-3 0 1 0 0,-1 0 0 0 0,-2 0-1 0 0,-3 0 1 0 0,-1 0 0 0 0,-2 0-1 0 0,-19-79 1 0 0,16 100 38 0 0,0 1-1 0 0,-2 0 1 0 0,-1 0 0 0 0,-1 2-1 0 0,-1-1 1 0 0,-1 1-1 0 0,-1 1 1 0 0,-1 0 0 0 0,-1 1-1 0 0,-1 1 1 0 0,-1 0-1 0 0,-1 1 1 0 0,0 2 0 0 0,-1-1-1 0 0,-30-18 1 0 0,15 16 1 0 0,0 2 0 0 0,-2 1-1 0 0,0 1 1 0 0,-1 3 0 0 0,0 0 0 0 0,-1 3 0 0 0,0 1-1 0 0,-63-5 1 0 0,7 7-295 0 0,0 5 1 0 0,-144 13-1 0 0,71 8-2443 0 0,-172 43-1 0 0,-156 77-7830 0 0,357-90 4626 0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8-23T03:59:55.40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55 75 7237 0 0,'-48'9'820'0'0,"47"-9"547"0"0,8-3-1159 0 0,51-14 81 0 0,1 2 1 0 0,1 2-1 0 0,0 3 1 0 0,63-1 0 0 0,-267 45 843 0 0,-83 12 656 0 0,226-45-1307 0 0,7-3-261 0 0,543-90 777 0 0,-501 90-1653 0 0,-46 2 336 0 0,-7 3-635 0 0,-29 11-517 0 0,0-1 0 0 0,-1-1-1 0 0,-36 6 1 0 0,0 1-2285 0 0,36-9 1478 0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8-23T04:00:07.66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172 143 3608 0 0,'-2'-4'286'0'0,"1"0"0"0"0,-1 0 0 0 0,0 0 0 0 0,0 1-1 0 0,0-1 1 0 0,0 1 0 0 0,-1 0 0 0 0,0-1 0 0 0,1 1 0 0 0,-1 0-1 0 0,0 1 1 0 0,0-1 0 0 0,-1 0 0 0 0,-6-3 0 0 0,-59-27 2281 0 0,13 6 2277 0 0,54 25-2974 0 0,30-10-905 0 0,-3 7-723 0 0,1 1-1 0 0,0 1 1 0 0,0 1 0 0 0,1 1 0 0 0,40 4 0 0 0,-16-1-9 0 0,19-3 36 0 0,-40 0-115 0 0,0 0 0 0 0,-1 2 1 0 0,1 2-1 0 0,0 0 0 0 0,57 15 1 0 0,-86-17-144 0 0,1-1 0 0 0,0 0 0 0 0,-1 1 0 0 0,1-1 0 0 0,-1 1 0 0 0,1-1 0 0 0,-1 1 0 0 0,1 0 0 0 0,-1 0 0 0 0,1 0 0 0 0,-1 0 0 0 0,1 0 0 0 0,-1 0 0 0 0,0 0 0 0 0,0 0 0 0 0,0 0 0 0 0,1 1 1 0 0,-1-1-1 0 0,0 0 0 0 0,-1 1 0 0 0,1-1 0 0 0,0 1 0 0 0,1 2 0 0 0,-2-2-3 0 0,-1-1 0 0 0,1 1 0 0 0,-1-1 0 0 0,0 0 1 0 0,1 1-1 0 0,-1-1 0 0 0,0 0 0 0 0,0 1 0 0 0,0-1 0 0 0,0 0 1 0 0,0 0-1 0 0,0 0 0 0 0,0 0 0 0 0,0 0 0 0 0,0 0 0 0 0,0 0 1 0 0,-1 0-1 0 0,1 0 0 0 0,0-1 0 0 0,-2 2 0 0 0,-11 4 26 0 0,0 1 0 0 0,0-2 0 0 0,-25 7 0 0 0,-42 4 39 0 0,-89 6 0 0 0,-33 5 497 0 0,199-26-313 0 0,14-1-183 0 0,487 15 295 0 0,-487-14-410 0 0,-13-1 17 0 0,-30 1 8 0 0,-52-2 7 0 0,-25-5-687 0 0,-112-20 0 0 0,220 26-570 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23T04:00:11.82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1543 772 18102,'0'30'0,"-2"0"0,-1 0 0,-1 0 0,-1 0 0,-2 0 0,0-1 0,-2 0 0,-1 0 0,-1-1 0,-1 0 0,-2-1 0,0 0 0,-1-1 0,-2-1 0,0 0 0,-1 0 0,-1-2 0,-2 0 0,0-2 0,0 0 0,-2 0 0,0-2 0,-2-1 0,0-1 0,0 0 0,-1-2 0,-1-1 0,0 0 0,-1-2 0,0-1 0,-1-1 0,0-1 0,0-2 0,-1 0 0,0-2 0,0-1 0,0-1 0,0-1 0,0-2 0,-1 0 0,1-2 0,0-1 0,0-1 0,0-1 0,1-2 0,-1 0 0,1-2 0,1-1 0,-1-1 0,2-1 0,-1-2 0,2 0 0,0-1 0,0-2 0,1 0 0,1-1 0,1-1 0,0-2 0,1 0 0,1 0 0,1-2 0,1 0 0,0-2 0,2 0 0,1 0 0,0-1 0,2-1 0,1 0 0,1-1 0,1 0 0,1-1 0,1 0 0,1 0 0,2-1 0,1 0 0,0 0 0,2 0 0,2 0 0,0 0 0,2-1 0,0 1 0,2 0 0,2 0 0,0 0 0,1 1 0,2-1 0,1 1 0,1 1 0,1-1 0,1 2 0,1-1 0,1 2 0,2 0 0,0 0 0,1 1 0,2 1 0,0 1 0,1 0 0,1 1 0,1 1 0,1 1 0,0 1 0,1 0 0,1 2 0,1 1 0,0 0 0,0 2 0,2 1 0,-1 1 0,2 1 0,-1 1 0,1 1 0,1 1 0,-1 2 0,1 1 0,0 0 0,0 2 0,0 2 0,1 0 0,-1 2 0,0 0 0,0 2 0,0 2 0,0 0 0,0 1 0,-1 2 0,0 1 0,0 1 0,-1 1 0,0 1 0,-1 1 0,0 1 0,-1 2 0,-1 0 0,0 1 0,0 2 0,-2 0 0,0 1 0,-2 1 0,0 1 0,0 1 0,-2 0 0,-1 1 0,-1 1 0,0 1 0,-2 0 0,-1 0 0,0 2 0,-2-1 0,-1 2 0,-1-1 0,-1 1 0,-2 1 0,0-1 0,-2 1 0,-1 0 0,-1 0 0,-1 0 0,-2 1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8-23T04:00:12.69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52 110 13397 0 0,'-49'2'350'0'0,"46"-2"1164"0"0,10-3-1162 0 0,16-7-129 0 0,1 1 0 0 0,1 1 0 0 0,44-8 0 0 0,88-7 205 0 0,-96 16-267 0 0,337-29 467 0 0,-396 36-669 0 0,-9 3 1 0 0,-36 11 56 0 0,0-3 0 0 0,0-1 0 0 0,-1-2 0 0 0,-77 3 0 0 0,35-3 155 0 0,6 4 96 0 0,37-5 841 0 0,-68 2-1 0 0,285-2-517 0 0,56-15-980 0 0,-79-9-3712 0 0,-98 5 29 0 0,-19 0-1794 0 0,-19 5 1191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842.91333" units="1/cm"/>
          <inkml:channelProperty channel="Y" name="resolution" value="2949.324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8-23T02:47:42.32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24299 5970 3432 0,'3'-9'145'0,"-1"1"13"0,2 1 38 0,-4 2 4 0,0 5 1 0,2-10-2 0,-2 10-1 16,1-9-4-16,-1 9-3 0,0-8 8 0,0 8 1 0,0 0-9 15,0-11-11-15,0 11-8 0,0 0-12 0,0 0-13 16,0 0-27-16,0 0-4 16,0 0 17-16,0 0 15 0,-3 26 5 0,-5 6-7 15,-1 7 1-15,-5 15-9 16,1 3-1-16,-2 0 0 0,0 6-4 0,1-3-6 15,-3-1-11-15,2 0-39 0,0-5-77 16,4-5 0-16,1-9 0 0,2-4 0 16,6-2 0-16,-1-7 0 0,1-5 0 0,-2-4 0 15,4-1 0-15,-2-3 0 0,2-2 0 16,0-1 0-16,6 3 0 0,-1-3 0 0,6 2 0 16,3-1 0-16,13 4 0 0,4-7 0 15,1 2 0-15,8-4 0 0,5-4 0 0,18-1 0 16,6 0 0-16,1-2 0 15,9 0 0-15,-3 0 0 0,2 2 0 0,0-1 0 16,-6-1 0-16,-5 2 0 0,0 0 0 16,-20 0 0-16,1 2 0 0,-7-3 0 0,-8 1 0 15,-8-1 0-15,-6-1 0 0,-2 2 0 0,-3-2 0 16,-1 0 0-16,-13 0 0 0,21 2 0 16,-21-2 0-16,16 0 0 0,-16 0 0 0,12 1 0 15,-12-1 0-15,0 0 0 0,17 0 0 16,-17 0 0-16,7 0 0 0,-7 0 0 0,0 0 0 15,12-1 0-15,-12 1 0 16,8-7-667-16,-5 0-313 0,3 2 89 0,2-4 105 16,0-1-869-16,7-2-1093 0</inkml:trace>
  <inkml:trace contextRef="#ctx0" brushRef="#br0" timeOffset="656.98">26876 5912 4580 0,'2'-12'-13'0,"-2"1"48"0,2 3 48 0,-2 1 38 0,0 7 45 0,2-12 52 0,-2 12 39 0,1-9 13 0,-1 9-7 16,0-8-20-16,0 8-27 0,0 0-26 0,0 0-18 16,0 0 17-16,0 0 4 0,13 27-6 15,-3 4-6-15,0 9 4 0,1 13 3 0,-1 5-2 16,1 4-105-16,-2 3-81 0,1 0 0 15,-2 0 0-15,-3 1 0 0,-5-5 0 16,4-1 0-16,-4-12 0 0,-4-5 0 0,3-1 0 0,-1-5 0 0,0-8 0 16,0-6 0-1,-2-5 0-15,2 0 0 0,1-7 0 0,1 1 0 0,-2-1 0 16,2-2 0-16,-3-2 0 16,3-7 0-16,-2 8 0 0,2-8 0 15,0 0 0-15,0 0 0 0,0 0 0 16,0 0 0-16,0 0 0 0,0 0 0 0,0 0 0 15,0 0 0-15,0 0 0 0,-29-8 0 16,29 8 0-16,-34-4 0 0,7 4 0 0,-14-1 0 16,-8 1 0-16,-12 2 0 0,-5 1 0 15,0-2 0-15,-1 1 0 0,16-1 0 0,4 1 0 16,2-2 0-16,5 2 0 0,10-1 0 16,5 1 0-16,5-2 0 0,4 1 0 15,1-1 0-15,1 0 0 0,1 3 0 16,13-3 0-16,-19 0 0 0,19 0 0 0,-17 0 0 15,17 0 0-15,0 0 0 0,-15 0 0 16,15 0 0-16,0 0 0 0,-11-3 0 0,11 3 0 16,0 0 0-16,5-9 0 0,-5 9 0 15,20-12 0-15,-4 3-955 0,4-1-7 0,14-4 115 16,2-1-999-16,16 1-1271 0</inkml:trace>
  <inkml:trace contextRef="#ctx0" brushRef="#br0" timeOffset="1116.88">27933 6318 4778 0,'2'-7'41'0,"1"4"66"0,-3 3 33 0,0 0 21 0,6-8 29 0,-6 8 36 0,0 0 12 15,0 0 7-15,0 0 37 0,0 0 17 0,6 22-19 16,-6-6-23-16,2 4-13 16,-4 4-13-16,2 1-14 0,-1 11-14 0,-4-1-151 15,1-6-52-15,1-3 0 0,-1-2 0 16,-2-2 0-16,1-1 0 0,-4-1 0 0,0-1 0 15,2-4 0-15,-2-3 0 16,-2 0 0-16,0-2 0 0,2-4 0 0,-1-3 0 0,1-3 0 16,9 0 0-16,-22-9 0 0,15-4 0 0,0-8 0 15,-2-13 0-15,7-7 0 16,9-17 0-16,6-6 0 0,6-25 0 0,12-2 0 0,3 2 0 16,2 8 0-16,2 12 0 15,-8 15 0-15,1 8 0 0,-3 8 0 0,1 5 0 16,-4 15 0-16,-7 4 0 15,0 7 0-15,0 3 0 0,-5 6 0 0,1 1 0 16,0 6-657-16,-1 0-99 0,-1 4-141 16,-3 3 74-16,-1 4-897 0,-5 4-1154 0</inkml:trace>
  <inkml:trace contextRef="#ctx0" brushRef="#br0" timeOffset="1306.76">27889 6461 4531 0,'-19'6'-10'0,"1"-1"57"0,6-1 40 0,0-1 56 15,4 1 62-15,8-4 65 0,-15 2 38 16,15-2-2-16,0 0-20 0,-12 1-29 0,12-1-29 16,0 0-23-16,0 0-26 0,39-10-77 0,-7 1-97 15,6 1-106-15,6-4-103 0,9 0-143 16,3-7-144-16,-3 0-191 0,2-3-84 0,-3 1 76 16,-3-1-626-16,0-2-772 15</inkml:trace>
  <inkml:trace contextRef="#ctx0" brushRef="#br0" timeOffset="1522.51">28605 5821 3717 0,'-3'-12'44'0,"-1"3"28"0,4 2 24 0,-5 4 22 16,5 3 29-16,0 0 55 0,0 0 68 16,0 0 33-16,-13 26 9 0,8-4 4 15,-1 12-3-15,-2 8-16 0,2 11-23 0,-3 5-27 16,2-1-25-16,-3 3-24 0,0 0-15 15,5-2-21-15,-2-1-17 0,0-3-38 0,3-9-55 16,2-4-62-16,1-3-73 0,-1-2-71 16,2-7-68-16,-2-5-83 0,2-5-87 0,0-2-80 15,0-5-74-15,4-4-115 0,-3-1-67 16,7-4 67-16,-8-3-551 0,17-1-675 0</inkml:trace>
  <inkml:trace contextRef="#ctx0" brushRef="#br0" timeOffset="1872.88">28826 6325 3441 0,'0'0'74'0,"0"0"50"15,-28 14 48-15,16-4 42 0,-1 4 32 0,1 1 15 0,-7 9 12 16,4 2 4-16,1 0-37 16,3 1-15-16,2-2-23 0,5-5-27 0,-2 0-6 0,4-2-25 15,0 1-15-15,4-4-11 16,2 0-26-16,2-1-26 0,4-3-37 0,-1-5-25 15,5 0-29-15,0-2-19 16,4-2-15-16,0-4-2 0,6-2 6 0,-1-2 5 0,-2-3 8 16,-3-1 14-16,7-5 14 0,-2-6 15 15,-4 0 23-15,-2-4 27 0,-4-4 23 16,1-6 11-16,-5 1 17 0,1-4 0 0,-7 1 6 0,4 1-2 16,-7 8 0-16,0 6-9 15,-7 5-9-15,4 3-13 0,-7 2-8 16,-2 2-9-16,-4 4-23 0,1 8-41 15,-3 0-58-15,-1 0-70 0,-1 6-72 0,-2 1-95 0,6 2-102 16,-4-2-115-16,8 0-174 0,1 2-63 16,8-3 79-16,-1-4-590 0,4 4-725 15</inkml:trace>
  <inkml:trace contextRef="#ctx0" brushRef="#br0" timeOffset="2222.82">29113 6384 3547 0,'0'0'63'0,"-5"10"58"0,-1-2 43 16,1 1 47-16,-1 1 39 0,2 2 29 15,-2 2 16-15,2 2-8 0,1-1-19 16,1 0-15-16,2-1-19 0,2 0-23 0,1 1-21 16,3-1-15-16,2 0-21 15,2-3-12-15,1-2-14 0,2 0-13 0,0-3-12 16,7-2-17-16,-4-1-18 0,4-1-1 15,-1-4-13-15,0 0-1 0,-4-2 0 0,4-1-7 16,-5-4 2-16,2-4 8 0,-4 0 15 0,-1-4 11 16,2-9 3-16,-1-1-2 15,-4-6-8-15,1 1-2 0,-1-4-72 0,-6 8-1 0,0 6 0 16,0 3 0-16,-2-1 0 16,-6 8 0-16,5-1 0 0,-10 5 0 0,4 2 0 15,-6 4-123-15,-3 2-146 0,16 0-91 16,-26 6-119-16,9-1-132 0,3 2-215 0,1-1 39 15,3 0 86-15,4 1-671 16,5 0-827-16</inkml:trace>
  <inkml:trace contextRef="#ctx0" brushRef="#br0" timeOffset="2661.6">29610 6688 3675 0,'-5'4'110'0,"-1"0"56"0,3-1 27 0,3-3 31 16,0 0 39-16,0 0 30 0,0 0 13 0,-11 7-6 16,11-7-24-16,0 0-31 0,0 0-25 0,0 0-22 15,0 0-19-15,11-22-17 16,-8 11-17-16,1-4-14 0,2-3-15 0,-2-2-5 16,2-4-17-16,-4 0-9 0,-1-2-5 15,-1 1-12-15,0-3-4 0,-1 1-1 16,-5 4 4-16,1 1-6 0,-4 3-7 0,2 6-3 0,-4 2-4 15,-5 3-7-15,-2 3 4 16,6 3 4-16,1 0-36 0,-2 1-12 0,13 1 0 0,0 0 0 16,0 0 0-16,0 0 0 0,0 0 0 15,0 0 0-15,36-11 0 16,3 4 0-16,7 3 0 0,-4-2 0 0,0 6 0 16,-6 2 0-16,-2 6 0 0,-6 4 0 0,-3 5 0 15,-3 6 0-15,-8 6 0 0,-4 2 0 0,-6 3 0 16,-4-4 0-16,0 9 0 15,-3-3 0-15,-2-2 0 0,-1-1 0 0,3-8 0 16,-5-4 0-16,5-2 0 0,-1-3 0 16,-1-3 0-16,2-3 0 0,1 0 0 15,0-1 0-15,-2-1 0 0,2 0 0 0,-5-1 0 0,-3-1-668 0,-5 0-316 16,-2 4 96 0,-14 1-1034-16,-5 3-1343 0</inkml:trace>
  <inkml:trace contextRef="#ctx0" brushRef="#br0" timeOffset="3256.77">24491 7952 5291 0,'5'-6'23'0,"0"0"39"0,-3 1 28 0,-2 5 36 0,0 0 43 0,0 0 17 0,0 0 33 0,0 0 35 16,3 26-4-16,-6 10-4 0,-4 3-13 16,0 14-8-16,-2 8-2 0,-1 0-1 15,-2 3-5-15,5 1-62 0,0-2-155 0,1-1 0 16,1-3 0-16,0-5 0 0,3-12 0 16,-2-2 0-16,2-5 0 0,1-8 0 15,-3-4 0-15,2-5 0 0,0-4 0 0,0-2 0 16,2 0 0-16,-1-3 0 0,-2-2 0 15,1-4 0-15,2-3 0 0,0 0 0 16,0 0-383-16,-7-21-272 0,5 4-156 0,0-8-48 16,0-13 81-16,2-4-822 0,2-2-1041 0</inkml:trace>
  <inkml:trace contextRef="#ctx0" brushRef="#br0" timeOffset="3526.98">24481 7889 4768 0,'-11'-6'107'0,"11"6"42"0,-12-2 45 16,12 2 59-16,0 0 36 0,0 0 16 0,-11-2-5 15,11 2 13-15,0 0 1 0,0 0-30 16,0 0-21-16,56 3-25 0,-28-3-22 0,18 0-30 16,4 0-174-16,-2-1-12 0,2 1 0 15,-1-4 0-15,-1 4 0 0,-2-2 0 0,-6-1 0 16,-7 1 0-16,-10 2 0 0,-7-1 0 15,0 1 0-15,-5 0 0 0,-11 0 0 0,20-4 0 16,-20 4 0-16,16 0 0 0,-16 0 0 16,9 0 0-16,-9 0-104 0,5 5-392 0,-5-5-123 15,2 11-194-15,-2-7-22 16,0 5 86-16,2-2-807 0,1 3-999 0</inkml:trace>
  <inkml:trace contextRef="#ctx0" brushRef="#br0" timeOffset="4176.97">26833 7786 4572 0,'-18'-2'39'0,"0"0"30"0,7 2 48 0,-3 0 54 0,14 0 53 0,-18-1 34 0,8 1 0 0,10 0-15 0,0 0-18 0,-15 0-6 16,15 0 13-16,0 0 10 0,0 0-1 16,0 0-12-16,40 14-21 0,-12-13-23 15,14-2-19-15,2-1-18 0,3 2-15 16,-2-1-121-16,-4-3-12 0,0 0 0 16,-3 1 0-16,-9 0 0 0,-7 1 0 15,-5 0 0-15,1 2 0 0,-5-2 0 0,-13 2 0 16,21 2 0-16,-14 3 0 0,1 4 0 15,-3 1 0-15,2 9 0 0,-3 3 0 0,-3 16 0 16,-2 5 0-16,-1 1 0 0,0 14 0 0,-3 6 0 16,1 1 0-16,3 6 0 0,-1 0 0 0,-2-2 0 15,2 0 0 1,0-3 0-16,2-3 0 0,-1-3 0 0,-3-15 0 0,2-2 0 16,0-1 0-16,0-6 0 0,1-7 0 15,-2-7 0-15,3-3 0 0,0-6 0 0,-2 1 0 16,2-3 0-16,0-1 0 15,0-1 0-15,0-1 0 0,-2 1 0 0,2-2 0 16,0-7 0-16,0 10 0 0,0-10 0 16,-4 5 0-16,4-5 0 0,0 0 0 0,0 0 0 15,0 0 0-15,0 0 0 0,0 0 0 16,0 0 0-16,0 0 0 0,-13-19-366 0,13 11-632 16,-1-1 91-16,-1-3-1106 0,4 0-1430 0</inkml:trace>
  <inkml:trace contextRef="#ctx0" brushRef="#br0" timeOffset="4686.68">28146 8280 5185 0,'0'0'-222'0,"4"-5"50"0,-4 5 52 0,5-7 54 0,-5 7 73 0,0-7 34 0,0 7 28 0,2-8 17 0,-2 8 11 16,2-13 10-16,0 8 12 0,-2-2 3 15,0 7 7-15,-4-11 0 0,4 11 7 16,-3-13 3-16,-1 8-1 0,4 5-1 16,-20-5 1-16,8 7 5 0,-12 5 4 0,-8 5 3 15,0 3 11-15,-8 11 17 0,4 3 11 16,-1 6 7-16,9 3 10 0,5 4 0 15,6 1 1-15,8-9-1 0,3 4-203 0,4-9-3 16,6 7 0-16,1-3 0 0,6-3 0 0,7 1 0 16,1-5 0-16,2-4 0 15,2-2 0-15,2-5 0 0,-2-3 0 0,-5-6 0 0,5 0 0 16,1-5 0-16,0-4-183 16,9-6-427-16,1-1-148 0,-3-2-131 0,-1-4 84 15,-10 6-877-15,-2-2-1118 0</inkml:trace>
  <inkml:trace contextRef="#ctx0" brushRef="#br0" timeOffset="5086.55">28523 8526 4896 0,'-7'2'155'0,"1"3"32"0,3 1 41 0,-2-1 57 16,5-5 33-16,-4 10 15 15,4-10-9-15,4 9-41 0,2-4-16 0,0-2-30 0,5 1-27 16,-6-1-19-16,9-3-19 0,-1 0-67 0,3-2-105 16,-1-2 0-16,1 0 0 15,-4-1 0-15,2-4 0 0,-3 2 0 0,0-3 0 16,0-1 0-16,-4 0 0 0,-5-1 0 16,0-2 0-16,-4 0 0 0,-4-2 0 15,1 3 0-15,-5 1 0 0,-3-1 0 16,-5 4 0-16,3 1 0 0,-2 4 0 0,-2 2 0 15,4 2 0-15,-7 3 0 0,8 0 0 16,-2 5 0-16,-3 2 0 0,6 4 0 0,0 1 0 16,3 3 0-16,2 2 0 0,3 2 0 15,3 2 0-15,2 1 0 0,3 7 0 16,9-2 0-16,-4 2 0 0,3-5 0 0,3 0 0 16,0-3 0-16,4-3 0 0,0 1 0 15,0-5 0-15,0-8 0 0,0 3 0 16,2-5 0-16,-4-3-554 0,2-4-140 0,0-4-57 15,7-1-56-15,4-7 41 0,1-3-805 0,1-8-1013 16</inkml:trace>
  <inkml:trace contextRef="#ctx0" brushRef="#br0" timeOffset="5291.94">28944 8553 4059 0,'17'-27'-64'15,"-3"0"87"-15,-7 9 61 0,-1 2 69 0,-1 4 65 0,2 2 73 16,-3 1 59 0,-3 2 25-16,3 2 6 0,-4 5-12 15,6-10-19-15,-6 10 0 0,0 0 7 0,0 0-5 16,9 19-32-16,-9-5-97 0,3 4-223 15,-6 8 0-15,3 0 0 0,0 12 0 0,0-1 0 16,0-1 0-16,0 2 0 0,3-9 0 16,-3-1 0-16,2-4 0 0,-1 0 0 0,3-7 0 15,-2 0-438-15,0-5-133 0,0-3-109 16,1-2-176-16,1-6 53 0,-4-1 89 16,0 0-690-16,0 0-857 0</inkml:trace>
  <inkml:trace contextRef="#ctx0" brushRef="#br0" timeOffset="5456.66">29160 8064 4207 0,'-6'-24'191'0,"-4"6"34"0,3 3 40 15,-1 3 58-15,3 3 38 0,-2 1 5 0,3 0-28 16,1 1-35-16,-1 1-36 0,4 6-51 16,-4-11-69-16,4 11-81 0,-5-10-124 0,5 10-149 15,-2-4-185-15,2 4-195 16,0 0-236-16,0 0 72 0,0 0 80 0,-30 12-617 15,14-2-746-15</inkml:trace>
  <inkml:trace contextRef="#ctx0" brushRef="#br0" timeOffset="6427.13">29173 7683 3976 0,'1'-6'235'0,"-1"0"11"0,0 6 29 0,0 0 85 16,0 0 78-16,0 0 46 0,20 31 14 16,-9-2-19-16,1 5-33 0,3 15-17 15,-1 2-104-15,-2 5-325 0,0 5 0 0,0 2 0 16,-3-1 0-16,2 3 0 0,-5-2 0 16,2 1 0-16,-5-5 0 0,-1 0 0 0,0-15 0 15,-2-1 0-15,2-3 0 16,-4-4 0-16,2-9 0 0,-2-5 0 0,0-4 0 15,2-3 0-15,0-3 0 0,0-1 0 16,0-3 0-16,0-5 0 0,0-3 0 0,0 0 0 0,0 0-7 16,25-19-458-16,-15 2 18 0,5-14 41 0,-4-1 45 15,2-2 51-15,-1-1 53 16,1 4 56-16,-1 4 66 0,-6 7 60 0,-1 6 51 16,1 0 38-16,-2 4 35 0,-3-1 26 15,1 5 25-15,3-1 26 0,-3 2 31 0,-2 5 41 16,0 0 25-16,0 0 7 15,0 0-1-15,0 0-11 0,11 24-20 16,-9-10-16-16,-2 4-18 0,3 4-19 0,-3 5-11 0,0-4-23 16,0 3-26-16,0 0-35 0,0 0-50 15,0-2-8-15,2 0-78 0,-2-7-51 16,2-4-39-16,-2 1-29 0,2 0-19 16,0-5-22-16,2-3-19 0,0-1-3 0,-4-5-2 0,13-1 17 15,-13 1 33-15,20-16 53 16,-9 1 53-16,6-11 40 0,-2 0 51 0,1 2 50 15,-3 7 41-15,-4 3 39 16,-1 2 34-16,-4 4 29 0,-1-1 19 0,3 2 24 16,-4 0 15-16,2 2 2 0,-4 5 7 0,0 0 2 0,10-2-13 0,-10 2-21 15,0 0-15 1,0 0-20-16,13 11-74 0,-10-8-96 0,3 1 0 0,-1 1 0 16,-5-5 0-16,12 7 0 15,-4-3 0-15,-3-3 0 0,-5-1 0 16,16 2 0-16,-16-2 0 0,19-3 0 0,-9-1 0 15,1-1 0-15,3-4 0 0,0-1 0 0,4 0 0 16,-5-1 0-16,-2 3 0 16,1-1 0-16,-5 3 0 0,1 0 0 0,-3 1 0 0,4 2 0 15,-6-1 0-15,5 1 0 16,-8 3 0-16,7-6 0 0,-7 6 0 0,6-3 0 16,-6 3 0-16,0 0 0 0,0 0 0 0,0 0 0 15,0 0 0-15,0 0 0 0,0 0 0 16,12 7 0-16,-12-7 0 0,0 10 0 15,0-1 0-15,0 0 0 0,2-1 0 16,-2 4 0-16,0 1 0 0,0 5 0 0,0 1 0 16,0 5 0-16,0 3 0 0,1-1 0 0,-1 10 0 0,4 0 0 15,0-2 0-15,-4-5 0 16,3 7 0-16,6 2 0 0,-4 2 0 16,8 6 0-16,1-9 0 0,-5-1 0 15,1 2 0-15,-3-3 0 0,-1-1 0 16,-6-4 0-16,-1 5 0 0,-6-2 0 0,-8-1 0 15,0-1 0-15,-13 5 0 0,-7-4 0 16,-5-2 0-16,-10-3 0 0,-2-3 0 0,-9-4 0 16,-2-2 0-16,-7-6 0 0,-2-5 0 15,0-4 0-15,-1-1 0 0,1-7 0 0,-2-5 0 16,1-4 0-16,7-6-60 0,-4-3-985 16,7-3 111-16,4 2-1158 0,-4-1-1504 0</inkml:trace>
  <inkml:trace contextRef="#ctx0" brushRef="#br0" timeOffset="6677.02">27413 9543 5977 0,'-44'13'112'0,"10"-3"6"0,4-1-6 0,5-3 39 0,9 0 67 0,5-1 62 0,7-2 60 0,4-3 23 0,29 5 11 0,22-3-228 16,35-2-146-16,49 2 0 0,27 0 0 15,19-1 0-15,69 2 0 0,4 0 0 16,1 3 0-16,1-1 0 0,-16-3 0 15,-59 0 0-15,-6-2 0 0,-9-2 0 16,-20-5 0-16,-20 0 0 0,-17-3 0 0,-35 3 0 0,-9-1 0 16,-21 0 0-16,-6 1 0 0,-9 3 0 15,-13-2 0-15,-2 0 0 0,-8 0 0 0,-5-1 0 16,-2 3 0-16,1 4 0 0,-18-9-468 16,7 5-340-16,-2 4-96 0,-5 4 76 15,0 3-935-15,-3 1-1193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8-23T03:59:41.05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2055 210 3212 0 0,'-24'-17'5507'0'0,"19"13"-4945"0"0,0 0 0 0 0,0 0 0 0 0,-1 0 0 0 0,1 1 0 0 0,-11-5-1 0 0,-68-20 1786 0 0,-139-29 0 0 0,-324-16 361 0 0,448 67-2325 0 0,0 5-1 0 0,0 3 1 0 0,-154 25 0 0 0,213-20-264 0 0,1 2 0 0 0,-61 21 0 0 0,79-22-96 0 0,2 2 0 0 0,-1 0 0 0 0,1 0 0 0 0,1 2 0 0 0,0 1 0 0 0,-24 21 0 0 0,16-11-4 0 0,1 2 0 0 0,1 0 1 0 0,2 2-1 0 0,0 0 0 0 0,2 2 1 0 0,1 0-1 0 0,-21 45 0 0 0,30-52-6 0 0,2 0-1 0 0,0 1 1 0 0,2 0 0 0 0,0 0-1 0 0,1 0 1 0 0,2 1-1 0 0,0 0 1 0 0,2 0-1 0 0,0 0 1 0 0,2 0-1 0 0,6 41 1 0 0,1-9 39 0 0,2 0 1 0 0,3-1-1 0 0,3 0 1 0 0,1-1-1 0 0,36 74 1 0 0,79 81 214 0 0,-13-26-52 0 0,-91-130-187 0 0,84 140 419 0 0,-88-156-216 0 0,1-2-1 0 0,2-1 0 0 0,34 34 0 0 0,-45-55-53 0 0,1 1 0 0 0,0-2 1 0 0,1 0-1 0 0,1-1 0 0 0,-1-1 0 0 0,2-1 1 0 0,-1-1-1 0 0,1 0 0 0 0,1-1 1 0 0,40 7-1 0 0,-21-7 48 0 0,-1-2 0 0 0,1-2 0 0 0,0-1 0 0 0,0-2 0 0 0,40-5-1 0 0,-36-2-58 0 0,-1-1-1 0 0,0-2 1 0 0,43-17-1 0 0,121-55 248 0 0,-82 30-89 0 0,-102 42-282 0 0,-1 0 0 0 0,0-2 0 0 0,0 0-1 0 0,-2-1 1 0 0,0-2 0 0 0,0 0 0 0 0,-1-1 0 0 0,18-20-1 0 0,-12 8-6 0 0,-3 0 0 0 0,0-1 1 0 0,-2-1-1 0 0,31-61 0 0 0,-29 47-17 0 0,22-42-93 0 0,48-138-1 0 0,-82 193 55 0 0,-1 0 1 0 0,-2-1-1 0 0,-1 0 0 0 0,-2 0 1 0 0,-1 0-1 0 0,-2-1 0 0 0,-1 1 1 0 0,-5-49-1 0 0,-1 44-1 0 0,-2-1 0 0 0,-1 1 1 0 0,-1 1-1 0 0,-2 0 0 0 0,-2 0 0 0 0,-25-47 1 0 0,25 59 0 0 0,-1 1 0 0 0,-1 0 0 0 0,0 1 0 0 0,-2 0 0 0 0,-1 2 1 0 0,0 0-1 0 0,-2 1 0 0 0,0 1 0 0 0,-36-23 0 0 0,0 6-332 0 0,-2 2 0 0 0,-113-44 0 0 0,131 63-2563 0 0,-1 2-1 0 0,-83-15 0 0 0,92 24-1073 0 0,7 1-2413 0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8-23T03:59:41.83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127 78 11993 0 0,'-24'-3'-446'0'0,"-79"-6"3733"0"0,111 3-961 0 0,12-1-2252 0 0,78-12 617 0 0,1 6 0 0 0,118-3 0 0 0,-181 14-543 0 0,-4 0-112 0 0,-1 2 0 0 0,42 3 0 0 0,-62-1-888 0 0,0 0 1 0 0,0 1 0 0 0,20 7-1 0 0,-23-7-940 0 0,-1 1 0 0 0,1 0 1 0 0,-1 0-1 0 0,0 1 0 0 0,13 10 0 0 0,-12-7-1758 0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8-23T03:59:42.28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9 191 7601 0 0,'-2'-9'189'0'0,"0"0"1"0"0,0 0 0 0 0,1 0-1 0 0,0 1 1 0 0,1-1 0 0 0,0 0-1 0 0,0 0 1 0 0,1 0 0 0 0,4-17-1 0 0,-3 22-82 0 0,0-1-1 0 0,0 0 0 0 0,0 1 0 0 0,1 0 0 0 0,-1 0 1 0 0,1 0-1 0 0,0 0 0 0 0,1 0 0 0 0,-1 0 1 0 0,1 1-1 0 0,-1-1 0 0 0,1 1 0 0 0,0 0 0 0 0,0 1 1 0 0,0-1-1 0 0,1 0 0 0 0,-1 1 0 0 0,1 0 1 0 0,7-2-1 0 0,-2 1 6 0 0,0 0 0 0 0,0 0 0 0 0,0 1 0 0 0,0 1 0 0 0,1 0 0 0 0,-1 0 0 0 0,1 1 0 0 0,-1 0 1 0 0,0 1-1 0 0,1 0 0 0 0,-1 1 0 0 0,0 0 0 0 0,0 1 0 0 0,0 0 0 0 0,14 6 0 0 0,-18-7-64 0 0,0 1 0 0 0,-1 0-1 0 0,0 0 1 0 0,1 0 0 0 0,-1 0-1 0 0,0 1 1 0 0,-1 0 0 0 0,1 0 0 0 0,-1 1-1 0 0,0-1 1 0 0,0 1 0 0 0,0 0-1 0 0,0 0 1 0 0,-1 0 0 0 0,0 0 0 0 0,0 1-1 0 0,0-1 1 0 0,-1 1 0 0 0,0 0-1 0 0,0-1 1 0 0,0 1 0 0 0,-1 0 0 0 0,0 0-1 0 0,0 1 1 0 0,0-1 0 0 0,-1 12-1 0 0,-9 45 464 0 0,6-53-288 0 0,1-1 0 0 0,0 1 0 0 0,1 0 0 0 0,0 0 0 0 0,0 0 0 0 0,1 0 0 0 0,1-1-1 0 0,-1 1 1 0 0,2 0 0 0 0,-1 0 0 0 0,1 0 0 0 0,6 16 0 0 0,9 5 476 0 0,1-1 1 0 0,2-1-1 0 0,35 42 0 0 0,-28-39 84 0 0,43 70 0 0 0,-63-90-586 0 0,0 1 0 0 0,-1 0-1 0 0,0 0 1 0 0,-1 1 0 0 0,5 17 0 0 0,-9-27-150 0 0,-1-1 1 0 0,1 1 0 0 0,-1 0 0 0 0,0 0 0 0 0,0-1 0 0 0,0 1 0 0 0,-1 0 0 0 0,1-1 0 0 0,-1 1 0 0 0,0 0 0 0 0,0-1 0 0 0,0 1 0 0 0,0-1 0 0 0,-1 1 0 0 0,1-1 0 0 0,-1 0 0 0 0,0 0 0 0 0,0 0 0 0 0,0 0 0 0 0,0 0 0 0 0,-1 0-1 0 0,1 0 1 0 0,-1-1 0 0 0,0 1 0 0 0,-6 3 0 0 0,-7 6 116 0 0,-2-2-1 0 0,1 0 1 0 0,-1-1 0 0 0,-1-1-1 0 0,1-1 1 0 0,-2-1-1 0 0,-25 6 1 0 0,28-9-459 0 0,0 0 0 0 0,-1-1 0 0 0,-26-1 1 0 0,33-1-560 0 0,0-1 0 0 0,0-1 1 0 0,0 0-1 0 0,0 0 1 0 0,0-1-1 0 0,-11-4 0 0 0,11 1-950 0 0,10 6 1515 0 0,1-1 1 0 0,-1 1-1 0 0,1 0 1 0 0,-1-1 0 0 0,1 1-1 0 0,0 0 1 0 0,-1-1-1 0 0,1 1 1 0 0,-1-1-1 0 0,1 1 1 0 0,0 0-1 0 0,-1-1 1 0 0,1 1 0 0 0,0-1-1 0 0,0 1 1 0 0,-1-1-1 0 0,1 0 1 0 0,0 1-1 0 0,0-1 1 0 0,0 1 0 0 0,0-1-1 0 0,0 1 1 0 0,0-1-1 0 0,-1 1 1 0 0,1-1-1 0 0,1 0 1 0 0,-1 1 0 0 0,0-1-1 0 0,0 1 1 0 0,0-1-1 0 0,0 1 1 0 0,0-1-1 0 0,0 1 1 0 0,1-2 0 0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8-23T03:59:42.55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68 48 11217 0 0,'2'-3'108'0'0,"-1"0"1"0"0,1 0-1 0 0,-1 0 0 0 0,1 0 0 0 0,0 0 1 0 0,0 1-1 0 0,1-1 0 0 0,-1 1 0 0 0,0 0 0 0 0,1 0 1 0 0,-1-1-1 0 0,1 1 0 0 0,0 1 0 0 0,0-1 1 0 0,0 0-1 0 0,0 1 0 0 0,0 0 0 0 0,0-1 1 0 0,0 1-1 0 0,0 0 0 0 0,0 1 0 0 0,1-1 1 0 0,5 0-1 0 0,-4 2 47 0 0,0-1 0 0 0,0 1 1 0 0,0 1-1 0 0,-1-1 0 0 0,1 1 0 0 0,0 0 0 0 0,-1 0 1 0 0,1 0-1 0 0,-1 0 0 0 0,0 1 0 0 0,0 0 0 0 0,0 0 1 0 0,0 0-1 0 0,0 0 0 0 0,5 7 0 0 0,-3-4-32 0 0,0 1-1 0 0,0 0 1 0 0,-1 0-1 0 0,0 0 1 0 0,0 1 0 0 0,-1-1-1 0 0,0 1 1 0 0,0 0-1 0 0,0 0 1 0 0,-1 1-1 0 0,-1-1 1 0 0,0 1 0 0 0,0-1-1 0 0,0 1 1 0 0,-1 0-1 0 0,0 0 1 0 0,-1 0-1 0 0,-1 17 1 0 0,-1-16-64 0 0,0-1-1 0 0,-1 1 1 0 0,0-1 0 0 0,0 0-1 0 0,-1 0 1 0 0,0 0-1 0 0,-1 0 1 0 0,0-1 0 0 0,0 0-1 0 0,-1 0 1 0 0,0 0 0 0 0,0 0-1 0 0,-1-1 1 0 0,0 0 0 0 0,0-1-1 0 0,-16 12 1 0 0,7-7-394 0 0,-1 0 0 0 0,0-2 0 0 0,-28 12 1 0 0,-23-1-6032 0 0,66-20 3932 0 0,-6-14-5195 0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8-23T03:59:42.79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232 26 9237 0 0,'0'-1'23'0'0,"0"0"0"0"0,-1-1 1 0 0,1 1-1 0 0,0 0 0 0 0,-1 0 0 0 0,1 0 0 0 0,-1-1 1 0 0,1 1-1 0 0,-1 0 0 0 0,0 0 0 0 0,1 0 1 0 0,-1 0-1 0 0,0 0 0 0 0,0 0 0 0 0,0 0 1 0 0,0 0-1 0 0,0 0 0 0 0,0 1 0 0 0,0-1 0 0 0,0 0 1 0 0,0 1-1 0 0,0-1 0 0 0,0 0 0 0 0,0 1 1 0 0,0 0-1 0 0,-1-1 0 0 0,1 1 0 0 0,0 0 0 0 0,-2-1 1 0 0,-1 1 77 0 0,0 0 0 0 0,0 1 0 0 0,0-1 0 0 0,0 1 1 0 0,0 0-1 0 0,0 0 0 0 0,0 0 0 0 0,1 1 0 0 0,-8 2 0 0 0,-3 4 334 0 0,-1 1-1 0 0,1 0 0 0 0,-23 20 0 0 0,29-22-214 0 0,1 0 0 0 0,0 0 1 0 0,1 0-1 0 0,0 1 0 0 0,0 0 0 0 0,0 0 1 0 0,1 1-1 0 0,1-1 0 0 0,-1 1 1 0 0,1 0-1 0 0,1 1 0 0 0,0-1 0 0 0,0 1 1 0 0,-3 19-1 0 0,6-22-76 0 0,-1 1-1 0 0,2 0 1 0 0,-1 0-1 0 0,1 0 1 0 0,0 0 0 0 0,1 0-1 0 0,0-1 1 0 0,0 1 0 0 0,1 0-1 0 0,0-1 1 0 0,0 0 0 0 0,0 0-1 0 0,1 0 1 0 0,0 0 0 0 0,1 0-1 0 0,0-1 1 0 0,0 0 0 0 0,0 0-1 0 0,8 7 1 0 0,-2-3-141 0 0,1 0-1 0 0,0-1 0 0 0,0 0 1 0 0,1-1-1 0 0,0 0 1 0 0,1-1-1 0 0,0-1 1 0 0,18 6-1 0 0,-21-8-742 0 0,1-1-1 0 0,0-1 1 0 0,-1 0-1 0 0,20 1 1 0 0,-21-3-518 0 0,-1-1-1 0 0,0 0 1 0 0,1 0-1 0 0,-1 0 1 0 0,0-1-1 0 0,12-5 1 0 0,7-4-3256 0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8-23T03:59:43.68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474 47 8769 0 0,'0'0'-247'0'0,"-5"0"104"0"0,0 1 189 0 0,-1 1-1 0 0,1-1 1 0 0,0 1-1 0 0,0 0 0 0 0,0 0 1 0 0,1 0-1 0 0,-1 1 1 0 0,0-1-1 0 0,1 1 0 0 0,0 0 1 0 0,-1 1-1 0 0,1-1 1 0 0,0 1-1 0 0,1 0 0 0 0,-1 0 1 0 0,1 0-1 0 0,0 0 1 0 0,0 0-1 0 0,0 1 0 0 0,-2 5 1 0 0,2-5 56 0 0,0 0 0 0 0,1 1 0 0 0,0-1 0 0 0,0 1 0 0 0,0-1 0 0 0,0 1 0 0 0,1 0 0 0 0,0-1 0 0 0,1 1 0 0 0,-1 0 0 0 0,1 0 0 0 0,0 0 0 0 0,1 0-1 0 0,-1-1 1 0 0,1 1 0 0 0,0 0 0 0 0,0 0 0 0 0,1-1 0 0 0,4 12 0 0 0,2-4 127 0 0,1 0 0 0 0,1 0 0 0 0,0 0 0 0 0,0-1 0 0 0,1-1 0 0 0,1 0 0 0 0,0 0 0 0 0,0-1 0 0 0,1-1 0 0 0,0 0 0 0 0,1-1 0 0 0,0 0 0 0 0,0-1 0 0 0,1 0 0 0 0,0-2 0 0 0,0 1 0 0 0,0-2 0 0 0,0 0 0 0 0,1-1 0 0 0,22 2 0 0 0,-34-5-99 0 0,1 0 1 0 0,-1 0 0 0 0,0 0-1 0 0,1 0 1 0 0,-1 0 0 0 0,1-1-1 0 0,-1 0 1 0 0,0 0 0 0 0,0 0-1 0 0,1-1 1 0 0,-1 1 0 0 0,0-1-1 0 0,0 0 1 0 0,0 0 0 0 0,-1-1-1 0 0,1 1 1 0 0,0-1 0 0 0,-1 1-1 0 0,4-5 1 0 0,-4 3-11 0 0,0-1 0 0 0,0 1 0 0 0,0-1 0 0 0,0 0 0 0 0,-1 0 0 0 0,0 0-1 0 0,0-1 1 0 0,0 1 0 0 0,-1 0 0 0 0,0-1 0 0 0,0 1 0 0 0,0-1 0 0 0,0-6 0 0 0,-1-5 33 0 0,-1 1 0 0 0,0 0 1 0 0,-1 0-1 0 0,-1 0 0 0 0,-1 0 0 0 0,0 1 1 0 0,-1-1-1 0 0,0 1 0 0 0,-12-22 0 0 0,12 28-93 0 0,0 0 1 0 0,-1 1-1 0 0,0-1 0 0 0,0 1 0 0 0,-1 0 0 0 0,0 1 0 0 0,-1 0 1 0 0,0 0-1 0 0,0 0 0 0 0,0 1 0 0 0,-1 0 0 0 0,0 1 0 0 0,0 0 1 0 0,-12-5-1 0 0,7 5-247 0 0,-1 1 1 0 0,0 0 0 0 0,-1 1-1 0 0,1 0 1 0 0,0 1 0 0 0,-1 1-1 0 0,0 0 1 0 0,-26 4 0 0 0,7 1-1065 0 0,-1 3 1 0 0,1 1 0 0 0,1 1 0 0 0,0 2 0 0 0,0 2-1 0 0,1 1 1 0 0,-49 28 0 0 0,18 0-2705 0 0,3 3-1463 0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8-23T03:59:47.72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176 84 9997 0 0,'0'0'-409'0'0,"-3"-2"261"0"0,0-1 372 0 0,1 0 1 0 0,-1 0-1 0 0,1 0 1 0 0,-1-1 0 0 0,1 1-1 0 0,0-1 1 0 0,0 1-1 0 0,0-1 1 0 0,1 0 0 0 0,0 0-1 0 0,-1 0 1 0 0,1 0 0 0 0,1 0-1 0 0,-2-6 1 0 0,-3-10 1222 0 0,5 18-58 0 0,-2 12-1191 0 0,1 0 0 0 0,0 0 1 0 0,1 0-1 0 0,0 0 0 0 0,0 0 0 0 0,1 0 1 0 0,1 0-1 0 0,3 13 0 0 0,-2 0 103 0 0,-1-10-159 0 0,24 227 1666 0 0,-23-186-1364 0 0,-3 0 0 0 0,-8 79 0 0 0,6-123-404 0 0,0-1 0 0 0,-1 0 1 0 0,0 0-1 0 0,-1 0 0 0 0,0 0 0 0 0,0-1 1 0 0,-1 0-1 0 0,0 1 0 0 0,-1-2 0 0 0,-11 14 1 0 0,-9 8 779 0 0,-38 31 1 0 0,48-46-137 0 0,16-14-581 0 0,-1 0-1 0 0,1 1 1 0 0,-1-1-1 0 0,0 1 0 0 0,1-1 1 0 0,-1 1-1 0 0,1-1 1 0 0,-1 1-1 0 0,1-1 1 0 0,-1 1-1 0 0,1-1 1 0 0,0 1-1 0 0,-1-1 1 0 0,1 1-1 0 0,0 0 0 0 0,-1-1 1 0 0,1 1-1 0 0,0 0 1 0 0,0-1-1 0 0,0 1 1 0 0,0 0-1 0 0,-1-1 1 0 0,1 2-1 0 0,13 1 731 0 0,35-12-823 0 0,-38 7 301 0 0,87-21 201 0 0,-34 9-6747 0 0,-81-2-5783 0 0,7 6 4222 0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8-23T03:59:47.96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505 17 13633 0 0,'3'-17'-172'0'0,"-3"20"195"0"0,-5 41 383 0 0,-3 30 240 0 0,5 60 143 0 0,7 0-1 0 0,21 137 1 0 0,4 146 325 0 0,-28-392-1126 0 0,-2-1 1 0 0,-1 1 0 0 0,-1-1-1 0 0,-1 0 1 0 0,-1 0-1 0 0,-1 0 1 0 0,-18 44 0 0 0,20-58-179 0 0,-1-1-1 0 0,-1 1 1 0 0,1-1 0 0 0,-2 0-1 0 0,1-1 1 0 0,-1 0 0 0 0,0 0 0 0 0,-1 0-1 0 0,0-1 1 0 0,0 0 0 0 0,-1-1 0 0 0,0 0-1 0 0,0 0 1 0 0,0 0 0 0 0,0-2 0 0 0,-1 1-1 0 0,0-1 1 0 0,0 0 0 0 0,0-1 0 0 0,-15 3-1 0 0,4-4-607 0 0,0 0 0 0 0,0-1 0 0 0,0-1 0 0 0,0 0-1 0 0,1-2 1 0 0,-1-1 0 0 0,0 0 0 0 0,1-2 0 0 0,-1 0-1 0 0,-19-8 1 0 0,-37-16-2495 0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8-23T03:59:48.23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870 27 7689 0 0,'-10'-4'46'0'0,"0"-1"0"0"0,-1 1 0 0 0,1 1 0 0 0,0 0 0 0 0,-1 1 0 0 0,0 0 0 0 0,0 0 0 0 0,0 1 0 0 0,0 0 1 0 0,1 1-1 0 0,-1 1 0 0 0,0-1 0 0 0,0 2 0 0 0,0-1 0 0 0,0 2 0 0 0,1-1 0 0 0,-1 2 0 0 0,-9 3 0 0 0,-20 9 266 0 0,2 2-1 0 0,0 2 0 0 0,-41 28 1 0 0,41-22 7 0 0,2 1 0 0 0,0 1 0 0 0,2 2 1 0 0,2 2-1 0 0,0 1 0 0 0,2 1 1 0 0,2 2-1 0 0,-39 65 0 0 0,47-69-50 0 0,3 2 0 0 0,0 0-1 0 0,3 1 1 0 0,0 1-1 0 0,3 0 1 0 0,1 1 0 0 0,1 0-1 0 0,2 0 1 0 0,2 1-1 0 0,-1 68 1 0 0,7-82-134 0 0,1-1 0 0 0,1 1 1 0 0,1-1-1 0 0,1 0 0 0 0,2 0 0 0 0,0 0 0 0 0,1-1 0 0 0,1 0 1 0 0,1-1-1 0 0,25 41 0 0 0,-17-37 25 0 0,2 0 0 0 0,0-1 1 0 0,2-1-1 0 0,0-1 0 0 0,1-1 0 0 0,2-1 1 0 0,41 26-1 0 0,-17-18-278 0 0,1-2 0 0 0,1-2 0 0 0,1-3 0 0 0,1-2 0 0 0,1-2-1 0 0,1-2 1 0 0,0-3 0 0 0,108 9 0 0 0,-108-16-1162 0 0,0-4 0 0 0,0-1 1 0 0,0-3-1 0 0,0-2 0 0 0,0-3 0 0 0,-1-2 0 0 0,0-2 0 0 0,100-38 0 0 0,-46-4-2689 0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8-23T03:59:48.75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77 19 8421 0 0,'-29'-18'2344'0'0,"27"18"-1073"0"0,4 6-987 0 0,14 40 308 0 0,-11-34-494 0 0,0 0 0 0 0,-1 0-1 0 0,-1 0 1 0 0,1 0 0 0 0,-2 1 0 0 0,0 0 0 0 0,-1-1-1 0 0,0 1 1 0 0,0 0 0 0 0,-2-1 0 0 0,1 1 0 0 0,-4 13-1 0 0,-2-4 150 0 0,-2 1 0 0 0,-1-1 0 0 0,-15 28-1 0 0,-11 27 1035 0 0,34-75-1192 0 0,1 1 0 0 0,-1-1 1 0 0,0 1-1 0 0,1-1 0 0 0,-1 1 0 0 0,1-1 1 0 0,0 1-1 0 0,0 0 0 0 0,0-1 1 0 0,0 1-1 0 0,0-1 0 0 0,1 1 0 0 0,-1-1 1 0 0,1 1-1 0 0,0-1 0 0 0,-1 1 0 0 0,1-1 1 0 0,0 1-1 0 0,0-1 0 0 0,1 0 1 0 0,-1 0-1 0 0,0 0 0 0 0,1 1 0 0 0,0-1 1 0 0,-1 0-1 0 0,1-1 0 0 0,0 1 0 0 0,0 0 1 0 0,0-1-1 0 0,0 1 0 0 0,0-1 1 0 0,0 1-1 0 0,0-1 0 0 0,1 0 0 0 0,-1 0 1 0 0,1 0-1 0 0,1 1 0 0 0,14 4 170 0 0,-1 0 1 0 0,1-1-1 0 0,0-1 0 0 0,22 2 1 0 0,-20-3-101 0 0,9 1-302 0 0,44 9-1412 0 0,-69-12 751 0 0,0 1 1 0 0,0-1 0 0 0,0 1-1 0 0,0 0 1 0 0,0 0 0 0 0,0 0-1 0 0,6 5 1 0 0,-9-3-2777 0 0,-4 5 863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842.91333" units="1/cm"/>
          <inkml:channelProperty channel="Y" name="resolution" value="2949.324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8-23T02:50:23.77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5698 7726 924 0,'0'0'338'0,"0"0"-95"15,0 0-54 1,0 0-37-16,0 0-20 0,0 0-15 0,-14 0-8 0,14 0-6 16,0 0 6-1,0 0 16-15,0 0 19 0,0 0 0 0,0 0-9 0,0 0-10 0,27 5-4 16,-16-3-14-1,-11-2-4-15,23 0-8 0,-12 2-16 0,0-2-1 0,-11 0-15 16,19 0-4-16,-10 0 4 0,-9 0 6 0,13 0 7 16,-13 0 8-16,0 0 2 15,0 0 5-15,0 0-3 0,0 0-6 0,0 0 3 16,0 0-3-16,-36 10 1 0,25-8 1 16,0-1 1-16,-3 1 5 0,3 1 3 0,11-3 2 15,-21 1 8-15,15 2 9 16,6-3 4-16,-12 3 13 0,12-3 1 0,0 0-11 0,0 0-12 15,0 0-17 1,0 0-8-16,0 0-7 0,0 0-8 0,37-18-1 0,-20 14-16 16,6 1-6-16,2-3-6 15,-4 3 8-15,0-1-11 0,-4 1-3 0,-4 1-7 16,-1 0-5-16,-12 2 4 0,20-2-8 16,-20 2-2-16,9 0 10 0,-9 0-12 0,0 0 4 15,0 0-5-15,0 0-5 0,0 0 0 16,-37 11 5-16,26-7-2 0,2-1 0 15,-3-1 1-15,0 1-8 0,12-3 0 0,-17 4-3 16,9-1 6-16,8-3-5 0,-9 4 1 16,9-4-4-16,0 0 2 0,0 0 13 0,0 0-14 15,0 0 0-15,0 0-12 0,0 0-25 16,0 0-19-16,0 0-32 0,40-4-39 0,-40 4-52 16,16-3-74-16,-16 3-90 15,11-2-117-15,-11 2-180 0,5-2-57 0,-5 2 76 16,0 0-486-16,0 0-578 0</inkml:trace>
  <inkml:trace contextRef="#ctx0" brushRef="#br0" timeOffset="1083.83">9076 6954 2921 0,'-8'-5'-16'0,"-2"-2"36"0,3 1 29 0,-2 4 29 15,0-1 41-15,0 1 34 0,0-2 37 16,3 1 29-16,6 3 16 0,-13-4 9 0,13 4 1 16,-11-3-4-16,11 3 4 0,0 0 2 15,-13-4-6-15,13 4-12 0,0 0-25 0,0 0-11 16,0 0-20-16,0 0-19 0,45-3-15 16,-25 3-16-16,9 2-16 0,-1 1-12 0,8 2-4 15,0 2-11-15,-6 2-8 0,-6-3-16 16,-5 0 3-16,-4 1-8 0,-1 0-6 15,-7 0-8-15,-1 1-1 0,-4 1 4 16,-6 1-5-16,-1 2 5 0,-8 3 5 0,-10 4 4 16,-2 2 3-16,-6-3-6 0,4 2 3 0,-3-2-10 15,5-2 1-15,8-6 3 16,3 0-6-16,3-1 5 0,0-3-9 0,4 0 8 0,0-1 9 16,6 2 11-16,-1 2 13 15,2-9-74-15,5 16 0 0,5-3 0 0,3 2 0 0,3-1 0 16,4 8 0-1,5-1 0-15,-2 1 0 0,2 0 0 0,-2 1 0 0,-4-3 0 0,-1 3 0 16,-6-7 0 0,-4 0 0-16,-3-2 0 0,-5-1 0 0,-1 0 0 0,-9 2 0 15,-1-1 0-15,-12 4 0 0,-4 0 0 0,-5-5 0 16,-4 0 0-16,-4-5 0 16,-2-2 0-16,0 0 0 0,0-3 0 0,4 1 0 15,7-4 0-15,6 0 0 0,5 0 0 16,3-2 0-16,0 0 0 0,3 0 0 0,3-2 0 15,-3 3 0-15,14 1 0 16,-17-3 0-16,17 3 0 0,-15-3 0 0,15 3 0 0,-11-2 0 16,11 2 0-16,-10 0 0 0,10 0 0 15,0 0 0-15,0 0 0 0,-17 3-700 16,13 0-282-16,-1 3-1232 0,-3 1-1617 0</inkml:trace>
  <inkml:trace contextRef="#ctx0" brushRef="#br0" timeOffset="4839.84">18592 6646 5545 0,'-4'-7'-272'0,"4"7"80"0,-1-5 68 0,1 5 59 16,-3-5 42-16,3 5 40 0,0 0 27 16,-4-7 22-16,4 7 7 0,0 0 3 0,0 0 0 15,0 0 0-15,-4-9-1 16,4 9-2-16,0 0 0 0,0 0 1 0,0 0 7 0,0 0-4 15,0 0 3-15,0 0-6 16,-1-9 4-16,1 9 0 0,0 0-2 0,0 0 7 0,0 0 0 16,0 0-4-16,0 0 5 0,0 0 4 15,0 0-5-15,0 0-9 0,0 0-7 16,0 0 4-16,0 0-9 0,0 0-10 0,0 0-4 16,0 0-5-16,0 0-6 0,0 0-1 15,0 0-5-15,0 0-2 0,0 0-6 0,0 0-3 16,0 0-8-16,0 0 29 15,0 0 8-15,0 0 7 0,0 0 1 0,-15 27-3 0,8-18 5 16,4 5 3-16,-3 2-5 0,2-1-1 16,-1 4-7-16,1 0-1 0,2-2-5 15,-1 6-2-15,3-5-4 0,-3 2-5 0,3-3 0 16,0 1-6-16,3 2 2 0,-1-4-2 16,-1 0 1-16,3-1-5 0,3-3-14 0,-3-2 0 15,3 1-4-15,2-1 5 16,-4-2-4-16,6-2 5 0,1-1-6 15,1-2-4-15,0-1 0 0,1-1 0 0,3-2 0 16,0-1 0-16,5-3 0 0,-4-2 0 16,5-2 0-16,-2 1 0 0,3-6 0 0,0 2 0 15,-7 2 0-15,2 0 0 0,-4-2 0 16,2 1 0-16,-3 1 0 0,-3 2 0 0,-3 1 0 0,1 1 0 16,-1 2 0-16,-5-2 0 15,5 3 0-15,-2-1 0 0,-6 4 0 0,10-7 0 0,-10 7 0 16,0 0 0-1,0 0 0-15,5 16 0 0,-5-6 0 0,-2 5 0 0,0 6 0 16,-1 12 0-16,-5 4 0 0,0 2 0 16,2 3 0-16,-3 0 0 0,4-3 0 0,-1-2 0 15,0 0 0-15,0-3 0 16,2-7 0-16,3-6 0 0,-1-3 0 0,0 0 0 16,-2-3 0-16,2-3 0 0,2-1 0 0,0-3 0 15,-1 1 0-15,-1-1 0 0,2-8 0 16,-3 11 0-16,3-11 0 0,-4 6 0 0,4-6 0 15,0 0 0-15,0 0 0 16,0 0 0-16,0 0 0 0,0 0 0 0,0 0 0 16,0 0 0-16,0 0 0 0,-5-18 0 0,5 18 0 15,-8-7-131-15,3 5-839 0,-5-3 24 16,-2 5 90-16,-2 0-942 0,-6 2-1228 16</inkml:trace>
  <inkml:trace contextRef="#ctx0" brushRef="#br0" timeOffset="10413.25">1874 10511 2608 0,'0'0'258'15,"0"0"-43"-15,-25-6-23 16,25 6-14-16,-11-6-4 0,7 0 18 0,4 6 3 16,-10-8-10-16,8 1-7 0,2 7-13 15,-4-12-12-15,6 3-12 0,2 1-11 16,2-1-17-16,4-1-7 0,3 0-13 15,2 3-12-15,-2 0-8 0,5 2-10 0,-2 1-6 16,4 6-7-16,-2 2-3 0,0 3-7 16,1 3-5-16,-6 5-4 0,-2 4-4 15,1 10 5-15,-8-1-1 0,-8 7 8 0,-6 0 1 16,-8 8 8-16,-4-2 23 0,-4-3 20 16,-1 0-8-16,3-3 13 0,4-9 5 0,1-3 22 15,4-5 15-15,6-4 6 0,1-2 17 16,2-3 20-16,2-2 14 0,-1 1 8 0,3-3 3 15,2-5 0-15,-4 7-11 16,4-7-168-16,0 0-27 0,19 7 0 0,-3-5 0 16,4-4 0-16,3 2 0 0,0 0 0 0,2-2 0 15,2 0 0-15,0 2 0 16,-7-1 0-16,-1-1 0 0,0 2 0 0,-3-2 0 0,-4 2 0 16,-1 0 0-16,-11 0 0 15,14 0 0-15,-14 0 0 0,14-2 0 0,-14 2 0 16,0 0 0-16,11 0-310 15,-11 0-237-15,0 0-140 0,0 0-229 0,0 0 86 16,0 0 87-16,0 0-671 0,0 0-866 16</inkml:trace>
  <inkml:trace contextRef="#ctx0" brushRef="#br0" timeOffset="10610.13">2373 10768 4321 0,'-4'-10'178'0,"0"3"9"0,1 0 26 0,-1 2 34 0,4 5 24 0,-5-11-11 16,5 11-27-16,-3-6-31 0,3 6-35 0,0 0-69 0,0-7-97 15,0 7-97-15,0 0-101 16,0 0-92-16,0 0-114 0,0 0-166 0,0 0-174 16,0 0 74-16,0 0-492 15,0 0-626-15</inkml:trace>
  <inkml:trace contextRef="#ctx0" brushRef="#br0" timeOffset="10879.86">2701 10526 3147 0,'7'-14'79'16,"0"2"21"-16,-1 2 6 0,4 0-13 0,-2 1 6 15,1-1-5-15,3 3 4 0,-1-1-18 16,-2 2 2-16,3 3-15 0,-3 1-14 0,-9 2-4 15,0 0-13-15,22 2-7 16,-22-2-2-16,5 10-5 0,-5-10-6 0,0 11 5 0,0-5 0 16,0-6-8-16,-3 14 1 0,1-9-1 15,2-5-4-15,-2 10 6 0,2-10 3 16,-2 7-12-16,2-7-33 0,0 0-50 0,0 0-49 16,18-1-81-16,-18 1-113 15,22-9-161-15,-8 6-98 0,0-3 61 0,3 3-187 0,-3 0-198 16</inkml:trace>
  <inkml:trace contextRef="#ctx0" brushRef="#br0" timeOffset="11009.7">3062 10490 2256 0,'0'0'219'15,"0"0"20"-15,0 0 7 0,0 0 12 0,0 0 2 16,0 0-17-16,12-10-25 0,-12 10-26 16,0 0-37-16,0 0-72 0,0 0-82 0,11-2-83 15,-11 2-90-15,0 0-116 16,0 0-199-16,25 3-112 0,-25-3 63 0,15 4-215 15,-9-2-240-15</inkml:trace>
  <inkml:trace contextRef="#ctx0" brushRef="#br0" timeOffset="11479.88">2546 10536 2313 0,'-6'-10'115'0,"2"2"-2"16,4-2 7-16,2 4-6 0,0-3 1 0,4 3 0 16,4-1 15-16,3 0-2 0,0 2-21 0,9-2-6 15,-6 3-13-15,6 4-15 0,-4 4-7 16,1-1-4-16,3 6-6 0,-4 1-7 16,-2 4-5-16,-3 1-5 0,-6 1 8 15,-2 2-13-15,-3-2-4 16,-4 1 18-16,-5 4 5 0,-4-2 11 0,2-2 18 0,-1 0 11 15,2-3 6-15,5-5 7 0,-3 1 4 0,3-2 2 16,-1-1-8-16,2 0-9 0,2-7-8 16,0 10-12-16,0-10-17 0,15 8-54 15,-4-4-78-15,3-1-73 16,2-1-83-16,4 2-81 0,-3-1-92 0,2 1-122 16,2 1-93-16,-4 2 60 0,-2-1-253 15,-4 1-297-15</inkml:trace>
  <inkml:trace contextRef="#ctx0" brushRef="#br0" timeOffset="11609.61">2946 10854 2424 0,'4'3'151'0,"-4"-3"61"0,0 0 39 0,4 7 44 16,-4-7 41-16,0 0 21 0,0 0 7 16,0 0-35-16,5 5-31 0,-5-5-32 15,0 0-66-15,0 0-95 0,0 0-94 16,11 2-120-16,-11-2-156 0,11 2-192 16,-11-2-243-16,11 1 25 0,-11-1 84 0,12 5-362 15,-7-1-432-15</inkml:trace>
  <inkml:trace contextRef="#ctx0" brushRef="#br0" timeOffset="12529.75">3223 10240 2648 0,'-12'-22'-51'0,"-5"-8"0"0,-2 0 5 0,-8-7 1 16,-4-2 4-16,-3 0 7 16,-4-3 3-16,-6 1 11 0,-3 2 22 15,-20-6 6-15,-4 8-1 0,5 9 13 0,-5 7 0 16,-4 10 8-16,-7 4 8 0,-8 7 9 15,-16 8 9-15,-3 13 13 0,-2 11 18 16,-1 15 7-16,1 15 12 0,5 6 5 0,4 12 17 16,-11 32-4-16,36-21 3 0,9 5 35 0,10 4-10 15,15-3 13-15,14-1-3 0,15-3-17 16,14-18-9-16,25 11-5 0,15-7 11 0,24-7-11 16,21-11-12-16,18-10-11 15,11-11-11-15,16-11-10 16,12-11-21-16,7-11-32 0,5-13-40 0,-1-9-20 15,-3-8-5-15,1-9-1 0,25-24 7 0,-54 3 4 16,-5-1 5-16,-14-7 3 0,-8-9-1 0,-13-11 3 16,-11-7-3-16,-12-5 3 0,-16-5-2 15,-12-4-2-15,-16-3 4 0,-15 1-6 16,-17-1-16-16,-19 4-14 0,-16 8-9 0,-18 9-17 16,-14 16-17-16,-15 12-1 0,-12 18-20 15,-9 13-19-15,-4 19-26 0,-1 9-22 16,1 11-36-16,2 11-33 0,8 4-48 15,13 6-104-15,9-1-136 0,15 0 49 0,23-4-92 16,13-4-81-16</inkml:trace>
  <inkml:trace contextRef="#ctx0" brushRef="#br0" timeOffset="13979.77">2692 8956 1711 0,'5'-16'47'0,"-1"4"36"0,-1-2 24 16,-1 4 16-16,0 1 27 15,0-1 30-15,2 0 32 0,-3 1 1 0,1 3-9 16,-2 6-22-16,4-13-22 0,-4 13-21 16,0 0 2-16,0 0 24 0,0 0 8 0,-2 45 5 15,-3-9 2-15,-1 7 6 0,-1 10-2 16,-2 0-1-16,2 1-3 0,1-13-12 15,1 1-16-15,-1-2-7 0,3-1-6 16,-4-4-3-16,2-6-13 0,1-7-11 0,0-3-8 16,1-2-5-16,-1-1-13 0,2-5-4 0,0 0 1 15,-1-1 3-15,0-1 25 0,1-5 7 16,2-4-10-16,0 0-12 0,0 0-12 16,0 0-2-16,-22-9-15 0,13-2-9 15,0-1-4-15,0-3-11 0,-3-1-4 0,5 4-1 16,-3 0-5-16,2 4-5 0,2-1-8 15,-1 4-5-15,2 2-2 16,5 3-7-16,-13-6-3 0,13 6 0 0,0 0 1 0,0 0-1 0,0 0 4 16,-14 13 1-16,14-13-1 15,3 8-3-15,-3-8 1 0,0 0 0 0,16 11 13 16,-7-11-15-16,-9 0 6 0,17 3 1 16,-17-3-2-16,25-5 0 0,-11-2 1 0,1-5-5 15,0 0 5-15,4-10-6 0,-2-6 1 16,-4-1-7-16,3-6 7 0,-7-4-8 0,5-7 10 15,-5 5-6-15,0 1-7 16,1 2 3-16,0 2 7 16,-3 4-6-16,-1 6-2 0,-1 6 1 0,2 1 1 0,0 2-13 0,4 0 5 15,3 5 1-15,6-1-3 0,7 1 1 16,7 2 5-16,5 4 3 0,1 0 0 0,3 1 3 16,5 1 0-16,-4 1-23 15,0-1 1-15,-4 3 4 0,-10 1-2 16,-6 0 0-16,-6 0 2 0,-4-2 4 0,-1 2 3 15,-13 0-8-15,21 0-18 0,-14 0-22 16,-7 0-12-16,16 0-23 0,-16 0-28 0,6 3-31 0,-6-3-49 0,0 7-50 16,0-7-63-1,-14 18-64-15,3-3-68 0,-9 4-86 0,-2 3-201 16,-1 2 63-16,0 2-480 0,0 0-619 16</inkml:trace>
  <inkml:trace contextRef="#ctx0" brushRef="#br0" timeOffset="14659.81">2912 9176 2874 0,'0'0'-123'0,"0"0"39"0,2-8 31 0,-2 8 28 16,2-7 24-16,-2 7 32 15,2-8 20-15,-2 8 18 0,4-11 0 0,-4 11 4 16,1-8 4-16,-1 8 1 16,2-7-3-16,-2 7 0 0,0-9-3 0,0 9 3 0,0 0 2 15,0-10-4 1,0 10-12-16,2-7-1 0,-2 7-13 0,0 0 0 0,0 0-6 15,2-8 2-15,-2 8-5 16,0 0-3-16,0 0-2 0,0 0 0 0,0 0-1 16,0 0-1-16,0 0-3 0,0 0-2 15,0 0 7-15,0 0-2 0,0 0 11 16,0 0-2-16,0 0 3 0,0 0 1 0,0 0-1 16,-20 18 9-16,19-9 4 0,1 0 0 15,0-1-4-15,1 2 2 0,4 1 2 0,1-2-4 16,-1-1-2-16,4 0 2 0,0-1-7 15,0 0 1-15,0-1-1 0,3-3 1 16,1-2 1-16,-13-1 1 0,21-1-5 16,-8-2 5-16,0-3-1 0,1-1 0 0,-3-1-4 15,3-5-7-15,-5 4 1 0,4-7-2 0,-1 1-4 16,-2 3 0-16,-3 0 6 0,-1 1 6 16,0 5-1-16,1-1-11 0,-3 0-4 0,-4 7-6 15,4-6-3-15,-4 6 2 16,0 0 4-16,0 0 15 0,0 0 1 15,-10 40 8-15,3-19 12 0,-3 8 13 16,1 2 11-16,-1 1 1 0,0 1-3 0,5 0-1 0,-1-6-3 0,4-2-12 16,0 0 1-16,1-5-10 0,-1 2 5 15,2 0-13-15,0-6-3 0,-2 1 0 16,2-3-1-16,-2-2-11 0,2-2-5 16,0 1-4-16,0-3-16 0,0 1-33 0,-2-2-46 15,2-7-48-15,2 13-59 0,-4-8-56 16,2-5-76-16,0 10-97 0,0-10-123 15,-3 4-234-15,3-4 64 0,0 0 80 16,0 0-398-16,0 0-492 0</inkml:trace>
  <inkml:trace contextRef="#ctx0" brushRef="#br0" timeOffset="14863.53">3424 9360 3026 0,'0'0'115'0,"0"0"27"0,-7-10 25 0,7 10 40 0,0 0 43 16,-8-7 23-16,8 7 4 0,0 0-15 0,-3-5-24 0,3 5-21 16,0 0-23-16,0 0-25 0,16-5-13 0,-16 5-14 15,21-2-52-15,-8 2-65 16,3 0-75-16,-1 0-90 0,2 2-102 0,-4 2-95 16,-1-3-106-16,-1 0-95 0,-1 0-135 15,-5 3 55-15,-5-4-372 0,7 6-465 16</inkml:trace>
  <inkml:trace contextRef="#ctx0" brushRef="#br0" timeOffset="15019.96">3407 9467 2751 0,'-10'5'42'0,"1"-2"47"0,2-2 47 15,7-1 40-15,-14 4 36 0,14-4 32 16,-11 2 12-16,11-2-14 0,0 0-20 16,0 0-23-16,0 0-24 0,-10 3-22 0,10-3-49 15,0 0-73-15,0 0-101 16,0 0-129-16,29 5-147 0,-14-5-173 15,2-3-134-15,0-1 61 0,4-3-311 16,2 1-383-16</inkml:trace>
  <inkml:trace contextRef="#ctx0" brushRef="#br0" timeOffset="15280.01">3777 9288 2690 0,'15'-14'89'0,"-1"1"32"0,-1-1 23 0,1 2 16 16,2-1 28-16,7-2 26 15,-1 5 12-15,-2 3 3 0,3 2 1 0,-2 3-7 0,-2 2-7 16,-2 4-21-1,2 4 13-15,-6 3 20 0,-3 4 24 0,-3 4 8 16,-5 1-7-16,-4 3 0 0,-9 9 6 16,-3-1-1-16,-3 1-9 0,-2-5-10 0,4-1-18 15,1-6-13-15,7-3-13 0,1-2-23 0,5-3-161 0,2 1-11 16,5-2 0-16,10 2 0 16,2-3 0-16,13 0 0 15,-3-5 0-15,-3-1 0 0,4-5 0 0,11-2 0 16,-3 0-73-16,0-2-443 0,-2-2-144 0,-1 0-195 15,-7 2-18-15,-9 1 96 16,-2 3-732-16,-7 2-955 0</inkml:trace>
  <inkml:trace contextRef="#ctx0" brushRef="#br0" timeOffset="18454.95">8436 10218 3903 0,'0'0'-160'0,"0"0"39"0,0 0 34 0,-8-4 38 15,8 4 31-15,0 0 30 16,-3-6 27-16,3 6 21 0,-9-4 5 0,9 4 12 16,-7-4 12-16,7 4 15 0,-9-4 8 0,0 0 10 15,4 0 8-15,-3 1 6 0,8 3 2 16,-14-9 1-16,5 4 1 0,2-4-3 0,0 1-8 16,1 0-8-16,0-3-13 0,2-3-11 15,4 3-7-15,0-3-11 0,4-1-6 16,2-1-10-16,3 0-7 0,2 3-7 15,5-1-5-15,3 2-4 0,0 3-7 0,2 2-2 16,1 2-2-16,0 5-6 0,-3 1-6 0,4 7-2 0,1 6 3 16,1 3-5-1,-7 5 2-15,-9 1-4 0,-4-1 4 0,-5 3-2 0,-7 11 10 16,-11 7 23-16,-4 0 2 16,-8 0 15-16,-2 0 12 0,-4-4 25 0,0-1 8 15,4-4 9-15,3-3 11 0,7-6 4 16,3-5-2-16,6-3 1 0,5-3 1 0,-2-4 10 0,8 0 26 15,2-1 31 1,4 0 13-16,9 0-125 0,7-2-87 0,12 2 0 0,6 0 0 16,4-4 0-16,3 0 0 15,15 2 0-15,-12-4 0 0,1 1 0 0,-7-1 0 0,0-1 0 16,-12 0 0-16,-5-2 0 0,-5 1 0 16,-4-1 0-16,-1 0 0 0,-15 0 0 15,21 2 0-15,-12-2 0 0,-9 0 0 0,20 0 0 16,-20 0 0-16,11 0 0 0,-11 0 0 15,12 0 0-15,-12 0 0 0,11 0 0 16,-11 0 0-16,0 0 0 0,0 0 0 16,0 0-140-16,0 0-880 0,0 0 69 0,0 0 99 15,0 0-926-15,-38 8-1208 0</inkml:trace>
  <inkml:trace contextRef="#ctx0" brushRef="#br0" timeOffset="20170.16">18318 9272 1082 0,'0'0'380'0,"0"0"-119"0,-16-8-26 15,16 8-16-15,-5-4-1 16,5 4-3-16,-8-6-10 0,8 6-4 0,-4-7 11 0,4 7 0 15,-3-5-5-15,3 5-14 16,0 0-22-16,5-10-15 0,6 4-19 0,3 2-11 0,8 0-15 16,3-1-9-16,11-1-11 0,3 3-10 15,1 3-3-15,-8-1-10 0,-5 2-10 0,0-1-6 16,-7 0-8-16,0 3-5 0,-4 0-4 16,0 0-4-16,-3 2-4 0,-5-2-1 15,1 4-2-15,-5 2-1 0,-2-1 1 0,-6 1-5 16,-1 3 2-16,-7 1 2 15,-9 7-3-15,-2-2-4 0,-4 3 0 0,1-1-1 16,-1 0-2-16,-1 0 1 0,3-3 0 0,4-3-4 16,6-4-1-16,3 0-2 0,5-1 2 15,-1-2 6-15,0 2 21 0,6-1 20 0,0-1 6 16,6 1 1-16,4 3-1 16,0-1-4-16,3 4-4 0,3-1-2 0,-1 3-4 0,2 6-5 15,0-5-6-15,-3 0-5 16,-1 1 4-16,-3-2 4 0,-3 0 5 0,2-1 16 15,-5 1 10-15,-4-1 20 0,-1 0 16 16,-5 0 11-16,-1-2 4 0,-5 3 3 16,-8 2 0-16,-5-2-6 0,1-1-4 15,-5-3 1-15,2 0 2 0,6-3-3 0,-1-3 6 16,1-2 8-16,6 0 8 0,0-3-25 0,1 1-112 0,3 0 0 16,0-2 0-16,2-2 0 15,-1 0 0-15,12 2 0 0,-21-1 0 0,14-1 0 0,-2 0 0 16,9 2 0-1,-14-3 0-15,6 2-57 0,8 1-393 0,-21 1-116 0,21-1-150 16,-19 3-180-16,9-1 98 0,3 1-803 0,0 1-1042 16</inkml:trace>
  <inkml:trace contextRef="#ctx0" brushRef="#br0" timeOffset="21919.97">4344 12800 2917 0,'0'0'131'0,"0"0"-56"16,0 0-35-16,0 0-6 0,-4-12 3 0,4 12 18 15,0 0 20-15,0 0-2 0,0 0 7 16,0 0 3-16,-9-5-17 0,9 5 8 0,0 0-9 0,0 0-1 16,0 0-10-16,6-7 2 15,-6 7-10-15,13-7-2 0,-8 3-8 0,4-1-3 0,-4 2-4 16,-5 3 9-1,9-5-9-15,-3 1 8 0,-6 4-3 0,6-4-8 16,-6 4 1-16,0 0 5 0,0 0 2 0,0 0 3 0,0 0 11 16,-42 11 3-16,29-6 0 15,-1 2 2-15,3 0-8 0,2-2 0 0,0 0-3 0,0 1 0 16,6-2 1 0,-3 2 4-16,6-6 10 0,-6 7 14 0,6-7 6 15,0 0-5-15,12 7-9 16,-12-7-6-16,14 0 0 0,-14 0-8 0,22-4 0 0,-13 2 3 0,1 1 4 15,-10 1-6 1,13-6 4-16,-8 5-4 0,-5 1-4 0,9-4-7 0,-9 4 0 16,0 0-8-16,0 0-5 0,0 0 0 15,0 0 2-15,0 0-2 0,-23-3 4 0,23 3-1 16,0 0 0-16,-18 0-1 0,18 0-5 0,0 0-5 16,0 0 1-16,-11 3-1 15,11-3-2-15,0 0 3 0,0 0-8 16,0 0-19-16,0 0-66 0,0 0-95 15,0 0-129-15,0 0-147 0,13 14-199 0,-13-14-76 0,-4 5 75 16,-3 1-457-16,-1-3-572 0</inkml:trace>
  <inkml:trace contextRef="#ctx0" brushRef="#br0" timeOffset="26230.11">7198 15801 3294 0,'-12'-6'79'0,"3"1"11"16,-1 2 17-16,10 3 30 0,-10-6 28 16,10 6 24-16,0 0 6 0,-5-6-6 0,5 6-18 15,0 0-18-15,28-12-19 0,-5 6-11 16,13 0-13-16,0-1-8 0,0 1-12 0,-7 2-12 15,-6 4-5-15,-2-2-12 16,-6 2-9-16,1 0-5 0,-5 2-3 0,3 2 4 0,-7 3 23 16,-5 4 25-16,-2 5 35 0,-5 2 15 15,-9 15 33-15,-5 10 13 0,-4-1 12 16,0 4-3-16,-4 0-2 16,5-2-13-16,-1 2-5 0,4 1-6 0,-3-3-15 15,11-8-11-15,0-2-7 0,1-1-94 0,3-2-48 16,1-6 0-16,2-6 0 0,3-3 0 15,-3-4 0-15,2 2 0 16,-2-4 0-16,1 1 0 0,3-5 0 0,-3 0 0 0,1 2 0 16,0-3 0-16,2-5 0 0,-4 8 0 0,4-8 0 15,-3 6 0-15,3-6-448 0,0 0-144 16,0 0-154-16,0 0-176 0,0 0 93 16,0 0-754-16,5-28-1024 0</inkml:trace>
  <inkml:trace contextRef="#ctx0" brushRef="#br0" timeOffset="26546.41">7167 16208 4684 0,'-19'-3'73'0,"4"0"35"0,5 1 46 16,10 2 58-16,-13-1 52 15,13 1 24-15,0 0 5 0,-9-4-8 0,9 4-19 16,0 0-16-16,0 0-23 15,66-2-23-15,-19 2-22 0,2-2-19 0,-2 1-16 16,-1-1-13-16,-3-2-13 0,2 1-11 0,-6 1-84 16,-10-1-26-16,-6 1 0 0,-5 1 0 15,-4 1 0-15,-1-4 0 0,-1 4 0 16,-12 0 0-16,19-1 0 0,-19 1 0 16,14-4 0-16,-14 4 0 0,9-2 0 0,-9 2 0 15,0 0 0-15,13-1 0 0,-13 1 0 16,0 0 0-16,0 0-112 0,8-2-377 0,-8 2-169 15,0 0-215-15,0 0 4 16,0 0 96-16,0 0-729 0,0 0-949 0</inkml:trace>
  <inkml:trace contextRef="#ctx0" brushRef="#br0" timeOffset="28847.43">17514 15525 4003 0,'-10'-7'-101'0,"3"0"31"0,-1 1 32 15,8 6 28-15,-7-6 33 16,7 6 29-16,-9-7 23 0,9 7 5 0,-1-5 3 0,1 5-16 15,0 0-5-15,8-11-8 16,1 8-7-16,2-1-3 0,7-1-4 0,-2 4-3 16,4-1-5-16,-1-1-6 0,1 1 0 0,-2 0-2 15,1 0-2-15,-4 1-8 0,-2-1 5 16,1 2 0-16,-5-2-6 0,-9 2-1 0,20-3 5 16,-15 3-6-16,-5 0 3 15,13-4-4-15,-13 4 2 0,10 0 0 0,-10 0-11 16,0 0 6-16,0 0-1 15,10 11 19-15,-14-1 22 0,-5 9 13 0,-11 10 12 0,-7 11 10 16,-1 2 16-16,-6 4 16 16,-4 4 18-16,-8 14 3 0,-2 1 12 0,12-13 8 15,-1 0 9-15,3-2 5 0,0-2 8 16,5-1-6-16,3-5 3 0,4-2 2 0,0-10-7 16,6 0-9-16,4-6-9 0,1-5-13 0,0-4-16 15,6-3-10-15,-3-2-8 0,5-1-11 16,-3 0-7-16,3-3-4 0,0 0-9 15,-1-1-15-15,4-5-58 0,-6 8 0 16,6-8 0-16,0 0 0 0,0 0-70 0,0 0-131 16,0 0-55-16,0 0-73 0,0 0-86 0,0-24-97 15,0 18-102-15,0-3-182 0,2-2 24 16,0 1 75-16,2-2-503 0,1 0-665 0</inkml:trace>
  <inkml:trace contextRef="#ctx0" brushRef="#br0" timeOffset="29147.31">17265 16045 3690 0,'-12'-7'178'0,"1"3"17"0,1 0 23 0,4 1 30 0,6 3 40 16,-8-5 30-16,8 5 11 0,0 0-2 15,0 0-22-15,0 0-28 0,14-11-29 0,10 7-23 16,17 4-23-16,6 0-22 0,9 0-18 15,-5 0-17-15,12 0-15 0,-12 2-12 0,-5-2-12 16,-3 0-10-16,-10 0-8 0,-8 0-10 16,-6 0-38-16,-2-2-40 0,-1 2 0 0,-4 0 0 15,-12 0 0-15,20-1 0 0,-20 1 0 16,16-2 0-16,-16 2 0 0,12 0 0 0,-12 0 0 16,0 0 0-16,12 0 0 0,-12 0-83 15,0 0-254-15,0 0-115 0,0 0-125 16,0 0-153-16,0 0-133 0,0 0 87 15,0 0-711-15,0 0-935 0</inkml:trace>
  <inkml:trace contextRef="#ctx0" brushRef="#br0" timeOffset="34704.66">8172 12935 3881 0,'-11'-5'-47'0,"0"0"22"0,3 3 24 0,8 2 11 15,-11-3 27-15,11 3 36 16,-6-4 44-16,6 4 22 0,0 0 25 0,0 0 5 0,0 0-11 16,35-4-3-16,-9 8-13 0,20 0-15 0,0-1-13 15,3 2-10-15,-1-1-9 16,-3 1-13-16,-1 0-2 0,-6 3-11 0,-9-5-6 16,-4 0-7-16,-7-1-7 0,-2-1-3 15,-3 1-1-15,-1-1 9 0,-1 1-1 16,-11-2-4-16,18 2 6 0,-18-2-13 15,13 1-6-15,-13-1-12 0,11 2 4 0,-11-2 1 16,0 0 8-16,13 0-20 0,-13 0-40 16,0 0-61-16,0 0-78 0,13 4-109 0,-13-4-143 15,7 4-180-15,-7-4-129 0,0 0 68 0,5 3-501 16,-5-3-624-16</inkml:trace>
  <inkml:trace contextRef="#ctx0" brushRef="#br0" timeOffset="35505.72">9374 12783 3244 0,'0'0'63'0,"7"-7"30"0,-7 7 14 0,0 0 8 0,5-7 15 0,-5 7 19 0,0 0 18 15,0 0 12-15,4-5-3 0,-4 5-7 16,0 0-11-16,0 0-15 0,0 0-13 16,0 0-6-16,0 0-3 0,0 0 3 15,0 0-3-15,4-7-1 0,-4 7-1 0,0 0 4 16,0 0-1-16,0 0-9 0,0 0-9 15,5-10-8-15,-5 10-17 0,4-9-4 16,-4 9-8-16,4-12-7 0,-3 5-9 0,-1-1-3 16,0-3-8-16,0 0 3 0,-1-1-9 0,1-3 5 15,-4 4-10-15,0-3-8 0,1-2-1 16,-7 3 3-16,3 1-15 0,-9-2-4 16,-1 4 4-16,-4 0-3 0,0 6-5 15,0 0 2-15,1 3 3 0,-7 2-2 0,0 5-3 16,2 0 1-16,-7 5 6 0,1 2 5 15,4 3 6-15,2-1 1 0,11-1 1 0,3 1 15 16,0-4 15-16,10 1 8 0,-1 2 12 16,5-3 7-16,4 3-1 0,2-2 5 15,4 0-6-15,5 0-4 0,-2-2 2 0,4-1 3 0,-6-4 2 16,4 2 7-16,-2-2 3 16,-5-1 1-16,0-1-31 0,-1 0-58 0,-1-1 0 15,-1 2 0-15,-8-4 0 0,14 12 0 16,-11-3 0-16,3 2 0 0,-3 3 0 15,-1 1 0-15,2 4 0 0,0 4 0 16,-1 1 0-16,-1 0 0 0,3 2 0 0,-1-1 0 16,-3 0 0-16,1-2 0 0,2-1 0 15,-2-3 0-15,0-2 0 0,-1-3 0 16,-1-1 0-16,-1 0 0 0,-1-1 0 0,-2-2 0 0,-1 2 0 16,-6-1 0-16,-5-1 0 15,-4-2 0-15,-10 4 0 0,-1-3 0 0,-3-2 0 0,-4 0 0 16,4 0 0-1,4-4 0-15,5 0 0 0,2-1 0 0,4-1 0 0,3 1 0 0,5 0 0 16,-3 0 0 0,14-2 0-16,-20 1 0 0,20-1 0 0,-16 0 0 0,16 0 0 15,0 0 0-15,-16-1 0 0,16 1 0 0,-12-2 0 16,12 2 0-16,-11-5 0 16,5 3 0-16,6 2 0 0,0 0 0 0,-10-3 0 0,10 3 0 15,0 0-128-15,0 0-932 16,0 0 118-16,0 0-1119 0,0 0-1475 15</inkml:trace>
  <inkml:trace contextRef="#ctx0" brushRef="#br0" timeOffset="38270.16">17975 12754 5834 0,'-12'-10'-174'0,"3"4"45"0,0 1 48 0,0 1 55 16,4-1 53-16,5 5 44 0,-10-5 26 0,10 5 23 15,-5-5 9-15,5 5 16 0,0 0-4 16,0 0-9-16,0 0-12 0,18-9 7 0,7 9-33 16,20 2-7-16,4 0-7 15,13 5-12-15,-1-2-6 0,-13-2 6 0,1 2-17 0,-6-1 0 16,-3-1 23-16,-8-1 10 15,-5 0 8-15,-8-1 10 0,0 1 6 0,-4-2 9 16,-2 0 2-16,-13 0 2 0,23 1-7 0,-13-1-4 16,-10 0-54-16,15 0-56 15,-15 0 0-15,11 0 0 0,-11 0 0 0,0 0 0 16,16 0 0-16,-16 0 0 0,0 0 0 16,0 0 0-16,17 3 0 0,-17-3 0 15,0 0-162-15,0 0-219 0,5 1-141 16,-5-1-167-16,0 0-198 0,0 0 75 0,0 0 96 15,0 0-652-15,0 0-822 0</inkml:trace>
  <inkml:trace contextRef="#ctx0" brushRef="#br0" timeOffset="38801.78">19170 12596 3540 0,'7'-12'-92'0,"-2"0"26"0,5 1 15 0,-1 3 13 16,3-1 20-16,3 2 24 0,0 0 17 15,-2 2 2-15,3 2 2 0,-3 3-6 16,1 0-1-16,-14 0-7 0,20 7 1 15,-11-1 7-15,-8 5 17 0,-1 1 3 0,-8 3 25 16,-10 12 14-16,-17 1 14 0,-5 5 18 16,-6-3 6-16,-2 0 10 0,-1 1 9 0,0-1 10 15,2-4 7-15,4 3-1 0,5-4-5 16,13-3-8-16,4-2-2 0,2 3-6 0,10-3 13 16,5-3 27-16,5-1-11 15,10 1-10-15,9 2-6 0,10-1-22 0,9-4-9 16,5-5-11-16,0-1-11 0,-1-4-5 15,-1-5-8-15,-1-5-10 0,-7-1 4 0,-4-5 5 16,-3-2 13-16,-8-6-2 0,-6 3 2 0,-9-4 3 16,-8-3 4-16,-6-11 1 15,-12-7 2-15,-8 1 2 0,-7-2-1 0,-1 1 1 0,-4 0 10 16,6 4 14-16,-1 2-10 16,10 2-117-16,3 8 0 0,3 2 0 0,6 0 0 0,3 5 0 15,9 3 0 1,4 2 0-16,7 2 0 0,8 0 0 0,10-2 0 0,10 5 0 15,8 4 0-15,2 5 0 16,-1 7 0-16,11 7-72 0,-5 1-604 0,-3 8-267 0,-2 0 35 16,-3 6 99-16,2 3-818 0,-6 6-1065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8-23T03:33:29.81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954 129 5152 0 0,'-13'-14'4070'0'0,"13"12"-3064"0"0,-2-2-167 0 0,2 2-481 0 0,-1 1-1 0 0,1 0 0 0 0,-1-1 0 0 0,1 1 0 0 0,-1-1 0 0 0,0 1 0 0 0,0 0 0 0 0,0 0 0 0 0,1-1 1 0 0,-1 1-1 0 0,0 0 0 0 0,0 0 0 0 0,-1 0 0 0 0,0-1 0 0 0,-333-63 3635 0 0,313 58-3892 0 0,-2 2 0 0 0,1 0 0 0 0,-1 2 0 0 0,1 1 0 0 0,-1 0 0 0 0,0 2 0 0 0,0 1-1 0 0,1 1 1 0 0,-1 1 0 0 0,-25 6 0 0 0,30-4-90 0 0,0 1-1 0 0,0 1 0 0 0,1 1 0 0 0,0 0 0 0 0,0 2 1 0 0,-27 19-1 0 0,34-21-5 0 0,1 1 1 0 0,0 0 0 0 0,1 1 0 0 0,0 0-1 0 0,0 1 1 0 0,1-1 0 0 0,1 2 0 0 0,0-1-1 0 0,0 1 1 0 0,-8 22 0 0 0,5-8 6 0 0,1 0 0 0 0,1 1 0 0 0,1 0 0 0 0,2 0 0 0 0,1 1 0 0 0,1-1 1 0 0,1 38-1 0 0,3-27 9 0 0,1 1 0 0 0,3-1 0 0 0,1 0 0 0 0,1-1 0 0 0,3 0 0 0 0,1 0 1 0 0,1-1-1 0 0,2 0 0 0 0,27 49 0 0 0,-35-76-8 0 0,1 0 0 0 0,0 0-1 0 0,1 0 1 0 0,0-1 0 0 0,0 0 0 0 0,0-1-1 0 0,1 0 1 0 0,0 0 0 0 0,1-1 0 0 0,-1 0-1 0 0,1-1 1 0 0,0 1 0 0 0,1-2 0 0 0,-1 0-1 0 0,1 0 1 0 0,0-1 0 0 0,12 2 0 0 0,24 4 41 0 0,1-2 0 0 0,80 1 1 0 0,-99-7-31 0 0,10 0 56 0 0,1-1 0 0 0,0-3 1 0 0,0-1-1 0 0,-1-2 1 0 0,0-1-1 0 0,0-2 0 0 0,-1-2 1 0 0,0-2-1 0 0,-1-1 1 0 0,0-2-1 0 0,-2-1 0 0 0,0-2 1 0 0,51-37-1 0 0,-80 51-10 0 0,-1 0-1 0 0,0 0 0 0 0,0 0 1 0 0,0-1-1 0 0,-1 1 1 0 0,0-1-1 0 0,0 0 0 0 0,0-1 1 0 0,-1 1-1 0 0,0-1 1 0 0,0 1-1 0 0,-1-1 1 0 0,0 0-1 0 0,0 0 0 0 0,0 0 1 0 0,-1 0-1 0 0,1-12 1 0 0,-1-12 72 0 0,-1 1 1 0 0,-6-56-1 0 0,4 67-111 0 0,-1-9 9 0 0,-2 0-1 0 0,0 0 0 0 0,-2 0 0 0 0,-1 1 1 0 0,-1-1-1 0 0,-1 2 0 0 0,-22-40 1 0 0,21 47-36 0 0,-1 1 0 0 0,-1 0 1 0 0,0 1-1 0 0,-2 0 0 0 0,0 1 0 0 0,0 1 1 0 0,-2 1-1 0 0,1 0 0 0 0,-2 1 1 0 0,-28-16-1 0 0,15 12-336 0 0,-1 2 0 0 0,0 1 1 0 0,-2 1-1 0 0,-54-12 0 0 0,58 19-1770 0 0,0 1 0 0 0,-1 1-1 0 0,-33 1 1 0 0,5 8-6595 0 0,46 3 3872 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8-23T03:33:30.73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815 187 8997 0 0,'-1'-7'13'0'0,"0"0"-1"0"0,-1 0 1 0 0,0 0 0 0 0,-1 0-1 0 0,0 1 1 0 0,0-1 0 0 0,0 1 0 0 0,-1 0-1 0 0,1 0 1 0 0,-1 0 0 0 0,-1 0 0 0 0,1 1-1 0 0,-1-1 1 0 0,0 1 0 0 0,-7-5 0 0 0,6 7 142 0 0,-1-1 0 0 0,1 1 0 0 0,-1 0 0 0 0,0 0 0 0 0,0 1 0 0 0,0 0 0 0 0,0 0 0 0 0,-1 1 0 0 0,1 0 0 0 0,0 0 0 0 0,-1 0 0 0 0,1 1 0 0 0,0 0 0 0 0,-13 2 0 0 0,-11 3 205 0 0,1 1-1 0 0,0 1 0 0 0,0 2 1 0 0,1 1-1 0 0,0 1 0 0 0,0 2 0 0 0,1 0 1 0 0,1 2-1 0 0,-28 20 0 0 0,24-13-29 0 0,2 0 0 0 0,0 2 0 0 0,2 1-1 0 0,0 2 1 0 0,2 0 0 0 0,1 1 0 0 0,-24 39 0 0 0,37-50-148 0 0,0 1 1 0 0,2 0 0 0 0,0 0 0 0 0,1 1 0 0 0,1 0-1 0 0,1 0 1 0 0,1 1 0 0 0,-6 37 0 0 0,10-45-107 0 0,1 1 0 0 0,0 0 0 0 0,1 0 0 0 0,0 0 1 0 0,1-1-1 0 0,0 1 0 0 0,1-1 0 0 0,1 1 0 0 0,0-1 0 0 0,0 0 0 0 0,1-1 1 0 0,1 1-1 0 0,0-1 0 0 0,1 0 0 0 0,10 14 0 0 0,8 4 17 0 0,1 0-1 0 0,1-2 1 0 0,2-1-1 0 0,0-1 1 0 0,2-1-1 0 0,0-2 1 0 0,2-1-1 0 0,1-2 0 0 0,0-1 1 0 0,1-2-1 0 0,0-1 1 0 0,50 13-1 0 0,-71-25-56 0 0,1 0-1 0 0,0-1 0 0 0,0 0 0 0 0,1-2 0 0 0,-1 1 0 0 0,0-2 1 0 0,0 0-1 0 0,0-1 0 0 0,0 0 0 0 0,28-9 0 0 0,-24 4-12 0 0,0-1 1 0 0,0-1-1 0 0,-1 0 0 0 0,-1-1 0 0 0,0-1 1 0 0,0 0-1 0 0,23-22 0 0 0,-17 11-12 0 0,0-2 1 0 0,-1-1-1 0 0,-2 0 0 0 0,0-2 0 0 0,-2 0 1 0 0,-1-1-1 0 0,-1-1 0 0 0,-2 0 0 0 0,21-60 1 0 0,-25 59-16 0 0,-2-1 0 0 0,-1 1 0 0 0,-1-1 0 0 0,-2-1 0 0 0,-1 1 0 0 0,-2-35 0 0 0,-1 51-4 0 0,-2 0 1 0 0,0 0-1 0 0,-1 0 1 0 0,0 1 0 0 0,-1-1-1 0 0,-1 1 1 0 0,0 0-1 0 0,-1 0 1 0 0,0 0-1 0 0,-1 1 1 0 0,-1 0-1 0 0,0 0 1 0 0,-1 1-1 0 0,-20-22 1 0 0,10 16-158 0 0,-2 0 1 0 0,0 1 0 0 0,-1 1-1 0 0,0 1 1 0 0,-2 2-1 0 0,1 0 1 0 0,-2 1 0 0 0,-28-10-1 0 0,-26-4-2834 0 0,-107-20-1 0 0,161 42 899 0 0,0 1-1 0 0,0 0 0 0 0,-29 2 1 0 0,25 1-2527 0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8-23T03:33:33.57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415 58 8793 0 0,'27'-27'-302'0'0,"-26"26"439"0"0,0 1 0 0 0,0-1 1 0 0,0 0-1 0 0,0 0 0 0 0,-1 0 1 0 0,1 0-1 0 0,0 0 0 0 0,-1 1 1 0 0,1-1-1 0 0,0 0 0 0 0,-1 0 1 0 0,1-1-1 0 0,-1 1 1 0 0,0 0-1 0 0,1 0 0 0 0,-1 0 1 0 0,0 0-1 0 0,0 0 0 0 0,0 0 1 0 0,0 0-1 0 0,0 0 0 0 0,0-1 1 0 0,0 1-1 0 0,0 0 0 0 0,0-2 1 0 0,-2 2-104 0 0,1 1 1 0 0,0 0-1 0 0,-1-1 0 0 0,1 1 1 0 0,0 0-1 0 0,-1 0 1 0 0,1 0-1 0 0,0 0 1 0 0,-1 0-1 0 0,1 0 1 0 0,0 0-1 0 0,-1 0 1 0 0,1 0-1 0 0,0 1 1 0 0,0-1-1 0 0,-1 1 1 0 0,-1 0-1 0 0,-66 31-103 0 0,28-6 387 0 0,2 2 0 0 0,1 2 0 0 0,2 2 0 0 0,-55 61 0 0 0,77-79-108 0 0,1 2 0 0 0,1-1 1 0 0,1 1-1 0 0,0 1 0 0 0,1 0 1 0 0,1 1-1 0 0,-14 35 0 0 0,21-43-106 0 0,-1 0-1 0 0,1-1 1 0 0,1 1-1 0 0,0 0 0 0 0,0 0 1 0 0,1 0-1 0 0,0 0 0 0 0,1 0 1 0 0,0 0-1 0 0,1-1 1 0 0,-1 1-1 0 0,2 0 0 0 0,0-1 1 0 0,0 1-1 0 0,0-1 1 0 0,1 0-1 0 0,9 14 0 0 0,-9-16-26 0 0,1 0 0 0 0,-1-1-1 0 0,1 1 1 0 0,1-1-1 0 0,-1-1 1 0 0,1 1 0 0 0,0-1-1 0 0,0 0 1 0 0,1 0 0 0 0,-1-1-1 0 0,1 1 1 0 0,12 4 0 0 0,-15-7-51 0 0,0-1 0 0 0,0 1 0 0 0,1-1 0 0 0,-1 0 0 0 0,0 0 0 0 0,1-1 1 0 0,-1 1-1 0 0,0-1 0 0 0,1 0 0 0 0,-1 0 0 0 0,1-1 0 0 0,-1 1 0 0 0,0-1 0 0 0,1 0 1 0 0,-1 0-1 0 0,0 0 0 0 0,0-1 0 0 0,1 0 0 0 0,-1 1 0 0 0,0-1 0 0 0,-1-1 1 0 0,1 1-1 0 0,5-5 0 0 0,-4 4-16 0 0,-1-1 0 0 0,0 1 0 0 0,0-1 1 0 0,0 0-1 0 0,0 0 0 0 0,-1-1 0 0 0,0 1 1 0 0,0-1-1 0 0,0 1 0 0 0,0-1 0 0 0,-1 0 1 0 0,1 0-1 0 0,-1 0 0 0 0,-1 0 0 0 0,1-1 0 0 0,-1 1 1 0 0,0 0-1 0 0,0-1 0 0 0,0-7 0 0 0,-1 8-10 0 0,-1-1 0 0 0,0 1 0 0 0,-1 0 0 0 0,1 0 0 0 0,-1 0 0 0 0,0 0 0 0 0,0 0 0 0 0,-1 0-1 0 0,1 0 1 0 0,-1 1 0 0 0,0-1 0 0 0,-1 1 0 0 0,1 0 0 0 0,-1 0 0 0 0,1 0 0 0 0,-1 0 0 0 0,0 1 0 0 0,-1-1 0 0 0,-8-4-1 0 0,2 1-128 0 0,-1 0 0 0 0,0 1 0 0 0,0 1 0 0 0,-15-5 0 0 0,-24-4-4980 0 0,49 13 3049 0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8-23T03:33:34.24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503 89 7009 0 0,'1'-1'46'0'0,"1"0"0"0"0,-1 0 0 0 0,0 0 0 0 0,1 0-1 0 0,-1 0 1 0 0,0 0 0 0 0,0 0 0 0 0,0 0 0 0 0,0-1 0 0 0,0 1 0 0 0,0 0 0 0 0,-1-1 0 0 0,1 1 0 0 0,0-1 0 0 0,-1 1 0 0 0,1-1 0 0 0,-1 1 0 0 0,1-1 0 0 0,-1 1 0 0 0,0-1 0 0 0,1 1 0 0 0,-1-1 0 0 0,0 0 0 0 0,0 1 0 0 0,0-1 0 0 0,0 1 0 0 0,-1-1 0 0 0,1 1 0 0 0,0-1 0 0 0,-1 0 0 0 0,1 1 0 0 0,-1-1 0 0 0,1 1 0 0 0,-1 0 0 0 0,0-1 0 0 0,0 1-1 0 0,1-1 1 0 0,-1 1 0 0 0,0 0 0 0 0,0 0 0 0 0,0 0 0 0 0,-1-1 0 0 0,1 1 0 0 0,0 0 0 0 0,-3-1 0 0 0,-1-2 119 0 0,0 1-1 0 0,-1 0 0 0 0,0 0 0 0 0,0 1 1 0 0,0 0-1 0 0,0 0 0 0 0,0 0 1 0 0,0 0-1 0 0,0 1 0 0 0,0 0 1 0 0,-13 0-1 0 0,0 2 23 0 0,0 1-1 0 0,0 1 1 0 0,0 0 0 0 0,0 1 0 0 0,1 1-1 0 0,-35 15 1 0 0,45-17-122 0 0,-1 0 1 0 0,1 1-1 0 0,0 1 1 0 0,0-1-1 0 0,1 1 1 0 0,0 0-1 0 0,-1 1 1 0 0,1 0-1 0 0,1 0 0 0 0,0 1 1 0 0,-1-1-1 0 0,2 1 1 0 0,-1 1-1 0 0,1-1 1 0 0,0 1-1 0 0,1 0 0 0 0,-6 13 1 0 0,9-16-21 0 0,0 0 1 0 0,1 0 0 0 0,-1 0-1 0 0,1 0 1 0 0,0 1-1 0 0,0-1 1 0 0,1 0-1 0 0,-1 0 1 0 0,1 0-1 0 0,1 0 1 0 0,-1 0 0 0 0,1 0-1 0 0,-1 0 1 0 0,1 0-1 0 0,1 0 1 0 0,2 4-1 0 0,7 11 70 0 0,1-1 1 0 0,21 25-1 0 0,0 0 36 0 0,-14-15-4 0 0,-13-21-76 0 0,-1 0 0 0 0,0 0 0 0 0,-1 0 0 0 0,0 1 0 0 0,0 0 0 0 0,-1 0 0 0 0,0 0 0 0 0,0 0 0 0 0,-1 1 0 0 0,0 0 0 0 0,-1 0 0 0 0,2 12 0 0 0,-5-20-14 0 0,1 0-1 0 0,-1 0 0 0 0,1 0 1 0 0,-1 0-1 0 0,0 0 0 0 0,0 0 0 0 0,0 0 1 0 0,0 0-1 0 0,0 0 0 0 0,0-1 0 0 0,-1 1 1 0 0,1 0-1 0 0,-1-1 0 0 0,1 1 0 0 0,-1-1 1 0 0,1 0-1 0 0,-1 1 0 0 0,0-1 1 0 0,0 0-1 0 0,1 0 0 0 0,-1 0 0 0 0,0 0 1 0 0,0 0-1 0 0,-4 0 0 0 0,0 2 84 0 0,-1-1 1 0 0,1 0-1 0 0,-1-1 0 0 0,0 0 1 0 0,1 0-1 0 0,-1 0 0 0 0,-9-1 0 0 0,-157-22-432 0 0,128 17-6609 0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8-23T03:33:34.70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57 19 9213 0 0,'3'-12'723'0'0,"-2"6"-94"0"0,-3 7 1454 0 0,0 2-2017 0 0,-9 11 843 0 0,1 2 1 0 0,1-1-1 0 0,0 1 1 0 0,-8 21 0 0 0,16-35-24 0 0,21-2 172 0 0,38-34-188 0 0,-43 24-530 0 0,1 1 1 0 0,31-14-1 0 0,-45 22-214 0 0,-1 4-64 0 0,4 14 16 0 0,-2-1 1 0 0,0 0-1 0 0,-1 1 0 0 0,1 24 0 0 0,6 48 132 0 0,8-9 51 0 0,9 38-3013 0 0,-26-116 2309 0 0,0-1-1 0 0,-1 1 1 0 0,1 0 0 0 0,-1 0-1 0 0,0 0 1 0 0,1-1 0 0 0,-1 1-1 0 0,0 0 1 0 0,0 0 0 0 0,0-1-1 0 0,0 1 1 0 0,-3 1 0 0 0,-3 6-6389 0 0,1-1 1888 0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8-23T03:33:35.51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98 8 9153 0 0,'0'0'-450'0'0,"6"-7"-692"0"0,-6 7 1171 0 0,0 0 0 0 0,0 0 0 0 0,0 0 0 0 0,0 1 0 0 0,0-1 0 0 0,0 0 0 0 0,0 0 0 0 0,0 0 0 0 0,0 0-1 0 0,0 0 1 0 0,0 0 0 0 0,0 0 0 0 0,1 0 0 0 0,-1 0 0 0 0,0 0 0 0 0,0 0 0 0 0,0 0 0 0 0,0 0 0 0 0,0 0 0 0 0,0 0-1 0 0,0 1 1 0 0,0-1 0 0 0,1 0 0 0 0,-1 0 0 0 0,0 0 0 0 0,0 0 0 0 0,0 0 0 0 0,0 0 0 0 0,0 0 0 0 0,0 0 0 0 0,0 0-1 0 0,0-1 1 0 0,1 1 0 0 0,-1 0 0 0 0,0 0 0 0 0,0 0 0 0 0,0 0 0 0 0,0 0 0 0 0,0 0 0 0 0,0 0 0 0 0,0 0 0 0 0,0 0-1 0 0,0 0 1 0 0,1 0 0 0 0,-1 0 0 0 0,0 0 0 0 0,0 0 0 0 0,0 0 0 0 0,0-1 0 0 0,0 1 0 0 0,0 0 0 0 0,0 0 0 0 0,0 0-1 0 0,0 0 1 0 0,0 0 0 0 0,0 0 0 0 0,0 0 0 0 0,0 0 0 0 0,0-1 0 0 0,0 1 0 0 0,-3 13 310 0 0,0 0 1 0 0,-1 0 0 0 0,-1 0-1 0 0,0-1 1 0 0,-13 22 0 0 0,-15 40 769 0 0,23-44-580 0 0,2 0 1 0 0,-7 44 0 0 0,13-64-373 0 0,1-1 0 0 0,1 1 0 0 0,0 0 0 0 0,0 0 0 0 0,1-1-1 0 0,0 1 1 0 0,0-1 0 0 0,1 1 0 0 0,1-1 0 0 0,-1 1 0 0 0,2-1 0 0 0,4 11 0 0 0,-6-17-118 0 0,-1-1-1 0 0,1 1 0 0 0,0-1 1 0 0,0 0-1 0 0,0 0 0 0 0,0 0 0 0 0,1 0 1 0 0,-1 0-1 0 0,0 0 0 0 0,1-1 0 0 0,-1 1 1 0 0,1-1-1 0 0,0 1 0 0 0,-1-1 0 0 0,1 0 1 0 0,0 0-1 0 0,0-1 0 0 0,0 1 1 0 0,0 0-1 0 0,0-1 0 0 0,0 0 0 0 0,-1 1 1 0 0,1-1-1 0 0,0 0 0 0 0,0-1 0 0 0,0 1 1 0 0,0 0-1 0 0,0-1 0 0 0,0 0 1 0 0,0 0-1 0 0,0 0 0 0 0,3-1 0 0 0,12-5 50 0 0,0-1 0 0 0,0-1 0 0 0,29-19 0 0 0,-25 14 4 0 0,4 0-38 0 0,30-21 25 0 0,-55 35-89 0 0,6 7 34 0 0,-6-7-19 0 0,-1 0 0 0 0,1 0 0 0 0,-1 1 0 0 0,1-1 0 0 0,0 0 1 0 0,-1 1-1 0 0,1-1 0 0 0,-1 0 0 0 0,1 1 0 0 0,-1-1 0 0 0,1 1 1 0 0,-1-1-1 0 0,1 1 0 0 0,-1-1 0 0 0,1 1 0 0 0,-1-1 0 0 0,0 1 1 0 0,1 0-1 0 0,-1-1 0 0 0,0 1 0 0 0,0 0 0 0 0,1-1 0 0 0,-1 1 1 0 0,0 0-1 0 0,0-1 0 0 0,0 1 0 0 0,0 0 0 0 0,0-1 0 0 0,0 1 0 0 0,0 0 1 0 0,0-1-1 0 0,0 2 0 0 0,-7 86-92 0 0,-16 124 1704 0 0,7-143-4187 0 0,-8-3-3291 0 0,7-37 463 0 0,11-15 1428 0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8-23T03:59:51.53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65 48 2440 0 0,'-33'-25'5989'0'0,"4"3"3096"0"0,33 80-8806 0 0,4 0 1 0 0,1-1 0 0 0,4 0-1 0 0,20 59 1 0 0,6 29 40 0 0,-28-103-223 0 0,9 36 78 0 0,-19-73-146 0 0,0 1 1 0 0,0 0 0 0 0,-1 0-1 0 0,1-1 1 0 0,-2 1 0 0 0,1 0-1 0 0,-1 0 1 0 0,1-1 0 0 0,-1 1-1 0 0,-3 7 1 0 0,2-10 0 0 0,-1 1 1 0 0,1-1-1 0 0,-1 1 1 0 0,0-1-1 0 0,0 0 1 0 0,0 0-1 0 0,0 0 1 0 0,-1 0 0 0 0,1-1-1 0 0,-1 1 1 0 0,0-1-1 0 0,0 0 1 0 0,0 0-1 0 0,-5 2 1 0 0,-62 21 2296 0 0,62-23-1479 0 0,6-1 1627 0 0,146-11-1848 0 0,-44-3-3046 0 0,-77 11 1104 0 0,-18 1 750 0 0,1 0 0 0 0,-1 0 1 0 0,0 0-1 0 0,0 0 0 0 0,0 0 0 0 0,1-1 1 0 0,-1 0-1 0 0,-1 0 0 0 0,1 0 1 0 0,6-4-1 0 0,-8 5-62 0 0,-1-1 0 0 0,1 0 0 0 0,0 0 0 0 0,-1 0 0 0 0,1 0 1 0 0,-1 0-1 0 0,1 0 0 0 0,-1 0 0 0 0,0 0 0 0 0,0 0 0 0 0,0 0 0 0 0,1-5 0 0 0,3-13-5986 0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8-23T03:59:51.75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47 1 12729 0 0,'1'0'19'0'0,"0"0"0"0"0,0 0 0 0 0,0 0 0 0 0,0 0 0 0 0,0-1 0 0 0,1 1-1 0 0,-1 0 1 0 0,0 1 0 0 0,0-1 0 0 0,0 0 0 0 0,0 0 0 0 0,0 0 0 0 0,0 1 0 0 0,0-1 0 0 0,0 0 0 0 0,-1 1-1 0 0,1-1 1 0 0,0 1 0 0 0,0-1 0 0 0,0 1 0 0 0,0-1 0 0 0,0 1 0 0 0,-1 0 0 0 0,1-1 0 0 0,0 1 0 0 0,0 0 0 0 0,-1 0-1 0 0,1 0 1 0 0,-1-1 0 0 0,1 1 0 0 0,-1 0 0 0 0,1 0 0 0 0,-1 0 0 0 0,1 0 0 0 0,-1 2 0 0 0,23 37 731 0 0,-1 14-398 0 0,-1 1-1 0 0,-3 0 1 0 0,-3 2-1 0 0,-2-1 1 0 0,-2 2 0 0 0,-3 0-1 0 0,-3 0 1 0 0,-2 0 0 0 0,-5 74-1 0 0,-1-103-692 0 0,-2-1 0 0 0,-1 0-1 0 0,-1 0 1 0 0,-1 0 0 0 0,-18 41-1 0 0,18-52-558 0 0,0-2 1 0 0,0 1-1 0 0,-2-1 0 0 0,0 0 0 0 0,0-1 0 0 0,-1 0 0 0 0,-1-1 0 0 0,-1 0 1 0 0,0-1-1 0 0,-15 12 0 0 0,1-8-2974 0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8-23T03:59:51.94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213 0 8485 0 0,'-11'4'54'0'0,"1"1"1"0"0,0 0-1 0 0,0 0 1 0 0,1 1-1 0 0,0 1 1 0 0,0-1 0 0 0,0 2-1 0 0,1-1 1 0 0,0 1-1 0 0,0 0 1 0 0,1 0-1 0 0,0 1 1 0 0,1 0-1 0 0,-11 19 1 0 0,5-6 184 0 0,1 1 1 0 0,1 0-1 0 0,1 1 1 0 0,1 0-1 0 0,-8 38 1 0 0,12-41-64 0 0,2 1 1 0 0,0-1-1 0 0,1 1 1 0 0,1-1-1 0 0,1 0 1 0 0,1 1-1 0 0,1-1 1 0 0,1 0-1 0 0,10 34 1 0 0,-4-28 37 0 0,1-1 0 0 0,0-1-1 0 0,2 0 1 0 0,1 0 0 0 0,2-2 0 0 0,29 37 0 0 0,-6-17-317 0 0,2-3-1 0 0,1-1 1 0 0,3-1-1 0 0,1-3 1 0 0,1-2-1 0 0,85 44 1 0 0,135 48-8085 0 0,-221-107 4954 0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8-23T04:00:15.99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91 184 10729 0 0,'-44'-3'1199'0'0,"-2"1"5366"0"0,54-2-5558 0 0,27-14-203 0 0,2 3-1 0 0,0 0 0 0 0,78-17 0 0 0,131-14 718 0 0,-215 41-1323 0 0,354-39 682 0 0,-347 50-1293 0 0,-38-6 405 0 0,0 0 0 0 0,1 0 0 0 0,-1 0 0 0 0,0 0 0 0 0,1 0 0 0 0,-1 0 0 0 0,0 0-1 0 0,0 1 1 0 0,1-1 0 0 0,-1 0 0 0 0,0 0 0 0 0,0 0 0 0 0,1 1 0 0 0,-1-1 0 0 0,0 0-1 0 0,0 0 1 0 0,0 0 0 0 0,1 1 0 0 0,-1-1 0 0 0,0 0 0 0 0,0 1 0 0 0,0-1-1 0 0,0 0 1 0 0,0 0 0 0 0,0 1 0 0 0,1-1 0 0 0,-1 0 0 0 0,0 1 0 0 0,0-1 0 0 0,0 0-1 0 0,0 0 1 0 0,0 1 0 0 0,0-1 0 0 0,0 0 0 0 0,0 1 0 0 0,-18 11-146 0 0,-57 15 68 0 0,0-4-1 0 0,-2-3 1 0 0,-115 14 0 0 0,85-16 445 0 0,91-14 339 0 0,16-2-249 0 0,37 0-92 0 0,87-5-358 0 0,-104 2 134 0 0,340-20-3313 0 0,-241 11-1936 0 0,0-2-3770 0 0,-78 7 1821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842.91333" units="1/cm"/>
          <inkml:channelProperty channel="Y" name="resolution" value="2949.324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8-23T03:02:09.66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24286 11322 1876 0,'1'-16'129'0,"-1"4"-23"0,2 2 7 0,2 2 12 0,-2 0-13 0,2-2 7 0,-3 1 17 16,5-1 6-16,-2 2 25 0,-3-1 11 0,6 2 7 0,-3 0-9 15,-2 0-1-15,-1 3-5 0,1-3-2 16,0 2-7-16,-2 5-13 0,4-9-14 16,-4 9-12-16,2-5-14 0,-2 5-9 0,0 0 24 0,0 0 15 15,0 0 5-15,5 25 1 16,-1-9 27-16,-1 8 1 0,-2 13 4 0,5 5 0 15,-4 4 10-15,2 12-2 0,-3 2 4 16,-1 2-13-16,0 0-10 0,0 0-5 16,2-2-2-16,2 0-12 0,-4-12-9 0,-2 10-13 15,0-13-13-15,2-3-12 0,0-1-8 16,0-3-8-16,-2-7-8 0,2-5-58 0,-1-2-17 16,1-3 0-16,-2-2 0 15,2-1 0-15,-2-2 0 0,0-3 0 0,2 1 0 0,-4-2 0 16,4-2 0-16,-2-1 0 15,2 0 0-15,0-3 0 0,0 1 0 0,0-7 0 16,0 11 0-16,-1-6 0 16,1-5 0-16,0 8 0 0,0-8 0 0,1 7 0 15,-1-7 0-15,0 7 0 0,0-7 0 0,0 0 0 0,6 7 0 16,0-5 0-16,5-1 0 16,4 1 0-16,12-2 0 0,17 0 0 15,4 0 0-15,14-2 0 0,3-1 0 0,2 1 0 16,-5 0 0-16,1-1 0 0,-13 1 0 0,-5-1 0 0,-2 1 0 15,-11-2 0 1,-6 2 0-16,-5 2 0 0,-1-1 0 0,-6 0 0 0,-1 1 0 16,-13 0 0-16,20-3 0 0,-20 3 0 0,16 0 0 15,-16 0 0-15,11-1 0 0,-11 1 0 16,0 0 0-16,0 0 0 0,15-1 0 16,-15 1 0-16,0 0 0 0,8-2 0 15,-8 2 0-15,0 0-79 0,0 0-852 0,0 0-28 16,0 0 95-16,0 0-958 15,-20 19-1250-15</inkml:trace>
  <inkml:trace contextRef="#ctx0" brushRef="#br0" timeOffset="1350.14">27246 11047 4688 0,'0'0'-203'0,"0"-10"35"0,0 4 43 16,0 6 52-16,0-9 54 0,1 4 52 0,-1 5 32 0,0-9 27 0,0 9 12 0,4-9 15 0,-4 9 12 0,0-6 9 16,0 6 12-1,0-7 8-15,0 7 3 0,0 0 1 0,0 0 1 0,0-10-5 0,0 10-6 16,0 0-1-1,0-6-8-15,0 6-14 0,0 0-11 0,0 0-12 0,-4-5-9 16,4 5-5-16,0 0-9 16,0 0-15-16,0 0-5 0,0 0-9 0,0 0-2 0,-1-7-9 15,1 7-1-15,0 0-4 0,0 0-6 0,0 0 1 16,0 0-4-16,0 0-4 16,0 0-5-16,0 0-2 0,0 0 7 0,0 0 12 15,0 0 6-15,0 0 13 16,0 0 4-16,0 0 13 0,0 0-3 0,0 0-5 0,0 0 5 15,3 18 16-15,-3-18 3 16,6 15-2-16,-4-5-63 0,-1 0-26 0,5 5 0 16,-1 3 0-16,2 2 0 0,-1 3 0 0,3 8 0 0,-6 5 0 15,6-2 0-15,-4 6 0 16,3 0 0-16,-5 6 0 0,1-2 0 0,0 2 0 16,-1 7 0-16,-3-6 0 15,5-5 0-15,-3 3 0 0,2-4 0 0,-2-1 0 0,-1-1 0 16,3 0 0-1,0-3 0-15,-1-1 0 0,-1-7 0 0,2-3 0 0,1-1 0 0,-4-6 0 16,-1 2 0 0,4-3 0-16,-2-4 0 0,-2 1 0 0,2-2 0 0,2-1 0 15,-4-3 0-15,1 0 0 16,-1 1 0-16,0-2 0 0,0 2 0 0,0-9 0 16,0 10 0-16,0-10 0 0,4 8 0 15,-4-8 0-15,0 9 0 0,0-9 0 0,0 0 0 16,0 8 0-16,0-8 0 0,0 0 0 15,0 9 0-15,0-9 0 0,0 0 0 0,0 0 0 16,-5 6 0-16,5-6 0 0,-15 4 0 16,1 0 0-16,-9-1 0 0,-1 1 0 15,-19 1 0-15,-2-2 0 0,-7-1 0 0,1 1 0 16,-10-1 0-16,12 0 0 0,1-2 0 16,2 2 0-16,14-2 0 0,3 0 0 15,10 0 0-15,1 0 0 0,4 0 0 0,1 0 0 16,13 0 0-16,-23 1 0 15,23-1 0-15,-18 0 0 0,18 0 0 0,0 0 0 0,-17 0 0 16,17 0 0-16,0 0 0 16,-15-1 0-16,15 1 0 0,0 0 0 0,-10 1 0 0,10-1 0 15,0 0 0-15,0 0 0 0,0 0 0 16,0 0 0-16,0 0 0 0,0 0 0 0,0 0 0 16,0 9 0-16,0-9-951 15,-1 10-5-15,-3-3-1181 0,-2 3-1546 0</inkml:trace>
  <inkml:trace contextRef="#ctx0" brushRef="#br0" timeOffset="3219.66">23000 14804 5494 0,'-27'-7'-309'0,"0"2"40"0,4 2 29 0,-1 0 25 0,-1 1 23 0,2 0 22 0,0 2 47 0,-6 0 14 15,4 2 34-15,5-2 23 16,-1 2 33-16,6-2 19 0,-1 0 8 0,7 0 3 16,9 0 6-16,-12 1 6 15,12-1 1-15,0 0 27 0,0 0-7 0,67-1 2 0,0-3-4 16,19-1-1-1,36-4-5-15,18 0-1 0,16 0-3 0,20 0-2 0,59-1 2 16,7 0-6-16,11 3 1 16,3 3-11-16,13-5 4 0,9 2 3 0,6 2-9 15,5-3 3-15,14-3-3 0,6 1-6 16,5 1-4-16,-2-6 10 0,5 5-7 16,-7-2-3-16,-1 0-1 0,-10-2 2 0,-10 4-2 15,-12 1-1-15,-21-1-4 0,-10 4 1 16,-69 0 2-16,-3 3-1 0,-10-1 1 0,-16 1 2 15,-11 2 4-15,-19 1-4 16,-34-3 5-16,-8 2 0 0,-9 2-2 0,-23-4 23 16,-2 1-3-16,-16 2 2 0,-1-2-5 15,-8 1-3-15,-5-1-2 0,-1 2-3 0,-11 0-6 16,12-2-19-16,-12 2-74 0,0 0-110 16,0 0-137-16,0 0-227 0,-48-2-42 0,16 2 63 15,-15 2-241-15,-3-2-268 0</inkml:trace>
  <inkml:trace contextRef="#ctx0" brushRef="#br0" timeOffset="4233.35">26411 14309 2174 0,'2'-19'54'0,"0"4"18"0,-2 1 16 0,-2 1 14 0,2 2 9 0,2-3 8 0,-2 2 18 15,0-1 26-15,0 5 11 0,2-4-3 16,-2 4-19-16,2-1-15 0,-2 9-5 15,2-13-23-15,-2 6-4 0,0 7-12 0,0 0-3 16,0 0 18-16,0 0 23 0,0 0 3 16,11 37 8-16,-8-2 2 0,4 5 9 15,-2 18 6-15,-1 0 10 0,2 2 6 0,-5 1 5 16,1 2 1-16,0-3-4 0,0-3 8 16,-2-11-1-16,4-1 9 0,-3-2-7 15,2-5 5-15,-1-9 3 0,0-5-4 0,2-6 3 16,-2-2 1-16,-1-4 7 0,-1 2 2 15,4-4-162-15,-4-1-41 0,2-2 0 0,-2-7 0 16,4 12 0-16,-4-12 0 0,3 5 0 16,-3-5 0-16,0 0 0 0,0 0 0 0,0 0 0 15,7 6 0-15,-7-6 0 0,0 0 0 16,0 0 0-16,0 0 0 0,0 0 0 0,0 0 0 16,0 0 0-16,0 0-812 0,0 0-173 15,-21 0 84-15,7 6 113 0,3 3-812 0,-6 3-1041 16</inkml:trace>
  <inkml:trace contextRef="#ctx0" brushRef="#br0" timeOffset="5339.84">26295 15523 4069 0,'-14'-4'-195'0,"14"4"41"0,0 0 42 0,-11-5 45 0,11 5 44 0,-7-5 32 0,7 5 30 0,0 0 15 15,-6-9 10-15,6 9 5 0,-5-8 2 16,5 8-1-16,0-9 3 0,0 9 8 16,0-14 1-16,5 8-14 0,-1-1 9 0,-2 0-14 15,-1 0 5-15,5-1-6 0,-1 3-11 16,1-2 3-16,2 0-4 0,-2 1-10 0,-6 6-6 16,15-7 0-16,-7 6-4 0,-8 1-5 15,17-4-2-15,-17 4-1 0,19 2-3 0,-19-2-3 16,0 0-5-16,17 3 0 15,-17-3-2-15,12 6 1 0,-9-1-1 0,1 0-3 16,-4-5 4-16,0 19-6 0,-2-7 6 16,-1 3 0-16,-8 5 1 0,6 1 22 0,-10 7 21 15,-3 1 22-15,4 0 14 0,-4-1 6 0,3-1-5 16,1-1 8-16,3-5-8 0,1-3-1 16,3 2 14-16,-1-4-1 0,7 0 0 15,-3 1-8-15,2-3 4 0,2-1 2 16,2-1-11-16,2-1 10 0,1 0-5 15,4 2-15-15,3-6-3 0,3 0-2 0,1-3-17 16,-1 0 1-16,0-3-9 0,-2-1 4 16,-13 0-11-16,27-3-7 0,-18-1-3 0,3 0 1 15,-4-3-5-15,-5-3 1 0,-3 0-4 16,-1-3-4-16,-9-4-6 0,-5-8 1 16,-6 4-2-16,-2-4 6 0,-2 3-2 0,-2 2 5 15,3 1 6-15,-2 0 1 0,-1 2 2 0,8 5 8 0,4-1 3 16,1 4 6-1,3 1 1-15,1-2 2 0,0 4-3 0,7-3-6 0,-1-1-6 16,4 1-1 0,4-1-9-16,-1-2-5 0,8 1-34 0,1-2-71 0,5-1-81 15,3 2-87-15,-1 2-106 0,11 0-132 0,-7 3-154 16,-6 3-190-16,1 3 50 16,-7 1 96-16,0 5-558 0,-1 3-704 0</inkml:trace>
  <inkml:trace contextRef="#ctx0" brushRef="#br0" timeOffset="5699.76">26569 15747 3580 0,'6'-7'110'0,"-6"7"29"0,0 0 38 0,0 0 55 0,2-8 43 0,-2 8 61 0,3-5 33 0,-3 5 13 0,6-7-8 15,-6 7-19-15,5-9-14 16,-5 9-16-16,7-7-17 0,-7 7-23 0,4-6-25 0,-4 6-27 15,3-5-123 1,-3 5-110-16,0 0 0 0,6-9 0 0,-6 9 0 0,0 0 0 16,0 0 0-16,2-5 0 0,-2 5 0 0,0 0 0 0,0 0 0 15,0 0 0-15,0 0 0 16,0 0-503-16,0 0-301 0,0 0-127 0,0 0 85 16,0 0-891-16,0 0-1169 15</inkml:trace>
  <inkml:trace contextRef="#ctx0" brushRef="#br0" timeOffset="6069.85">26797 15605 4478 0,'0'-12'-175'0,"0"12"44"0,0 0 36 16,-1-9 44-16,1 9 37 0,0 0 40 15,0 0 15-15,-2-7-7 0,2 7 24 16,0 0 68-16,0 0 38 0,0 0 13 0,-2 28 11 16,2-14 9-16,0 1 11 0,0 2-19 15,0 0-7-15,0 2-2 0,0 0-16 0,2 2-18 16,-2-4-11-16,-2 2 0 15,4-4-23-15,-4-1-15 0,2 1-6 0,0-3-11 0,-2 0-12 16,2-2-8-16,0-1-6 16,0 2-57-16,0-4-97 0,0-7-116 0,0 9-118 15,0-9-156-15,2 7-240 0,-2-7-26 0,0 0 76 16,0 0-550-16,0 0-691 16</inkml:trace>
  <inkml:trace contextRef="#ctx0" brushRef="#br0" timeOffset="6526.58">27034 15559 3661 0,'5'-10'39'0,"3"-1"5"16,2 3-11-16,-1 1 28 15,4-2 13-15,1 0 12 0,1 4-12 0,2 0-10 0,-4 2-2 16,5 1-9-16,-5 0-3 15,1 2-5-15,-14 0-5 0,22 7-8 0,-10-3 5 16,-5 2-1-16,1 3 8 0,-7 2 17 16,3-2 26-16,-6 4 20 0,0 2 17 15,-3 0 2-15,-2 5 6 0,-3-2 0 0,-4 1-9 16,3-2-12-16,4 0 5 0,-1-1 3 16,0-4 11-16,5-2 8 0,1 2 16 0,0-3 1 15,2-2-4-15,4 3-14 16,-1 0-6-16,5-3-13 0,-3 4-10 0,4-5-12 0,0 3-7 15,0-1-9-15,1 2-8 16,-1 1-2-16,-1-2 3 0,-5-3-3 0,6 2 1 16,-4 2 5-16,-1-4 3 0,0 1 14 0,-2 1 10 0,-2-1 12 15,0-7-6 1,-4 16-109-16,-2-7 0 0,1-3 0 0,-4 3 0 0,-3 0 0 16,1-2 0-16,-5-1 0 15,3-2 0-15,-1-3 0 0,-3 1 0 0,3-2 0 0,-2 0 0 16,-4-2 0-1,-3-1 0-15,7-2 0 0,-2 0-573 0,3 0-343 0,-2 1-13 16,-1-1 103-16,5 3-856 16,0-1-1119-16</inkml:trace>
  <inkml:trace contextRef="#ctx0" brushRef="#br0" timeOffset="9809.57">25518 14509 4270 0,'0'0'-209'0,"0"0"54"0,4-7 36 0,-4 7 39 0,3-7 50 0,-3 7 38 0,0 0 33 0,6-9 23 15,-6 9 28-15,2-7 18 0,-2 7 7 0,2-9 5 0,-2 9 6 16,1-7 3-16,-1 7 1 16,0 0 0-16,0-11-1 0,0 11 2 0,0 0-4 0,2-8 0 15,-2 8 1 1,0 0 0-16,4-5 3 0,-4 5 1 15,0 0-6-15,0 0-3 0,0 0-2 16,5-8 4-16,-5 8-20 0,0 0-7 0,0 0-4 16,0 0-12-16,1-8-7 0,-1 8-10 15,0 0-6-15,0 0-8 0,0 0 11 0,0 0-14 16,-4 36 0-16,4-16-7 0,-2 2-1 16,0 2-5-16,0-1 0 0,2 4-4 0,0-2 24 15,0-1-10-15,0-3-4 16,0-2-4-16,2 0 2 0,-2-6-4 0,2-1-3 15,-2 0 5-15,2 2-2 0,-2-5-3 0,3-2 2 16,-3-7 0-16,0 11-1 0,1-6 9 16,-1-5 2-16,0 0-2 0,2 9-6 0,-2-9-3 15,0 0-4-15,0 0-7 0,0 0 0 16,8-31-5-16,-6 14-2 0,-1-5-6 16,7-11 2-16,-5-1-7 0,6 0 7 15,-4 1-9-15,-1 6-4 0,0 4 0 0,-2 6 0 0,-1-1 0 16,1 2 0-16,0 4 0 0,0 0 0 15,0 2 0-15,-2 1 0 0,2 2 0 16,-2 7 0-16,0-12 0 16,0 12 0-16,0 0 0 0,0 0 0 0,0 0 0 15,-4 38 0-15,0-14 0 0,2 1 0 0,1 12 0 16,-3 2 0-16,2-1 0 0,-2-2 0 16,4 2 0-16,-1-7 0 0,1-6 0 0,-2-1 0 15,2-3 0-15,-2-3 0 16,2-2 0-16,-2-2 0 0,2-2 0 0,-3-4 0 15,1 3 0-15,2-3 0 0,0-1 0 0,0-7 0 16,-2 11 0-16,2-11 0 0,0 0 0 16,0 0 0-16,0 0 0 0,0 0 0 0,0 0 0 15,-1-41 0-15,1 18 0 0,1-16 0 16,1-4 0-16,0 0 0 0,3 1 0 0,-1 3 0 16,-3 10 0-16,1 5 0 0,0 6 0 15,0 2 0-15,-2 2 0 0,0 2 0 16,0 3 0-16,0 4 0 0,0 5 0 15,0 0 0-15,0 0 0 0,-11 21 0 0,2-4 0 16,0 12 0-16,2 2 0 16,-1 3 0-16,2 2 0 0,0-2 0 0,3 1 0 0,-1-3 0 0,0-4 0 15,4-6 0-15,-1-3 0 16,1-2 0-16,-2-1 0 0,2-4 0 0,-2 0 0 0,0-4 0 16,2 1 0-1,0 0 0-15,0-9 0 0,-2 11 0 0,2-11 0 16,-3 9 0-16,3-9 0 0,0 0 0 15,0 0 0-15,0 0 0 0,0 0 0 0,0 0 0 0,0 0 0 16,-9 0 0 0,9 0 0-16,0 0 0 0,0 0-258 0,-9 6-440 0,3 3-222 15,-4 1 35-15,-1 6 85 0,-5 8-775 0,2 3-1016 16</inkml:trace>
  <inkml:trace contextRef="#ctx0" brushRef="#br0" timeOffset="10459.82">25319 15442 4086 0,'-1'-8'-107'0,"1"8"31"0,-2-12 37 0,0 5 39 0,2 7 44 0,4-16 31 0,-3 8 31 0,5-1 14 0,-1-1-4 0,6 0-4 16,2-2-5-16,0-4 4 0,4 4 4 16,6-2-3-16,-2 2 5 0,-2 4-4 15,0 1 0-15,-2 0-6 16,-1 2-8-16,-4-1-8 0,-1 3-8 15,-2 2 0-15,-9 1-3 0,0 0 7 0,17 4 8 16,-17-4 8-16,2 13 16 0,-4-3 11 0,-4 4 21 0,-3 5 16 16,-6 8 14-16,-3 2 12 0,-5 9 3 0,-2-2-1 15,3-1-7-15,3-5-7 16,2-3-12-16,1 1-4 16,5 0-62-16,1-6-103 0,5-4 0 0,1-1 0 0,2-5 0 15,4 3 0-15,0-3 0 16,2 1 0-16,4-1 0 0,3 1 0 0,2-6 0 15,4 2 0-15,5-4 0 0,-2-1 0 16,1-3 0-16,1 1 0 0,-2-4 0 0,-3 2 0 16,2-3 0-16,-5 0 0 0,-3-1 0 15,-1-3 0-15,-4 1 0 0,-6-3 0 16,-2-3 0-16,-7-1 0 0,-7-12 0 0,-6 0 0 16,-8-6 0-16,-6-2 0 15,0 2 0-15,0 1 0 0,2 0 0 0,5 7 0 16,2 0 0-16,0 1 0 0,6 1 0 15,6 4 0-15,3 1 0 0,3 0 0 0,4 2 0 16,3-3 0-16,4 1 0 0,3-1 0 0,6 0 0 16,5 4 0-16,1 0 0 0,4 2 0 0,2 5 0 15,11 0 0-15,-3 4 0 0,-3 0-185 16,3 4-860-16,7 0 93 0,-2 7 104 16,1 2-907-16,-3-1-1187 0</inkml:trace>
  <inkml:trace contextRef="#ctx0" brushRef="#br0" timeOffset="14231.77">27513 14454 4590 0,'5'-8'-180'0,"-1"1"47"0,-2 0 45 0,-2 7 40 0,1-14 40 0,1 10 39 0,2-3 29 0,-4 7 20 0,4-14 14 0,-3 8 8 16,-1 6 11-16,2-10 6 16,-2 10 2-16,4-7 0 0,-4 7-7 0,0 0-4 15,4-10-4-15,-4 10-9 0,0 0-4 16,0 0-3-16,3-7-5 0,-3 7 6 0,0 0 2 15,0 0 4-15,0 0 13 16,0 0 2-16,9 24 2 0,-7-10-11 0,-1 3-5 16,-1 4-6-16,0 2-17 0,0 4 1 0,0-2-6 15,0 1-14-15,0 1 1 0,2 0-10 16,-2-2 0-16,2-1-8 0,0-3-3 0,-2-6-3 16,2 0 0-16,-4-3-8 15,4 2 3-15,-2-5 5 0,0-1-4 0,0-1 18 0,0-7 11 16,0 10-4-16,0-10-8 15,0 0-6-15,0 0 0 0,0 0-9 0,0 0-1 16,0 0-5-16,-8-28-3 16,7 12-2-16,1-3-5 0,0-5 1 0,0-2-5 15,1 0-2-15,-1 1-1 0,0 4-1 0,0 2 0 16,0 0 2-16,0 0 0 0,0 6-5 16,0-1 7-16,0 0-6 0,2 4-1 0,-2 0 0 15,0 1 2-15,2 2-4 16,-2 7 3-16,-2-13-4 0,2 13-1 0,0 0 0 0,0 0-3 15,0 0 3-15,0 0-1 16,0 0 3-16,-2 44 5 0,1-19 1 0,-1-2-7 16,0 5 8-16,0 6 4 0,-3 0 4 15,0-8 2-15,3-4 7 0,-2 0 5 16,2-3 6-16,1-1 7 0,-1-4 1 0,0-1 3 16,-2-1 0-16,2-4-17 0,2 1-31 15,-1-2 0-15,1-7 0 0,0 11 0 0,0-11 0 16,0 0 0-16,0 0 0 15,0 0 0-15,0 0 0 0,0 0 0 16,1-35 0-16,-1 21 0 0,4-2 0 0,-2 4 0 16,0-3 0-16,-2 5 0 0,2 0 0 15,-2 1 0-15,0 9 0 0,0-9 0 0,0 9 0 16,0 0 0-16,0 0 0 0,0 0 0 16,0 0 0-16,-8 33 0 0,5-17 0 0,3-2 0 15,-2 1 0-15,-2 2 0 0,4-2 0 16,-3 1 0-16,1-3 0 0,4-1 0 15,-4 1 0-15,2-3 0 0,0-2 0 16,-1 1 0-16,1-3 0 0,0-6 0 0,-2 13 0 16,2-13 0-16,-2 8 0 0,2-8 0 15,0 0 0-15,0 0 0 0,0 0 0 0,0 0 0 16,0 0 0-16,0 0 0 0,0 0 0 0,0 0-296 16,0 0-156-16,0 0-124 15,-17-15-182-15,17 15-101 0,-14-2 77 0,14 2-738 16,0 0-964-16</inkml:trace>
  <inkml:trace contextRef="#ctx0" brushRef="#br0" timeOffset="15509.87">27818 15151 3839 0,'6'-7'-107'0,"-6"7"60"0,0 0 35 0,4-8 46 0,-4 8 39 0,0 0 49 0,6-8 29 16,-6 8 32 0,0 0 1-16,0 0 4 0,6-5 2 0,-6 5-16 0,0 0 1 15,7-7-1 1,-7 7-4-16,4-7-8 0,-4 7-1 0,6-5 10 15,-6 5-4-15,6-7-9 0,-6 7-10 16,5-6 0-16,-5 6-8 0,4-7-10 0,-4 7-7 16,4-7-5-16,-4 7-12 0,1-7-9 15,-1 7-8-15,4-9-5 0,-4 9-8 0,0 0-8 16,-2-11-6-16,2 11-6 0,-2-14-7 16,2 7-1-16,0 7-7 0,-7-13 5 15,3 7-12-15,1 1-3 0,-1-2-4 0,-3 0-2 16,0 2-8-16,-2 0 1 15,0 1-2-15,-2 1-3 0,11 3 0 0,-23-2-2 16,23 2 0-16,-26 7-3 0,11 0 1 16,-5 3 6-16,6 4-11 0,-8 5-4 0,6 2 0 15,0 2 0-15,7-2 0 0,0-2 0 16,5 0 0-16,-3 0 0 0,7-4 0 0,0 1 0 16,4-1 0-16,1 0 0 0,4-1 0 15,2-1 0-15,3-2 0 0,1-4 0 0,0-2 0 16,4-2 0-16,-2-2 0 0,0-1 0 15,1-1 0-15,1-1 0 0,-1-2 0 16,0-1 0-16,-3 0 0 0,-1-1 0 16,-1-1 0-16,-1 4 0 0,-3-1 0 0,-2 1 0 15,-7 3 0-15,13-3 0 0,-13 3 0 0,0 0 0 16,0 0 0-16,18 8 0 0,-16-1 0 16,-1 2 0-16,3 1 0 0,-2 2 0 15,0 2 0-15,1 3 0 0,-2-1 0 0,1 2 0 16,0 2 0-16,2-2 0 0,-2-1 0 15,-1 2 0-15,-1-4 0 0,2 0 0 0,2-1 0 16,-2-2 0-16,-2 0 0 16,2-1 0-16,0-3 0 0,-2 1 0 0,1-1 0 15,-1-8 0-15,0 13 0 0,0-8 0 0,0-5 0 16,0 8 0-16,0-8 0 0,-1 9 0 16,1-9 0-16,0 0 0 0,-10 8 0 0,3-6 0 15,7-2 0-15,-23 5 0 16,5-3 0-16,2-1 0 0,-2 3 0 0,0-3 0 0,0 1 0 15,3 2 0-15,0-3 0 16,2 1 0-16,-1 0 0 0,3 1 0 0,11-3 0 16,-20 4 0-16,20-4 0 0,-13 1 0 0,13-1 0 15,-14 2 0-15,14-2 0 0,0 0 0 16,-11 2 0-16,11-2 0 0,0 0 0 16,0 0 0-16,-12 2 0 0,12-2 0 15,0 0 0-15,0 0 0 0,0 0 0 0,-14 4 0 16,14-4 0-16,0 0 0 15,-2 5-105-15,2-5-952 0,0 0 103 0,-2 8-1112 16,2-8-1479-16</inkml:trace>
  <inkml:trace contextRef="#ctx0" brushRef="#br0" timeOffset="17434.96">24901 13913 5396 0,'0'-9'-230'0,"0"3"39"16,2 0 29-16,-2 6 16 0,0 0 15 0,0 0 17 0,0 0 58 0,0 0 35 0,0 0 16 15,0 29 10-15,-2-10 6 0,2 4 16 0,-5 2-2 0,5 2 9 16,-2-1 6-16,2 2-1 15,0-4 10-15,0-1 3 0,0-2-3 0,0-4-4 16,0-3 16-16,0 0 20 16,0-4 29-16,0-1 25 0,-1-1 15 0,1-4-13 15,0-4-14-15,0 0-9 0,0 0-9 0,0 0-10 16,-10-23-8-16,8 4-11 16,1-7-5-16,-1-11-10 0,0-2-6 0,2-4-6 0,4-12 5 15,-3 9-20-15,7-7 1 16,-3 1-10-16,9 4-2 0,-5 13-2 0,-1 5-11 15,0 6-28-15,1 7-37 0,-1 3-34 16,-3 7-35-16,6 0-40 0,-4 5-58 0,0 2-70 16,-7 0-65-16,18 9-98 0,-11-2-207 0,1 7 16 15,-3 0 67-15,-1 4-362 16,1 5-419-16</inkml:trace>
  <inkml:trace contextRef="#ctx0" brushRef="#br0" timeOffset="17614.5">24808 14123 2607 0,'-11'2'4'0,"6"0"25"16,5-2 34-16,0 0 30 16,0 0 20-16,0 0 26 0,0 0 7 0,0 0 1 15,0 0-16-15,-8-14-11 0,8 14-11 0,15-10-16 16,-1 5-8-16,1-2-11 16,1 0-11-16,-2 0-35 0,6-1-71 0,-2-1-86 15,3-1-88-15,1 1-107 0,-6-3-181 16,2 2-24-16,-7-1 53 0,1 1-144 0,-3-2-117 15</inkml:trace>
  <inkml:trace contextRef="#ctx0" brushRef="#br0" timeOffset="17866.89">25108 13722 1712 0,'3'-4'62'16,"4"0"4"-16,-7 4-9 0,4-4 0 15,-4 4 30-15,0 0 47 0,0 0 38 0,9 23 5 16,-5-11 18-16,-3 5-1 15,5 5-8-15,0 12-8 0,0 0-4 0,0 3-15 16,-3-3-19-16,5 0-11 16,-5-1-17-16,4-5-6 0,-5-6-10 0,1-2-10 15,1-1-7-15,-2 0-8 0,0-4-8 0,0-1-11 0,-1-2-5 0,-1-3-11 16,2 1-32 0,0-2-35-16,0-1-66 0,0-2-85 0,-2-5-92 0,0 0-120 15,0 0-164 1,0 0-3-16,0 0 57 0,0 0-187 0,17-19-184 15</inkml:trace>
  <inkml:trace contextRef="#ctx0" brushRef="#br0" timeOffset="18185.34">25341 13964 1876 0,'1'-3'57'0,"-1"3"14"0,0 0-1 0,0 0-2 16,0 0 6-16,0 0 49 15,0 0 29-15,0 0 29 0,0 0-9 16,-1 23 11-16,1-14-4 0,0 3 6 15,0 1-9-15,0-4 0 0,1 2-4 0,1 1 0 16,2-2-12-16,0-1-7 0,-1-1-9 16,4 1-10-16,0-4-13 0,1 0-11 0,-1-1-9 15,-7-4-14-15,21 1-6 0,-21-1-10 16,23-5-10-16,-10 2-5 0,-2-3-10 0,3-1-3 16,-3-1-6-16,1-2-6 0,-1-1-2 15,-3 0-7-15,-3-2-5 0,2 0-8 16,-5-1 2-16,-4 0-3 0,-2-1-6 0,-1 1-2 15,-2 0-13-15,0 1-8 16,-4-1-12-16,-3 4-19 0,1 2-23 0,-3 4-38 16,1 2-48-16,1 0-60 0,-2 6-53 0,-4-1-79 15,6 4-136-15,-4-2-132 0,1 5 56 0,0 1-330 16,8-1-376-16</inkml:trace>
  <inkml:trace contextRef="#ctx0" brushRef="#br0" timeOffset="18699.88">25739 13973 2410 0,'0'0'55'0,"-2"-9"17"0,2 9-4 0,0 0 0 0,0 0 20 0,0 0 41 0,-18-1 29 15,18 1 17-15,-14 11 6 0,3-2 3 0,4 1-1 0,2-1-9 16,-3-1-5-16,4 1-2 16,0 1-3-16,2-3-6 0,0 2-4 0,2-9-14 15,6 13-12-15,0-7-8 16,3-1-8-16,2-2-17 0,3-1-8 0,1-2-10 0,1-2-9 16,0 1-7-16,2-5-8 0,-3 1-3 15,0-2-6-15,-2 0-4 0,-2-1-6 16,-4-1-5-16,-2 1-2 0,-3-3-5 0,0 3-3 15,-4-4-1-15,-1 1-8 0,-5 0 3 16,3 0-7-16,-7-1 1 0,1 4-5 16,-1 1-4-16,-1 2-10 0,0 3-26 0,-1 2-45 15,-3 3-61-15,2 3-89 0,-2 1-89 16,-1-1-117-16,5 1-199 0,1 0-18 16,5 0 70-16,1-2-389 0,5 1-452 15</inkml:trace>
  <inkml:trace contextRef="#ctx0" brushRef="#br0" timeOffset="19186.09">25815 14147 2806 0,'0'7'70'0,"0"-7"16"16,0 0 15-16,0 0 21 16,1 9 38-16,-1-9 11 0,0 0-2 0,0 0-15 15,0 0-14-15,0 0-14 0,0 0-16 16,0 0-10-16,35-12-12 0,-27 8-7 15,-1 0-9-15,2-2-6 0,-1-1-5 16,-2-2-8-16,2 3-2 0,-3-8-9 0,1 0-4 16,-4-1 0-16,-1-2-7 0,-1-2-5 0,0 1 1 15,-1-7-3-15,-3 1-2 16,-2 2-6-16,1 0 2 0,-1 1-3 0,-2 3 0 16,2 2 0-16,1 4-4 15,-1 0 5-15,1 2-10 0,-3 3 1 0,4 1 3 16,-4 1-4-16,5 2-1 0,3 3 1 15,-8-4-1-15,8 4 2 0,0 0 5 0,0 0-2 16,23-10-1-16,-6 5-3 0,15-2 2 16,3-2-2-16,1 1 3 0,-2 1-6 15,-6 4-2-15,-3 1 0 0,-1 2 2 0,-6 4 0 16,3 1 0-16,-1 5 2 0,-6 0 2 16,-2 6-4-16,0 2 6 0,-3 1-3 0,-3 2 3 15,0 3 3-15,-3 0-1 0,-1 1-1 16,2-2 1-16,0-2-3 0,-2-1 2 0,-1 1-2 15,3-6 0-15,1 2 3 0,-2-2-8 16,1-3-17-16,0 1-45 0,-1-3-88 0,-1-4-127 16,2 1-170-16,2-3-240 0,-6-4 55 15,13 3 75-15,-13-3-328 0,24 4-365 16</inkml:trace>
  <inkml:trace contextRef="#ctx0" brushRef="#br0" timeOffset="20944.54">27488 13777 2545 0,'3'-13'39'0,"3"0"17"16,-4 3 27-16,-1-1 37 0,1 3 36 0,0 0 24 0,0-1 12 0,-4 2-4 0,4 0-9 0,-2 7-13 15,0-12-11-15,0 7-14 0,0 5-16 16,0-8-8-16,0 8-13 0,-2-9-11 0,2 9-8 16,0-7-11-16,0 7-7 0,0 0-4 0,4-9-4 15,-4 9-3-15,0 0-4 16,2-6 0-16,-2 6-7 0,0 0-2 16,0 0-4-16,0-7-5 0,0 7 1 0,0 0-8 15,0 0-3-15,0 0 0 0,0 0-3 0,0 0-2 16,0-7-7-16,0 7 3 15,0 0-2-15,0 0-1 0,0 0 2 16,0 0 5-16,0 0 4 0,0 0 11 0,2-7 9 16,-2 7 14-16,0 0 11 0,0 0 3 0,0 0 8 15,0 0 6-15,0 0-1 0,0 0-5 0,0 0-14 16,0 0 6-16,0 0-12 0,0 0-2 16,0 0-15-16,0 0 2 0,0 0-8 0,0 0-1 15,0 0-5-15,0 0 5 16,0 0-14-16,0 0-1 0,0 0-11 0,0 0 8 15,0 0-2-15,0 0-5 0,0 0-1 16,0 0 8-16,0 0-10 0,0 0 0 0,0 0-2 16,0 0-3-16,0 0-2 0,0 0 2 0,0 0-1 15,0 0 0-15,0 0 1 0,0 0 1 16,0 0 1-16,-36 14-11 0,24-7 13 16,2-2-5-16,-1 0 0 0,2 0-3 15,2 0 7-15,-4 1-3 0,11-6 1 0,-11 7-2 16,6-6 8-16,5-1-3 15,-9 5-4-15,9-5 1 0,0 0 12 0,-7 5 2 0,7-5 13 16,0 0-22-16,-7 5 8 16,7-5 11-16,0 0-16 0,0 0-1 0,0 0 2 15,-8 6-2-15,8-6-2 0,0 0 4 0,0 0-7 16,0 0-1-16,0 0 0 0,0 0 1 16,0 0 0-16,0 0 2 0,0 0-5 15,0 0-4-15,0 0 1 0,0 0 5 16,0 0-5-16,0 0-5 0,0 0 8 0,0 0-4 15,0 0 1-15,0 0-1 0,-8-16 2 16,8 16-4-16,0 0-8 0,0 0 2 16,0 0-6-16,0 0-8 0,0 0 6 0,0 0 3 0,0 0-4 0,0 0-2 15,0 0-1 1,0 0 3-16,0 0-1 0,0 0 8 0,0 0-2 0,0 0 0 16,0 0 0-1,0 0 4-15,0 0 0 0,0 0 16 0,0 0-14 16,0 0 1-16,0 0 3 0,0 0 0 15,0 0 2-15,0 0-3 0,0 0 1 0,-2-6-3 16,2 6 0-16,0 0 0 0,-20 12 4 16,4-1-4-16,-7 6 18 0,-1 5-14 15,-1 3 5-15,2 0 9 0,0 1 11 16,4 2-4-16,4 3 7 0,2 0 3 0,5-1 1 0,4-4 3 16,4-4 1-16,4 1 2 15,4-2 1-15,7 4-2 0,4-3-7 0,2-1 5 16,3-4-6-16,5-2-6 0,-6-4 0 0,-4-4-2 15,2 0-14-15,-4-5-11 16,1 1-17-16,-5 0-15 0,1-3-16 0,-2 1-31 16,0-2-34-16,-12 1-45 0,21-3-54 15,-12 2-81-15,-2-1-96 0,-7 2-106 0,12-6-175 16,-6 6-32-16,-6 0 70 0,7-3-453 16,-7 3-562-16</inkml:trace>
  <inkml:trace contextRef="#ctx0" brushRef="#br0" timeOffset="21639.57">27763 13868 2766 0,'0'0'-89'0,"-2"-5"38"0,2 5 18 0,0 0 18 0,-2-7 18 0,2 7 9 0,0 0 5 0,0 0-2 0,0 0 49 16,0 0 36-16,0 0 17 0,0 0 13 15,0 0 11-15,-4 24 15 0,4-24 10 16,6 16 1-16,0-10-3 0,0 1-2 0,1 0-6 0,3 0-7 15,0 0-3-15,-1-1-10 16,2-3-11-16,1-2-11 0,1 0-10 0,1-1-10 16,-1-2-9-16,0 0-9 0,1-2-8 0,-3-1-9 0,1-2-3 15,-1 0-7 1,-4-1-7-16,2-1-2 0,-4-1-5 0,-1-1-3 16,-2 1-4-16,-2-2-5 0,-2 0-2 15,-4 0-2-15,-2 2-3 0,-1 1-3 16,-4 1 1-16,-7 5-3 0,1 1-4 15,-1 2 3-15,-7 3-1 0,-9 7-1 0,3 4 5 0,3 0 2 16,3-1 7-16,6 5 6 16,4-1 9-16,7 0 5 0,3 2 9 0,5-2 0 15,0 2 7-15,4-1 1 0,3 2-1 0,7-3-4 16,1-1-4-16,7 4-3 0,4-2 4 16,-1-7-12-16,-2-3-4 0,12 1-11 15,-7-4-32-15,1-1-50 0,-5-4-78 16,-1 0-93-16,6-2-134 0,-4-3-128 0,1 0-161 15,-4 1-50-15,-3 1 71 16,0-3-458-16,-3 2-559 0</inkml:trace>
  <inkml:trace contextRef="#ctx0" brushRef="#br0" timeOffset="21879.66">28179 13825 3195 0,'1'-12'33'0,"-1"4"51"0,0 1 47 0,0 7 39 0,0-11 26 0,0 11 12 0,0 0-16 0,0-7-16 0,0 7 3 16,0 0 28-16,0 0 7 0,0 0-7 16,11 29-15-16,-6-11-10 0,-1 1-38 0,0 5-15 15,1 8-11-15,1-4-11 0,-5-5-11 16,3 1-10-16,-2 1-7 0,0-6-16 16,1 0-30-16,-2-4-45 0,1 1-45 0,-2-5-64 15,4 2-85-15,-4-3-109 16,2-6-138-16,-2-4-204 0,0 0-52 0,0 0 67 0,0 0-463 15,0 0-575-15</inkml:trace>
  <inkml:trace contextRef="#ctx0" brushRef="#br0" timeOffset="22039.59">28293 13596 2902 0,'-4'-13'-1'0,"0"3"13"15,0 2 1-15,0 1 21 0,4 0 7 0,-1 2 0 16,1 5-1-16,-4-9-8 15,4 9-12-15,0-7-47 0,0 7-50 0,0 0-84 16,0 0-130-16,0 0-201 0,0 0 30 16,0 0-91-16,0 0-54 0</inkml:trace>
  <inkml:trace contextRef="#ctx0" brushRef="#br0" timeOffset="22255.54">28301 13504 1782 0,'1'-13'185'0,"3"2"37"15,-4 4 40-15,4 0 13 16,-4 7 1-16,3-11-14 0,-3 11-30 0,0-5-30 16,0 5-13-16,0 0-10 0,0 0-10 0,24 25-18 0,-15-4-12 15,3 10-13-15,-1 1-13 16,1 6-9-16,-3 10-13 0,0-10-14 0,-1 1-10 16,-4 3-41-16,2-1-38 15,-2 0-60-15,-3-5-78 0,-1 1-64 16,0-8-67-16,0-4-58 0,-1-5-86 15,1-6-86-15,-2 0-55 0,2-2-305 0,0-4-353 16</inkml:trace>
  <inkml:trace contextRef="#ctx0" brushRef="#br0" timeOffset="22449.93">28532 13865 2383 0,'9'-14'48'0,"-4"2"35"16,-1 3 23-16,-2 4 17 0,0 0 4 0,-2 5 13 15,0 0-11-15,1-7 4 16,-1 7 10-16,0 0-12 0,0 0-13 0,4 21-10 0,-2-8-9 15,-2 5-8 1,0-3-13-16,0 2-7 0,0-1-6 0,2-1-16 0,-2 2-30 16,0-1-49-16,0-1-61 0,0-3-61 0,0 2-66 15,-2-6-90-15,0 1-130 0,0-2-110 16,0 0 52-16,2-7-172 0,-1 8-163 16</inkml:trace>
  <inkml:trace contextRef="#ctx0" brushRef="#br0" timeOffset="22869.8">28573 13943 1935 0,'4'-11'143'0,"-1"4"27"0,-1-2 32 16,2 2 30-16,0 0 25 0,-1-1 19 0,4 1 6 15,-2 0-9-15,1-1-16 0,1 1-21 16,-1 1-19-16,4-1-24 0,-3 2-22 0,1 2-20 16,2-2-15-16,-1 3-12 0,-9 2-15 15,17-5-17-15,-9 3-21 0,-8 2-22 0,13-5-18 16,-13 5-7-16,11-3-6 0,-11 3-2 15,8-2 0-15,-8 2-1 0,0 0 0 16,13-5 3-16,-13 5 0 0,0 0-2 0,0 0-2 16,10-2-3-16,-10 2 1 0,0 0-3 15,0 0-1-15,0 0 14 0,0 0 18 0,15 10 6 16,-9-3-4-16,-2 2 3 0,1-1-3 16,3 1 11-16,-2 3-3 0,1-2 4 0,4 8 17 15,11 5 60-15,1-2-4 16,0 0-1-16,1-3-17 0,-5-4 8 0,-3-4 4 15,-3-1 14-15,-2 0 0 0,-3-3 0 16,0 0-9-16,-1 1-5 0,-3-2-2 0,-4-5-5 16,5 10-4-16,-7-3 5 0,-1 3-47 15,-6-2-68-15,-7 5 0 0,-8 3 0 16,-7-2 0-16,5 2 0 0,-5-4 0 0,1-2 0 16,3-1 0-16,2-4 0 0,2 2 0 0,2-2-323 15,2-2-238-15,2-1-244 16,2 0-89-16,0-1 88 0,1 1-827 0,-3-1-1072 0</inkml:trace>
  <inkml:trace contextRef="#ctx0" brushRef="#br0" timeOffset="24512.99">29063 11798 4058 0,'-34'-4'-238'0,"5"0"39"0,-10-1 42 0,3-1 28 0,-2 0 30 0,4-1 30 0,2 0 31 0,3 2 31 0,6-1 27 15,4 2 12-15,4 2 15 0,0 1 11 0,3-3 0 16,3 2-1-16,9 2 5 0,-18-3-5 16,18 3-1-16,-9-4 7 0,9 4-5 15,0 0 0-15,0 0-6 0,27-9-6 16,-1 4-5-16,22 2-3 0,23-1-1 0,8 3-8 15,9-1-1-15,30 1-1 16,10 2-4-16,6-1 0 0,10 0-2 0,10 2 0 16,8-2-2-16,-3 1-13 0,6 3 7 0,-2-4-4 15,1 1 2-15,-3-1-3 16,-3-1-1-16,-11 1-1 0,-9 0 5 0,-12-2 11 16,-10-1 11-16,-28-2 5 0,-9 1 3 15,-6 1 8-15,-8-2 5 0,-6-2 8 0,-3-2 3 16,-13 3-3-16,12-3-4 0,-2-2-3 15,2 0-8-15,10 0-2 0,3 3-10 0,4-1-1 0,3 2-8 16,4 2-1 0,0 3-2-16,2 2-3 0,1 2-1 0,-4 0-5 0,-2-1 2 15,-2 3-18-15,-6 1-1 0,-3 1-3 16,-15-3 2-16,-7-3 1 0,0 0 0 16,-13 0 2-16,-1 1 3 0,-2-2-5 0,-5 1 0 0,5 0 17 15,0-2 19-15,-4 2 5 16,-2-1 11-16,-3 1 10 15,6-3 3-15,-5 3-2 0,-4 0 4 0,-1 0-4 16,0 0-6-16,-1 0-1 0,-1 0 1 0,-12 0 9 16,19 0 3-16,-11-1 0 0,-8 1 4 15,13 0-7-15,-13 0 5 0,11-2 1 0,-11 2-2 16,0 0-1-16,16 0-3 0,-16 0-4 16,0 0-7-16,9-2-6 0,-9 2-4 0,0 0-6 15,0 0-11-15,0 0-16 16,12-1-60-16,-12 1-93 0,0 0-125 0,0 0-140 15,0 0-218-15,0 0-146 0,-44 0 82 0,22 0-536 16,0 0-689-16</inkml:trace>
  <inkml:trace contextRef="#ctx0" brushRef="#br0" timeOffset="25623.64">30419 11596 3086 0,'-4'-7'-170'0,"4"7"39"0,-5-7 41 0,5 7 37 0,-1-9 31 0,1 9 26 0,-4-6 30 0,4 6 13 16,-2-10 14-16,2 10 10 0,0-9 20 15,0 9 18-15,-2-9 19 0,2 9 1 0,0 0 5 16,-2-11 12-16,2 11-1 15,0 0-5-15,0-9-4 0,0 9-6 0,0 0-8 16,-3-9-9-16,3 9-8 16,0 0-14-16,0 0-7 0,-2-6-10 0,2 6-8 0,0 0-7 15,0 0 15-15,0 0 16 0,-2 25 6 16,2-8 12-16,-4 6 6 0,4 2 5 16,-2 13 4-16,1 5 4 0,-1-2 1 0,2 2 0 15,-3 2 2-15,3-1-19 0,-2-1 9 16,0-4-5-16,2-8 5 0,-2-5-4 0,2-5 3 15,0-3 6-15,0-2-9 16,-1-3-4-16,1 1 1 0,0-4-4 0,0 1 0 16,0-3-3-16,0-1-4 0,0-7-7 0,0 14-11 15,0-14-8-15,0 0-7 0,-2 7-13 16,2-7-7-16,0 0-12 0,0 0-49 0,0 0-66 16,0 0-85-16,0 0-84 0,0 0-114 0,0 0-138 15,0 0-159-15,-8-21-202 16,8 21 81-16,0 0 87 0,0 0-596 0,0 0-746 15</inkml:trace>
  <inkml:trace contextRef="#ctx0" brushRef="#br0" timeOffset="26359.92">29974 12498 3238 0,'0'0'-174'0,"-11"0"23"0,11 0 32 0,0 0 29 0,0 0 21 0,-14-2 25 0,14 2 13 0,0 0 11 0,0 0 8 0,-11-2 9 15,11 2 15 1,0 0 14-16,0 0 9 0,-7-3 11 0,7 3 9 0,0 0 5 16,0 0 10-16,0 0 5 0,0 0 11 0,0 0 4 15,0 0 0-15,0 0-4 16,0 0 9-16,0 0 6 0,0 0 7 0,0 0 1 0,0 0-13 16,0 0-6-1,0 0-9-15,34-12-8 0,-13 11-6 0,3-1-7 0,0-2-5 16,1 3-3-16,-4-1-14 15,-1 0 3-15,-4 2-2 0,-1-2-8 0,-2 2-7 0,-13 0 1 16,24-1 5 0,-15-1-4-16,-9 2-4 0,15 0 0 0,-15 0-1 15,13-2 0-15,-13 2-9 0,0 0 5 16,13-1-1-16,-13 1-7 0,0 0-2 0,12-2-35 16,-12 2-53-16,0 0-62 0,0 0-74 15,0 0-115-15,0 0-162 0,0 0-96 16,0 0 66-16,0 0-236 0,0 0-251 0</inkml:trace>
  <inkml:trace contextRef="#ctx0" brushRef="#br0" timeOffset="27109.58">30568 12422 2187 0,'3'-5'33'0,"1"0"15"0,-4 5 19 0,4-7 16 0,-4 7 13 0,1-7 7 0,-1 7 15 0,0 0-10 0,0 0 1 0,-1-10-18 0,1 10-4 15,-6-3-9-15,6 3-5 16,-16-3-6-16,9-1-6 0,-6 4 4 0,-3-1 9 0,2-1 0 15,0 0 8 1,-6 0 0-16,6 0-5 0,-1 0-5 0,1 1-2 0,1-1-6 16,-1 0-6-16,3 2-3 0,11 0-2 0,-18-1-4 15,11-1-10-15,7 2-4 0,-15-2-3 16,15 2-2-16,0 0-4 0,-15-2-3 0,15 2-5 16,0 0 1-16,-11 0-7 15,11 0 0-15,0 0-3 0,-13-1 3 0,13 1 0 0,0 0 1 16,0 0-4-1,-7-2 6-15,7 2-11 0,0 0 0 0,0 0 3 0,0 0-1 16,0 0-3-16,0 0 7 16,0 0-7-16,0 0-1 0,0 0-1 0,-15 3 2 15,15-3-2-15,-4 9-1 0,2-2-1 0,0 2 2 0,0-1 7 16,-2 2-10-16,4 1 9 16,0 1 4-16,0 0 3 0,0 2 0 0,4-2-3 15,-2 0 3-15,2 0 7 0,0 1 2 16,4 0 3-16,1-2 4 0,0-1-3 15,5 4 2-15,1-2-9 0,1 0 1 16,0 0-1-16,2 0-2 16,-4 0-4-16,4 0 0 0,0 2-2 0,-5 0 0 15,-2-3-1-15,1 1 5 0,-5-1 5 0,-1 0 13 0,-5-2 14 16,5 2 16-16,-4-3 11 0,-4 1 8 16,-4 1 4-16,5-2 6 0,-7 2 3 15,1-4 1-15,-3 3-2 0,-1-2 7 0,-1-1 7 16,0-4 1-16,1 2-9 15,-3-1-5-15,3-1-2 0,-2-1-9 0,13-1-10 0,-23 0-14 16,23 0 0-16,-21 0-11 16,21 0-3-16,-16 0-10 0,16 0-5 0,-14-1-7 15,14 1-8-15,0 0-26 0,-17-3-48 16,17 3-62-16,0 0-74 0,-10-2-97 0,10 2-114 16,0 0-134-16,0 0-178 0,0 0-6 0,0 0 84 15,0 0-465-15,21-10-574 16</inkml:trace>
  <inkml:trace contextRef="#ctx0" brushRef="#br0" timeOffset="27419.97">30691 12772 3056 0,'0'-7'10'0,"0"7"29"0,0 0 35 0,0 0 47 0,0 0 32 0,-1-11 26 0,1 11 9 0,0 0-6 0,0 0-12 16,-3-7-19-16,3 7-13 16,0 0-10-16,0 0-14 0,0 0-11 0,0 0-12 15,0 0-8-15,-4-7-11 16,4 7-3-16,0 0-9 0,0 0-9 15,0 0-6-15,0 0-9 0,0 0-18 0,0 0-64 16,0 0-93-16,-2-6-128 0,2 6-162 16,0 0-272-16,-7-2 72 0,7 2 67 0,0 0-308 15,0 0-354-15</inkml:trace>
  <inkml:trace contextRef="#ctx0" brushRef="#br0" timeOffset="27843.3">30853 12584 2410 0,'4'-7'-29'15,"-2"2"3"-15,-1-1 5 0,-1 6 17 16,4-8 23-16,-4 8 18 0,6-5 0 0,-6 5-2 15,6-5-3-15,-6 5-5 0,0 0-2 16,13 2-3-16,-13-2-1 16,9 4-1-16,0 2-5 0,-4-1 1 0,1 0-4 0,-3 0 3 15,3 2-2-15,-2-2 3 0,-3 0 2 16,4 3 0-16,-1-2 2 0,-2 0 12 16,-1 2 4-16,-1-1 2 0,0-1 2 0,0-6-1 15,0 14-7-15,0-7 13 0,0 1 8 16,0-1-1-16,0 2-2 0,-1 0-9 15,1-2-1-15,0 3 6 0,0-2 2 0,1 2-2 16,-1 0 4-16,6-1 4 16,-2 2-1-16,-1-1-7 0,5 2-11 0,0 0 2 0,-1 0-8 15,1 0-8-15,-3 0 9 0,4 0-7 16,-4 0-2-16,1 0 4 0,-2-2 3 16,-1 1 17-16</inkml:trace>
  <inkml:trace contextRef="#ctx0" brushRef="#br0" timeOffset="30646.39">30880 12596 1491 0,'0'0'15'0,"0"0"15"0,0 0 13 0,0 0 11 0,0 0 11 0,0 0 3 0,0 0-1 0,0 0-4 0,-10 7-5 16,10-7-8-16,0 0-4 0,0 0-3 0,0 0-1 15,0 0 4-15,0 0 18 16,0 0 13-16,0 0 12 0,0 0 9 0,0 0 5 0,0 0 4 16,0 0 6-16,0 0 4 15,0 0 8-15,0 0 1 0,0 0 14 0,0 0-10 16,0 0-6-16,0 0-21 0,0 0 0 15,0 0-12-15,0 0-7 0,0 0-1 16,0 0-16-16,0 0-5 0,0 0-3 16,-10-11-6-16,10 11-1 0,0 0-15 0,0 0 12 15,0 0-1-15,0 0-1 0,0 0 3 16,0 0-2-16,0 0-10 0,0 0-6 16,18-10-3-16,-18 10 0 0,9-3-4 15,-9 3-6-15,0 0-1 0,17-2 2 0,-17 2-5 16,0 0-3-16,16 0-2 0,-16 0 2 15,0 0-8-15,17 3 7 0,-17-3 0 16,11 5-6-16,-5-1-4 0,-6-4 5 0,11 7-2 16,-7-3 5-16,-4-4-6 0,10 8-1 0,-9-5 1 0,-1-3 6 15,8 10 1-15,-8-10-1 16,4 7 3-16,-4-7-2 0,1 11-1 0,-1-11 0 16,0 11 2-16,0-6-2 15,0-5-3-15,0 12 11 0,0-12-5 0,0 11-6 0,0-11 0 16,0 11 0-16,0-11 2 15,-1 9 12-15,1-9 9 0,-4 11 4 16,2-4 0-16,2-7 3 0,-7 12 5 16,3-7 0-16,-2 2 3 0,0-3-2 15,0 2-3-15,6-6-2 0,-9 10-3 16,5-5-2-16,4-5-3 0,-7 7 0 0,7-7-3 16,-6 6-3-16,6-6-1 0,-6 5 9 15,6-5 4-15,0 0 7 0,-4 7 1 0,4-7-1 16,0 0 4-16,0 0-2 0,-5 4-2 15,5-4-3-15,0 0-2 0,0 0 12 0,0 0-16 16,0 0 0-16,-2 7-5 0,2-7 4 16,0 0-9-16,0 0 4 0,17 11-5 15,-7-6-4-15,-1 0-1 0,4 0 2 0,-3 2-3 16,1 2-6-16,-2-1-1 0,3 0-1 16,-2 1-3-16,-3 0-1 0,1 3 4 0,0-4-2 15,-5 1 4-15,1 1 2 0,-2-1 6 16,0-1-5-16,0 1 8 0,-2 0 8 0,0-1 12 15,-2 0 14-15,-2 2 17 0,-1-2 7 16,-1-1 0-16,-4-1-2 0,1 0-3 16,-2-1-7-16,-5-2-8 0,1 1-6 0,-2-1 0 15,0-1-9-15,3 2 4 0,1-4-9 16,-1 2-10-16,14-2 2 0,-18 0 3 16,18 0-11-16,-20 0-5 0,20 0 2 0,-14 1-6 15,14-1-26-15,0 0 1 0,-16 0-23 16,16 0-25-16,0 0-51 15,0 0-77-15,-11-3-79 0,11 3-110 0,0 0-115 16,0-8-165-16,0 8-140 0,0 0 87 16,0 0-604-16,11-12-770 0</inkml:trace>
  <inkml:trace contextRef="#ctx0" brushRef="#br0" timeOffset="31229.58">31430 12662 3466 0,'0'0'-116'0,"8"-5"26"0,-8 5 24 0,7-6 31 0,-7 6 32 0,8-5 24 0,-8 5 17 0,5-6 5 0,-5 6 1 0,0 0 5 15,0 0 0-15,0 0-5 0,0 0-3 16,0 0-7-16,0 0 1 0,0 0-3 0,-28-1 1 16,28 1 11-16,-26 7 6 15,10-2 18-15,1-1 3 0,-2 0 1 0,4 3-6 16,1-4-6-16,1 3 5 15,1-1-2-15,2 2 6 0,2-1 8 0,3 1 7 0,1 2 9 16,2-9 0 0,5 17-2-16,6-5-7 0,0-2-8 0,3 4-5 0,4-2-8 15,1 7-8-15,0-4-6 0,-2-2-6 16,-2-2-3-16,1 3-5 0,-1-2-2 16,-5 0 4-16,-3-2 4 0,-1 1 11 15,-1-2 11-15,-1 0 16 0,-2 2 4 0,-4-3 9 16,0 3 12-16,-3 0 1 0,-1-3-3 0,-3 0-7 15,-5 1-7 1,1-2-3-16,-1 1-7 0,-2-3-8 0,-2 0-14 0,0 0-8 16,0-3-10-16,0 0-28 0,2 0-58 0,-2 1-80 0,4 0-104 15,-4 1-125-15,3 0-146 16,1-1-268-16,0-1 66 0,1 2 83 0,2 2-464 16,2 1-558-16</inkml:trace>
  <inkml:trace contextRef="#ctx0" brushRef="#br0" timeOffset="35452.33">29489 11505 2850 0,'0'0'-40'0,"0"0"13"0,0 0 19 0,0 0 25 0,0 0 27 0,19-8 26 0,-19 8 27 0,0-5 20 0,0 5 13 15,0 0 1-15,0-11 3 0,0 11-11 0,0 0-5 0,0 0-3 0,-4-7-1 16,4 7-4 0,0 0-9-16,0 0-9 0,0 0-5 15,-2-6-4-15,2 6 7 0,0 0-7 0,0 0 13 16,0 0-1-16,0 0 1 0,0 0-6 0,0 0-5 15,0 0-1-15,0 0-7 16,-3-6-4-16,3 6-7 0,0 0-9 0,0 0-3 0,0 0-5 16,0 0-6-16,0 0-6 0,0 0-1 0,0 0-4 15,0 0-3-15,0 0-5 16,0 0-2-16,0 0-7 0,0 0 2 0,0 0-1 0,0 0-1 16,0 0 16-16,-2 21 15 15,0-7 12-15,-2 4-3 0,2 6 12 0,-2 9 0 16,0 3 1-16,-1 3-4 15,1-1 2-15,-2-2 1 0,3 0 1 0,-1 0 6 16,1-7-9-16,-1-7 2 16,4 1 19-16,-1-4-2 0,1-2 2 0,-2-5 3 15,2 2 6-15,0-6 6 0,-2 2 2 16,2-1 2-16,0 0-2 0,0-9-1 0,-2 11-4 16,2-11-7-16,0 9-5 0,0-9-9 15,0 7-9-15,0-7-5 0,0 0-11 0,0 0-52 16,0 0 0-16,0 9 0 15,0-9 0-15,0 0 0 0,0 0 0 0,0 0 0 16,0 0 0-16,0 0 0 0,0 0 0 0,-4-33 0 16,3 21 0-16,1-1 0 0,-2-5 0 0,2 0 0 15,-2-7 0-15,4 0 0 0,-2-3 0 16,2 1 0-16,-1-9 0 0,-1 5 0 0,6-3 0 16,-4 6 0-16,1 4 0 15,-1 1 0-15,0 5 0 0,1 1 0 0,1-1 0 16,-4 5 0-16,2-1 0 0,-1 3 0 15,-1 0 0-15,2 2 0 0,0 1 0 0,-2 1 0 16,0 1 0-16,0 6 0 16,0 0 0-16,0 0 0 0,0 0 0 0,0 0 0 15,-5 34 0-15,-1-13 0 0,-1 12 0 0,0 3 0 16,2 0 0-16,-3 4 0 0,2-2 0 16,0-1 0-16,-1-2 0 0,3 1 0 0,0-2 0 15,1-9 0-15,1-4 0 16,0-4 0-16,-1-1 0 0,1-3 0 0,0-3 0 0,2 3 0 15,-1-3 0-15,1-3 0 16,-2 1 0-16,2-8 0 0,-2 14 0 0,2-9 0 0,0-5 0 16,-2 7 0-16,2-7 0 0,0 0-147 15,-5 4-220-15,5-4-163 0,0 0-241 0,0 0-122 16,0 0 98-16,0 0-799 0,0 0-1036 16</inkml:trace>
  <inkml:trace contextRef="#ctx0" brushRef="#br0" timeOffset="37433.51">28866 12575 3944 0,'0'0'-235'0,"-11"0"46"0,11 0 35 0,0 0 36 0,-16 2 37 0,16-2 33 0,0 0 24 0,-13 0 21 0,13 0 11 0,0 0 11 16,0 0 9-16,-16 0 12 15,16 0 12-15,0 0 9 0,0 0 4 0,0 0-1 16,0 0 16-16,0 0-4 15,0 0 1-15,0 0 11 0,0 0 1 0,0 0-4 16,0 0-11-16,0 0-3 16,0 0-11-16,0 0-2 0,45-9-13 0,-24 7 2 15,1-2-6-15,5 3-15 0,0 1 6 0,-2-1 0 0,-4-1-1 16,-3 0-7-16,0 2-4 16,-3-3 0-16,-1 3-4 0,-14 0-1 15,18 1 3-15,-18-1-4 0,18 0-8 16,-18 0 2-16,13 0-1 0,-13 0-1 0,0 0-5 15,13 0 3-15,-13 0-2 0,0 0-3 16,0 0 2-16,15 2-10 0,-15-2-22 0,0 0-54 16,10-2-65-16,-10 2-80 0,0 0-99 15,0 0-152-15,12-1-96 0,-12 1 49 16,0 0-214-16,0 0-234 0</inkml:trace>
  <inkml:trace contextRef="#ctx0" brushRef="#br0" timeOffset="38639.62">29646 12357 1938 0,'1'-5'8'0,"-1"5"20"16,4-10 18-16,0 5 17 0,-4-2 11 0,2 2 20 0,-2 5 8 0,3-10 3 0,-3 5-8 0,0 5-4 0,4-7-10 15,-4 7-6-15,2-7-11 0,-2 7-3 16,0 0-4-16,0 0-8 0,0 0-4 0,-2-11-5 16,2 11 1-16,0 0-4 15,0 0-7-15,0 0 2 0,0 0-5 0,0 0-2 16,-13-3-2-16,13 3-2 0,0 0 1 15,-19 5-5-15,19-5-1 0,-15 3-1 16,8 1-2-16,0-1 9 0,-2 1 2 16,0-1 5-16,-2 3-4 0,0-1-1 0,2-1-6 0,1 0 7 0,-1 1-6 15,-1 0 0-15,0 1-2 16,1 1 2-16,0-1 1 0,-1 1 8 0,-2 1 10 0,1 3 4 16,-1 1 2-16,-1 2-8 15,2-2 4-15,-3 4-8 16,2-1 3-16,-1 0 8 0,1 1 9 0,-1-1-4 15,-1 2-4-15,1 0-3 0,1-1-1 16,3 1-9-16,-2 0-1 0,0-2-5 0,4-3 1 16,0 2-4-16,-1-2 4 0,2 2-2 0,0-3 3 15,2 0 5-15,1 1-1 0,-1-3 1 0,0 1-7 16,3-2 0-16,-1 1-1 16,2-1 3-16,0 2 5 0,0-2-3 0,0-1 5 15,2 1-2-15,-1 1-1 0,1-4 1 16,2 0 1-16,1 3 1 0,3-4-2 0,-3 0-1 15,6 0-2-15,-4 2-6 0,0-3 2 16,4-1-5-16,0 1-1 16,-4-1-2-16,0 2-2 0,4-3 3 0,-11-1-6 15,14 2 0-15,-14-2 2 0,16 4-1 0,-10-3 10 16,-6-1 12-16,11 3 5 0,-11-3 5 0,0 0-3 16,12 0-4-16,-12 0-2 15,0 0-3-15,11-6-6 0,-8 2-3 0,-3 4-2 0,10-8-4 16,-6 4-3-16,-4 4 2 15,6-10-2-15,-2 5-2 0,-4 5-2 0,3-6-1 16,1 2-1-16,-4 4 0 0,4-9-2 16,-3 5-1-16,-1 4-1 0,4-7-1 15,-4 7 0-15,5-6-1 0,-5 6-1 0,4-5 1 16,-4 5 0-16,0-7 0 0,0 7 2 16,0 0-5-16,1-7 2 0,-1 7-1 0,4-5 0 15,-4 5 1-15,0 0-2 0,2-7-3 16,-2 7 1-16,0 0 4 0,2-7-4 15,-2 7 4-15,0 0 0 0,2-9-1 16,-2 9 0-16,0 0 0 0,0-7 0 0,0 7 3 16,0 0-4-16,0 0-2 0,-2-7-1 0,2 7 3 0,0 0 1 15,0 0 2-15,-6-6-3 16,6 6 4-16,0 0-3 16,-5-5-2-16,5 5 4 0,-4-5-3 15,4 5 5-15,-7-6-6 0,7 6 0 0,-11-5 2 16,11 5-1-16,-7-3-3 0,7 3 0 15,-10-2 0-15,10 2 1 0,0 0-3 0,0 0 3 16,-22 5-1-16,13-3 2 0,9-2-2 16,-13 5 1-16,8-3-3 0,5-2 2 0,-14 5 0 15,14-5-1-15,-7 4 1 0,7-4-2 0,-8 3 1 16,8-3 2-16,-5 2-2 16,5-2 0-16,0 0-1 0,-9 3-2 0,9-3-7 15,0 0-7-15,0 0-15 0,-7 3-22 16,7-3-40-16,0 0-82 0,0 0-102 0,0 0-125 15,0 0-206-15,0 0-68 0,12 11 73 16,-12-11-430-16,0 0-511 0</inkml:trace>
  <inkml:trace contextRef="#ctx0" brushRef="#br0" timeOffset="41194.81">31588 11572 2658 0,'0'0'-96'0,"8"-5"28"0,-8 5 28 0,3-7 17 0,-3 7 28 0,8-7 16 0,-8 7 12 0,3-7 10 16,-3 7 9-16,5-7 15 15,-5 7 8-15,0 0 4 0,6-7 5 0,-6 7 4 16,2-6-18-16,-2 6 2 16,0 0-3-16,0 0-5 0,0 0-10 0,0 0-8 15,0 0 1-15,0 0 6 0,0 0-6 0,0 20 0 16,-2-6-8-16,0-2-5 0,0 5 4 16,0 0 0-16,-3 0-5 0,5 1 2 0,0-5 4 15,0 3-6-15,0-3-2 0,0 0-3 16,0-3 7-16,0-2 4 0,0-1 4 15,0 2-2-15,0-9 3 16,0 13 0-16,0-8 6 0,0-5 5 0,0 9 3 16,0-9 1-16,0 0-2 0,5 7-12 0,-5-7-9 0,0 0 0 15,0 0-6-15,0 0-3 0,11-21-9 16,-7 11 8-16,-2 2-5 0,1-5-10 16,-3 4 5-16,2-3 2 0,2 1-3 15,-4 3 0-15,2 1-3 0,-2 7-7 0,3-12-1 16,-3 12 1-16,0-7 0 0,0 7 0 15,0 0-10-15,0 0 21 0,0 0-14 16,0 0 5-16,-7 26 1 0,7-18-4 16,0 3 4-16,0 1-4 0,0-1-3 0,0 0 3 15,0-1 2-15,2 2-2 0,-2 0-2 0,2-4-8 0,-2 3 8 16,0-1 1 0,3 0-3-16,-3-1 0 0,0 1-1 0,-3 1 7 0,3-1-4 15,0 0-5-15,0 1 8 16,-2-1-4-16,2-3 4 0,0 3-5 0,0-10 4 15,-2 13-2-15,2-7 1 0,0-6-2 16,0 11 1-16,0-11 2 0,2 7-4 0,-2-7-4 16,0 0-28-16,0 0-49 0,0 0-77 0,0 0-78 15,7 2-113-15,-7-2-197 16,0 0-57-16,0 0 63 0,0 0-247 16,0 0-274-16</inkml:trace>
  <inkml:trace contextRef="#ctx0" brushRef="#br0" timeOffset="42044.83">31535 12209 2058 0,'0'0'-54'0,"0"0"15"0,-16 0 15 0,16 0 14 0,-13 0 14 0,13 0 19 0,0 0 18 0,-15-2 4 16,15 2 5-16,-12 2-3 0,12-2 7 0,0 0 4 16,-13 0 12-16,13 0 6 0,0 0-3 15,0 0-2-15,0 0-2 0,-13-2 0 16,13 2-3-16,0 0 1 0,0 0 5 0,0 0-3 15,0 0 0-15,0 0-7 0,0 0-1 16,0 0-10-16,44-2-7 16,-26 2-5-16,4 0-5 0,-1-2 1 0,1 0-6 0,-3 2-2 15,3 0-9-15,-4-2 2 0,-2 2 0 0,-1 0 0 16,-1-1-3-16,-14 1-4 16,20 1-4-16,-20-1 1 0,16-1 1 0,-16 1-8 15,0 0 6-15,17 1-2 16,-17-1-4-16,0 0 0 0,15 0 2 0,-15 0-8 15,0 0 0-15,13 0-20 0,-13 0-49 0,8 0-64 16,-8 0-90-16,0 0-152 0,0 0-147 16,0 0 50-16,15-1-115 0,-15 1-89 0</inkml:trace>
  <inkml:trace contextRef="#ctx0" brushRef="#br0" timeOffset="42619.89">32209 12062 1623 0,'11'-1'39'0,"-11"1"9"0,0 0 3 0,6-4 15 0,-6 4 22 0,0 0 13 0,0 0 6 0,0 0-1 15,0 0-4-15,0 0-6 0,0 0-1 0,0 0 4 0,-44 0-1 16,31 0-2-16,-4 0-9 16,1 0-3-16,-2 2-9 0,-4 0-5 0,6-1 1 0,-4 1 11 15,6-2-8-15,0 2-13 0,3-2-1 16,11 0-4-16,-20 1-2 16,20-1-12-16,-16 2-4 0,16-2-5 0,-12 2 1 0,12-2-10 15,-11 4 5-15,5 3-5 16,1-3 7-16,2 4-7 0,1 2 8 0,0 0-2 15,2 4 5-15,2-2 7 16,2 3 7-16,2-1-10 0,1 1 5 16,4 0-5-16,5 2 2 0,-1-4 0 0,1 1-2 0,-2-3-5 0,6 1-13 15,-5-1 7-15,4-1 0 16,-1 0-8-16,-4 1 1 0,1-3-7 16,-5 1 1-16,0 1 4 0,-1-1 7 15,-5 1 9-15,-4-2 15 0,0 1 25 0,0 2 16 0,-4-3 13 16,-5 2 10-1,-1 2 4-15,-4-3 7 0,2-1-2 0,-6 1-8 0,0-3-4 16,0 1 5-16,0-1 8 16,2-3 0-16,-1 1-7 0,5-1-10 0,-1 1-16 0,3-3-7 15,10-1-4-15,-18 4-12 0,10-2-6 0,8-2-7 16,-16 1-6-16,16-1-10 16,-11 3-11-16,11-3-55 0,0 0-68 0,-17-3-97 0,17 3-96 15,-11-1-124 1,11 1-157-16,-16-6-195 0,9 5 70 0,7 1 81 0,-18 0-433 15,18 0-520-15</inkml:trace>
  <inkml:trace contextRef="#ctx0" brushRef="#br0" timeOffset="46210.08">29203 10948 2882 0,'0'-9'-33'0,"0"0"28"0,0 2 23 0,0-4 28 0,0 2 14 0,0-1 20 0,2 2 31 0,-2-1 30 0,0 0 12 15,0 3 7-15,0-1-5 16,0-1-4-16,0 2-16 0,0 6-11 0,2-11-13 16,-2 11-6-16,2-8-11 0,-2 5-6 15,0 3-14-15,1-7-7 0,-1 7-8 16,0 0-12-16,0 0 2 0,0 0-5 0,0 0-4 15,18 18-4-15,-12-1-5 0,1 2-3 0,3 12-3 0,-1-1 2 16,1 1-6 0,0-2 3-16,-5-5-8 0,1-4 1 0,-2-3-4 0,-3 0 0 15,3-5-3-15,-2 1 1 0,1-2 4 0,-1-3 5 16,-2 2 14-16,0-5 18 16,0-5 2-16,-5 5-5 0,5-5-3 0,0 0-2 15,0 0-4-15,-19-12-4 0,16 1-1 16,-1-2-5-16,-1-4 0 0,5-7-7 15,0-2-3-15,7-13-4 0,0-3-1 16,6-6-3-16,3-2-5 0,2 1 1 16,0 5-3-16,1 2-10 0,-2 13-18 15,-3 2-36-15,-1 9-53 0,-2 5-60 0,1 4-66 0,-3 4-44 16,0 2-58-16,3 3-88 0,-12 0-213 16,19 8 31-16,-9 1 71 0,-3 3-267 0,1 2-294 15</inkml:trace>
  <inkml:trace contextRef="#ctx0" brushRef="#br0" timeOffset="46385.03">29230 11078 2202 0,'-6'2'-25'0,"6"-2"4"0,0 0 3 0,0 0 2 0,0 0 0 0,0 0 4 0,0 0 2 0,0 0 1 15,27-20 0-15,-18 16-2 0,7-5 2 16,3 3-17-16,2-4-57 15,-2 3-93-15,1-2-200 0,9-5-95 0,-2 2 21 16</inkml:trace>
  <inkml:trace contextRef="#ctx0" brushRef="#br0" timeOffset="46629.65">29779 10598 1401 0,'0'-7'71'0,"1"2"-9"0,-1 5-9 0,0 0 0 15,0 0 13-15,0 0 29 0,-9 19 25 0,4-5 13 16,-2 6 7-16,2 2 0 16,-5 11-1-16,7-7-6 0,-6 8-13 15,4-1-7-15,1-4-11 0,2-3-14 16,0-3-6-16,2 2-11 0,0-5-7 0,0 0-8 16,0-1-5-16,0-1-2 0,0-1-7 0,2-4-12 15,-2 1-27-15,4-3-42 0,-4-2-49 16,0 1-53-16,2-5-84 0,-2-5-130 15,7 5-146-15,-7-5 39 0,0 0-105 0,21-9-68 16</inkml:trace>
  <inkml:trace contextRef="#ctx0" brushRef="#br0" timeOffset="46964.17">29922 10869 1717 0,'0'0'50'0,"0"0"-4"15,-14-5 14-15,14 5 28 0,0 0 21 0,-21 12 14 16,11-5 3-16,1 3 5 15,2 0-1-15,-3 1-11 0,0-1-12 0,7 5-6 16,-1-5-12-16,0 1 1 16,4 1-1-16,2-2-1 0,2 2-14 0,1-2-7 0,6 0-1 15,2-2-10-15,-1-1-5 0,4-1-2 0,-3-2-14 16,-2-2 6-16,3-1-9 16,-14-1-2-16,18 0 2 0,-18 0-6 15,16-3-8-15,-8-3 5 0,-8 6-10 16,7-9-2-16,-4 0 4 0,-1 0 0 0,-4 0-1 0,-1-1-7 15,1-2 1-15,-2 1-1 16,1 0-3-16,-3 1 1 0,1-1-4 0,1 3-2 16,-3-1 2-16,4 4-4 0,-3-2-54 15,1 4-63-15,5 3-78 0,-8-7-113 16,8 7-163-16,-3-7-55 0,3 7 52 0,0 0-133 0,13-12-110 16</inkml:trace>
  <inkml:trace contextRef="#ctx0" brushRef="#br0" timeOffset="47279.6">30132 10802 1719 0,'-20'-5'22'0,"20"5"-2"0,0 0 0 15,0 0-1-15,-21 8 29 0,15-5 17 0,1 7 8 0,-4-2 8 16,4 2-3-16,-1 4-3 16,1 0-8-16,3-2 6 0,0 0 5 0,4 0 4 0,2 3-2 15,1-2-2 1,4-2-10-16,3-1-8 0,0 1-1 15,1-4-6-15,0 0 1 0,0-5-5 16,1 1 10-16,-3-2 9 0,-11-1-6 0,20-1 5 0,-20 1 3 16,19-5 2-16,-13-1 1 0,-1-2-8 0,-1-1 0 0,-1-1-15 15,-3 1 5 1,0-2-10-16,-1-3-7 0,-3 0-3 16,-2-1 0-16,3 1-4 0,-4 4-8 15,4-1 3-15,1 1-8 0,-2 2-6 0,0 2-5 0,4 6-8 0,-5-5-60 16,5 5-75-1,0 0-92-15,0 0-116 0,0 0-211 0,0 0 39 0,0 0 49 16,0 0-108-16,25 11-75 16</inkml:trace>
  <inkml:trace contextRef="#ctx0" brushRef="#br0" timeOffset="47664.6">30363 10898 1484 0,'-1'7'0'0,"1"-7"10"0,0 7 7 15,0-7 8-15,0 0 22 16,0 9 22-16,0-9 13 0,0 0 9 0,0 0 8 0,0 0 3 15,1 5-2 1,-1-5 5-16,0 0-1 0,0 0-7 0,0 0-8 16,0 0-11-16,0 0-6 0,0 0-8 15,17-14-8-15,-14 9-2 0,-1-2-8 0,-1-1-1 16,-1-3-4-16,0-1-2 0,0 0-2 16,-1 2 4-16,1-2 6 0,-2 0 6 0,-1 3-6 15,1-1 8-15,2 2 5 0,0 1 4 16,0-1 4-16,-2 2 3 0,2 6-8 15,4-13-10-15,1 7 2 0,-5 6-7 16,11-9-3-16,-2 6-4 0,3 1-10 16,1 1-1-16,-13 1-4 0,27 8-3 0,-13-1 0 0,4 3-1 15,-5 4 8-15,3-2-3 0,-5 4 10 16,6 7 11-16,-4 3 4 0,-3-4 0 0,-2-3 0 16,-1 2-7-16,1-1-3 15,-2 1-3-15,0-1-10 0,-1 1-1 0,-1-4 0 16,-1 0-4-16,1 1-7 0,0-5-18 15,-2 1-50-15,2 2-88 0,-4-4-103 16,2 1-145-16,0-1-237 0,0 1 58 0,-4-5 69 16,2 0-205-16,2 4-194 0</inkml:trace>
  <inkml:trace contextRef="#ctx0" brushRef="#br0" timeOffset="48399.69">31854 10816 2060 0,'-22'0'3'0,"1"3"22"0,-4 3 20 0,-7 7 23 0,-1 3 19 0,-8 6 26 0,4 2 11 0,6-1 4 0,7-3 9 15,1 7-2-15,6 0 12 0,4 1-6 16,5-6-5-16,5 0-8 0,1-2-12 0,4-2-9 16,1 6-12-16,5-3-5 0,-1 0-13 15,5-2-7-15,3 4-18 0,-1-5-54 0,-1-7-73 16,-2 0-101-16,3-4-124 15,-1-2-209-15,1-5-51 0,-2 0 59 0,1 0-166 16,5-3-163-16</inkml:trace>
  <inkml:trace contextRef="#ctx0" brushRef="#br0" timeOffset="48749.88">31950 11135 1817 0,'0'0'15'0,"-4"7"6"15,4-7 5-15,0 0 1 0,-4 4 22 0,4-4 21 16,0 0 17-16,0 0 10 16,0 0-6-16,0 0-8 0,0 0-6 0,21 0-11 15,-21 0-4-15,17-8-4 0,-5 5-6 16,-3-2-8-16,1-2-4 0,0 2-4 16,-3-2-4-16,-1-2-1 0,-1 1-4 0,2-3-2 15,-5 3-2-15,-2 1-2 0,0-1-4 16,-2 1-2-16,-5 1-2 0,2 1 0 15,-5 4-1-15,10 1 1 0,-23 0-1 16,9 5 3-16,-6 2 8 0,3 4 6 16,-2-4 6-16,2 3 7 0,2 5 4 0,1-3 0 15,3 5 2-15,3-6 0 0,3 3 0 0,0-2 7 16,3 0-3-16,2-1-1 0,4 0-6 0,4-4 3 16,2 4-14-16,3-4-8 0,0 0-33 15,4-2-64-15,2-2-86 0,-1-3-109 0,0-2-138 16,4-1-127-16,-3 0 42 15,-2-3-136-15,-1-1-124 16</inkml:trace>
  <inkml:trace contextRef="#ctx0" brushRef="#br0" timeOffset="48965.39">32258 11060 1709 0,'0'0'16'15,"0"0"8"-15,0 0 12 0,0 0 12 0,0 0 32 16,0 0 29-16,0 0 16 0,0 0 12 0,7 15 0 0,-7-5-13 15,-2 3-9 1,2 1-8-16,0 4-12 0,0-2-9 0,2 2-2 0,-2-1-12 16,0 0-13-16,1 0-2 15,-1-3-14-15,2-2-40 0,0 0-55 0,0-1-62 16,0-2-70-16,-2-2-94 0,0-1-160 0,0-6-37 0,2 5-112 16,-2-5-87-1</inkml:trace>
  <inkml:trace contextRef="#ctx0" brushRef="#br0" timeOffset="49399.77">32443 10980 1625 0,'-8'-8'22'0,"8"8"5"16,-7-4-1-16,7 4 10 16,0 0 9-16,-7-6 7 0,7 6 2 0,0 0-4 15,-2-7-3-15,2 7-8 16,0 0-24-16,0 0-23 0,0 0-19 15,9-12-9-15,-3 8 7 0,-1 1 3 16,-5 3-1-16,12-4 1 0,-12 4 5 16,0 0 6-16,0 0 1 0,0 0 16 0,20 11 14 15,-16-5 20-15,1 3 13 0,-3-2 4 16,0 3 12-16,-1 1 15 0,1 0 12 0,0 2-2 16,2-1 0-16,-1-1-4 0,-1 2-5 15,4 1 6-15,0-3 0 0,2 1 6 0,-3-3-3 16,3-1 4-16,0-1-14 0,1 0-3 15,0-2-5-15,1 1-16 0,0-1 1 16,-1-2-7-16,-2 2-10 0,4 0-2 0,-4-1-9 16,-7-4 0-16,13 8 6 0,-8-5-2 15,2 5-1-15,-5-3-2 0,3 2-2 0,-5-7 1 16,4 12-6-16,0-5 2 0,-2-3-5 16,-2-4-5-16,3 13 5 0,-1-8-6 15,-2-5 0-15,3 9-12 0,-3-9-22 16,2 6-46-16,-2-1-46 0,0-5-54 15,-9 7-76-15,0-2-100 0,-2-1-167 0,-5 1 4 16,0 0-137-16,-7 0-138 0</inkml:trace>
  <inkml:trace contextRef="#ctx0" brushRef="#br0" timeOffset="97142.69">26222 15233 1707 0,'-6'-6'135'0,"6"6"-66"0,0 0-28 0,0 0 2 0,-3-4 11 0,3 4 17 0,0 0 13 0,0 0 13 0,0 0 20 16,0 0 9-16,0 0 6 0,0 0 15 0,0 0 17 15,0 0 4-15,0 0-2 16,0 0-5-16,7-14-13 0,-7 14-7 0,14-5-1 15,-5 1-7-15,5 3-12 16,1-1-11-16,2-2-7 0,7 3-12 0,5-1-8 16,0 4-3-16,11-2-10 0,4 1-7 0,-1 3-8 0,1 1-5 15,-2 0-7 1,1 2-5-16,0-2-2 0,-3 2-4 0,0 0-2 16,-2-2-4-16,-2 2-5 0,-2 0 1 15,-5-2-2-15,-4-2-5 0,-2 2 6 0,-3-4-4 16,2 3-2-16,-6-2-3 0,6 0-2 15,-5 0 0-15,2-1-1 0,0 1 2 16,-6 0-6-16,3-2 2 0,-3 0-3 16,-13 0 1-16,24 2 1 0,-14-1-5 0,-10-1 1 15,19 0-1-15,-19 0 2 0,20 2-2 0,-20-2 2 16,14 0-2-16,-2 2-1 0,-12-2-3 16,22 1 5-16,-8 1-1 0,3-2 2 0,-1 0-2 15,2 0 1-15,3 0-1 16,3 0 3-16,-3 0-3 0,-1-2 3 0,1 2 1 0,1 0-4 15,-4-1 0-15,-2 1-2 16,-3-2 4-16,1 2-2 0,-5-2-1 0,-9 2 5 16,16-1-2-16,-16 1 6 0,14-2-3 15,-14 2 3-15,9-2 0 0,-9 2 4 16,0 0 0-16,0 0-4 0,18 0 2 0,-18 0-1 16,0 0-3-16,9-2-4 0,-9 2-1 15,0 0 2-15,0 0-4 0,0 0 3 0,11 7 3 16,-11-7 8-16,0 10 6 15,0 0 15-15,-1 1 9 0,-1 6 9 0,0 6 18 0,-6 9 10 16,1 4 8-16,2 0 9 16,-2 4 1-16,0 0 4 0,1 2 1 0,1-1 1 15,-6 0 0-15,6 0-3 0,-3 0-3 0,3 2 2 16,-2-3-6-16,0-2-3 16,0 0 1-16,-1-5-11 0,5-3-4 0,-1-8-4 0,-1 0-1 15,3-3 0-15,1-4 1 16,-3 1-3-16,2-4-4 0,0-1-5 0,0-1-5 0,2-2-2 15,0 1 1-15,0-2-5 16,0 0-1-16,0-7-4 0,0 12-4 0,0-12-3 16,-1 8 0-16,1-3-9 0,0-5-6 0,0 9-24 15,0-9 0-15,1 7 0 0,-1-7 0 16,0 8 0-16,0-8 0 0,0 5 0 0,0-5 0 16,2 7 0-16,-2-7 0 0,0 0 0 15,0 7 0-15,0-7 0 0,0 0 0 16,0 0 0-16,0 7 0 0,0-7 0 15,0 0 0-15,0 0 0 0,0 0 0 0,-9 5 0 16,9-5 0-16,-23 2 0 0,5-2 0 16,2 0 0-16,-7-2 0 0,-6 1 0 0,-11-3 0 15,1 1 0-15,-2-1 0 0,-3 1 0 0,1-1 0 16,-3 2 0-16,2-1 0 16,-4-1 0-16,5 1 0 0,-1 2 0 0,2 0 0 15,2 1 0-15,1-4 0 16,7 2 0-16,4 0 0 0,-1 0 0 0,3 1 0 15,-3-1 0-15,3 2 0 0,-1-2 0 16,0 2 0-16,-2 0 0 0,4 2 0 16,-1 0 0-16,2-1 0 0,-1 1 0 0,3 2 0 0,-3 0 0 0,9-2 0 15,-7 1 0 1,2 3 0-16,0-3 0 0,0 2 0 0,0 3 0 16,2-3 0-16,0-1 0 0,-2 1 0 15,-2 2 0-15,2-1 0 0,2-1 0 0,-2 0 0 0,2 0 0 16,1 0 0-16,0 0 0 15,0-1 0-15,4 1 0 0,-2 0 0 0,1-1 0 16,1-1 0-16,3 0 0 16,2 1 0-16,-3-1 0 0,5-1 0 0,-3 1 0 0,3 0 0 15,7-3 0-15,-18 4 0 0,13-2 0 0,5-2 0 16,-12 4 0-16,12-4 0 16,-9 1 0-16,9-1 0 0,-10 1 0 0,10-1 0 0,0 0 0 15,0 0 0-15,-12 4 0 16,12-4 0-16,0 0 0 0,0 0 0 0,0 0 0 15,0 0 0-15,0 0 0 16,-5-10 0-16,5 10 0 0,4-12 0 16,-3 2 0-16,4-2 0 0,-1-6 0 0,1 0 0 0,4-13 0 0,4-2 0 15,-4-4 0 1,0-1 0-16,-2-2 0 0,4 0 0 16,-2 2 0-16,-4 0 0 0,1 2 0 0,0 2 0 15,0 4 0-15,-4 6 0 0,0 1 0 16,-1 5 0-16,1 1 0 0,-2 0 0 0,2 1 0 15,0 2 0-15,0 1 0 0,-2-1 0 16,2 2 0-16,-1 3 0 0,1-4 0 0,0 1 0 16,3 2 0-16,0-2 0 0,-1 2 0 15,0-3 0-15,-1 5 0 0,3-3 0 16,0 0 0-16,-4 2 0 0,6-2 0 16,-5 3 0-16,1-2 0 0,-2-1 0 0,2 1 0 15,-3-1 0-15,1 2 0 0,3-2 0 16,-1 1 0-16,-3 0 0 0,-1-1 0 0,2 1 0 15,0 2 0-15,0 1 0 0,0-2 0 16,-2 9 0-16,2-15 0 0,-2 10 0 16,0 5 0-16,2-11 0 0,-2 11 0 0,1-8 0 15,-1 8 0-15,0-6 0 0,0 6 0 16,0 0 0-16,2-11 0 0,-2 11 0 0,0 0 0 16,4-11 0-16,-4 11 0 0,2-6 0 15,-2 6 0-15,2-10 0 0,-2 10 0 16,1-8 0-16,-1 8 0 0,11-8 0 0,-6 2 0 15,4 0 0-15,3-1 0 0,9-2 0 16,0 0 0-16,11 0 0 0,1-4 0 16,1 3 0-16,-2 0 0 0,1 1 0 0,-9 1 0 15,0 3 0-15,-10 1 0 0,4-1 0 16,-5 2 0-16,-1 2 0 0,-3-3 0 0,-9 4 0 16,16-4 0-16,-16 4 0 0,9-3 0 15,-9 3 0-15,0 0 0 0,0 0 0 16,0 0 0-16,0 0 0 0,-7 18 0 0,-5-4 0 15,-9 6-517-15,-4 5-182 16,-11 6-253-16,-1-1 81 0,5-2 100 0,-2 1-719 16,2-2-937-16</inkml:trace>
  <inkml:trace contextRef="#ctx0" brushRef="#br0" timeOffset="98812.94">25843 15270 3911 0,'6'-5'-140'0,"-6"5"24"0,8-6 24 16,-8 6 32-16,0 0 51 0,6-5 46 0,-6 5 24 0,0 0 20 0,1-9 8 15,-1 9 8-15,0 0 1 0,2-11 3 0,-2 11 1 16,-2-8 9-16,2 8 6 16,-1-8-7-16,1 8-2 0,-6-11-7 0,1 4-7 0,0 2-3 15,-3 0-3-15,3-3-1 0,-2 1-5 16,-5-2 8-16,0 1-13 0,0-1-2 16,-1 0-7-16,-4-1-2 0,0 0 10 15,-8-6-4-15,2 4-5 0,7 2 0 16,-6-1-3-16,-4-2-2 0,3 5-6 0,4-1-4 15,0 2-1-15,-4 0-2 0,4 0 5 16,0 3 6-16,2 1-4 0,-1-2 3 16,0 2-24-16,0-1 2 0,-1 1 0 0,2 1-4 0,0 2-1 15,0 0-2-15,0 0-1 0,-5 2-5 0,2 4-1 16,-1-3 1-16,0 3-8 16,0 0 0-16,2 2-5 0,0 1 6 0,0-2-5 15,0 1-4-15,0 2 14 0,0 0-9 0,2 1 13 16,0-1-7-16,1 2 11 15,1 2 12-15,-3-2-15 0,6 2 6 0,-1 1 8 0,-3 1 3 16,3-1-5 0,-1 0 2-16,1 1 8 0,1 1-8 0,1-1 3 0,2 0 3 15,-3 3 2-15,3 0-4 0,-1-1 1 0,0 0-5 16,7 1-2-16,-7 0 4 0,7 0-9 16,-5 0-3-16,2 1 2 0,-2 1 6 0,3 0 5 15,-1-1-1-15,1 1 1 16,-2-1 10-16,4 2 2 0,-1-1 2 0,-2 0 3 15,5 1-2-15,-3-3 1 0,2 1-60 16,-2-1 0-16,4 0 0 16,0 0 0-16,0 1 0 0,0 0 0 0,4-4 0 0,-2 4 0 0,2-2 0 15,-3 4 0-15,7 1 0 16,-5-3 0-16,6 1 0 0,-2 0 0 0,1-1 0 16,1-1 0-16,3 0 0 0,-1-2 0 15,5 5 0-15,-2-5 0 0,0-1 0 0,1 0 0 16,3-5 0-16,-4 3 0 15,2-2 0-15,1-2 0 0,0-1 0 0,2 1 0 16,-2-1 0-16,5-2 0 0,-4 0 0 16,0-2 0-16,-2 1 0 0,4-2 0 0,-1-1 0 15,-1-1 0-15,4 0 0 0,-4-2 0 16,3 0 0-16,2 0 0 0,-1-4 0 16,-2 2 0-16,3-1 0 0,0-2 0 15,-1 0 0-15,1 0 0 0,1-2 0 16,-3 0 0-16,-3 2 0 0,4-2 0 0,-1 2 0 15,-5-4 0-15,4 2 0 0,-4 1 0 16,-2-1 0-16,3 0 0 0,-1-1 0 0,-3 2 0 0,0-2 0 16,0-1 0-16,1 2 0 0,-1-2 0 15,-2 1 0-15,1 0 0 0,1-3 0 0,-4 0 0 16,3 2 0-16,-2-3 0 16,4-2 0-16,-5 2 0 0,0-2 0 0,1 2 0 15,-1 0 0-15,-1 0 0 16,-1 2 0-16,3-1 0 0,-4-1 0 0,-1 3 0 15,3 0 0-15,-3-3 0 0,6-1 0 16,-4 4 0-16,-2-4 0 0,3 0 0 0,-2 1 0 16,2-2 0-16,-3-2 0 0,4 1 0 15,0 0 0-15,-4 1 0 0,1 1 0 0,-1-1 0 16,1 1 0-16,-2 2 0 0,0-1 0 16,2-2 0-16,-2 4 0 0,-3-1 0 0,5 1 0 15,-4-2 0-15,1 0 0 0,-3 0 0 16,2-2 0-16,3-2 0 0,-3 0 0 0,0-2 0 15,0 0 0-15,-2-1 0 0,1 0 0 16,-1 0 0-16,0 2 0 0,0-1 0 16,0 4 0-16,0-2 0 0,0 2 0 0,0 2 0 15,0 0 0-15,0 0 0 0,-1 1 0 16,1-2 0-16,-2 3 0 0,0-2 0 0,0 2 0 16,-3 0 0-16,3-3 0 0,-1 3 0 15,-1 2 0-15,0-3 0 0,3 3 0 0,-3-1 0 16,-2 1 0-16,0-1 0 15,-2 2 0-15,3 0 0 0,-8 0 0 0,-3 2 0 0,-5 0 0 16,-5 1 0-16,-1 3 0 16,-3 1 0-16,-9 1 0 0,-1 3 0 0,8-2 0 0,-4 5-795 15,7 0-207-15,1 4-1172 0,1 3-1582 16</inkml:trace>
  <inkml:trace contextRef="#ctx0" brushRef="#br0" timeOffset="102069.54">28249 14991 6087 0,'2'-7'-238'0,"-2"7"62"0,1-8 63 0,-1 8 62 0,5-7 54 0,-5 7 30 0,0 0 26 16,0-9 10-16,0 9 6 0,2-8 1 0,-2 8 1 15,0 0 0-15,0-14 9 0,0 14-4 0,-2-12-4 16,2 12 0-16,0-10-8 0,0 10 2 16,-3-14-4-16,1 7-5 0,1 0-3 0,-1 1-2 15,-2-1-14-15,0 0-4 16,-1-2-5-16,-1 2 0 0,0 0-6 0,-2 1-2 15,1-1-3-15,-2 0-4 0,-1 2-2 16,0-2-3-16,-1 0-1 0,-3 2-2 16,3-1 2-16,-1 1-3 0,1 1-3 0,-3-1 3 15,0 1-3-15,-1-2-3 0,1 3-2 16,1 0 2-16,-5-1 1 0,4 1-3 0,0-1-4 16,1 2 3-16,-5 2-4 15,5-1 1-15,-2 1 4 0,-2 1-1 0,0 1-6 0,-4 0 2 16,4 0 3-16,-3 1-1 15,4 1 4-15,-2-3-3 0,2 3-1 0,-2-1 2 16,3-1 0-16,-1 2-3 0,2-1-1 16,0-1 1-16,1 1 3 0,2 0-5 0,-3 1-1 15,3-1 2-15,-3 2 2 0,3-1-4 0,0-1 8 16,-1 1 0-16,3 1-7 0,-1-2-3 16,-2 2 1-16,3 2 3 0,-3 0-2 15,3-2 6-15,0 2-3 0,-2 2 2 16,-2-1-3-16,2 1 3 0,-1 0-1 0,-1-1-1 15,2 2 0-15,-1-1 0 0,1 1-3 0,2 0 4 16,-3 1-1-16,1 1 0 16,1-3 3-16,1 2 0 0,-1 1-1 0,-2-1 1 15,7-1 0-15,-4 2-1 0,-1 0 1 16,5 0 0-16,-4 0 3 0,6 1-1 16,-5 2 9-16,3-2-8 0,1 3 0 15,-1-1 5-15,2 0-4 0,1 1 1 0,0 1 0 16,-2 0 6-16,4 0 4 0,-1 2 8 0,-1 0 6 15,2 0-3-15,0 0 5 0,0 1 2 16,0-1 0-16,0 2-4 16,2 1 0-16,-1 2-2 0,-1-3-3 0,2 1 0 0,2 0 0 15,0 1 1-15,-3-1 3 0,6 0 2 16,-1-1 1-16,-1 1 14 0,2-2-7 0,2-1 1 16,-4 2-2-16,5 0 3 0,-1-3-4 15,1 1 2-15,3 5-3 0,0-3 2 0,4 1-6 16,-4-3 2-16,1-4-2 15,-1 2-4-15,8 3 1 0,-3-6-3 0,-2 1-22 16,0-1-5-16,5 2 0 16,-2-1 0-16,-2-4 0 0,0-1 0 0,3 1 0 0,-2-3 0 15,1 1 0-15,3-1 0 0,-2-1 0 16,1 0 0-16,-1-4 0 0,2 1 0 16,-1-1 0-16,-2 1 0 0,0-2 0 0,0-1 0 15,3 1 0-15,-4-2 0 0,1-2 0 16,-2 1 0-16,2-1 0 0,-2-2 0 0,1 1 0 15,1-2 0-15,-2 0 0 16,4-2 0-16,-3-2 0 0,2 1 0 0,-1-2 0 0,0-1 0 16,6-5 0-16,0-1 0 0,0-2 0 0,-2-4 0 15,-3-1 0-15,-1-5 0 0,4-11 0 16,-4-7 0-16,0-2 0 0,-4-5 0 16,-1-5 0-16,-1 1 0 0,-8 1 0 15,-1 0 0-15,-4 13 0 16,-4-2 0-16,-7-6 0 0,-2 7 0 0,-12 1 0 15,-5 6 0-15,-8 5 0 0,-10 10 0 0,-9 6 0 0,-6 2 0 16,-4 7 0-16,-1 4 0 16,2 4 0-16,-2 4 0 0,0 3-167 15,-1-2-609-15,5 6-207 0,5-1 94 16,3 6 101-16,6-2-772 0,5 6-1004 0</inkml:trace>
  <inkml:trace contextRef="#ctx0" brushRef="#br0" timeOffset="106160.09">20601 10255 2040 0,'-17'-5'101'0,"0"-2"-18"0,3 2-23 0,0 0-16 0,0 1 4 0,3 1 20 0,0 0 27 0,-1-1 27 0,2 1 30 0,1-1 23 16,5 0-8-16,4 4-16 0,-4-8-21 15,4 8-9-15,14-10-14 0,9 3-11 0,16 0-4 16,24-1-13-16,21-2 0 15,36 6-12-15,25 2-5 0,23 1-5 0,67 7-8 16,21-1-3-16,20 6-2 0,12 4-3 16,7 1 2-16,7 3-7 0,1 1-10 0,-9-1-10 15,-7-5 1-15,-7-1-2 0,-18-2-7 16,-22-4 1-16,-64-2 0 0,-6-4-3 0,-12-2-1 16,-19 1 1-16,-15-4 2 0,-36 3-2 0,-15-3 2 15,-23 2-2-15,-5 1-2 16,-13-1 1-16,-7 0-6 0,-8 2-18 0,-8 0-39 15,-5-2-46-15,-4 2-48 0,0 0-54 16,0 0-71-16,0 0-100 0,-44 7-177 0,23-1 19 16,-5-1 69-16,-15 0-167 15,3 2-130-15</inkml:trace>
  <inkml:trace contextRef="#ctx0" brushRef="#br0" timeOffset="106939.68">22501 9942 1836 0,'-9'-11'17'15,"6"4"10"-15,-3 2 0 0,4-1 9 0,-3 1 16 0,5 5 21 0,-6-6 21 0,5 1 12 0,1 5 5 16,-7-5 7-16,7 5-4 0,-4-7 0 16,4 7-3-16,-3-5 6 0,3 5 3 0,-4-7 2 15,4 7 0-15,0 0-9 0,-6-5-8 16,6 5-14-16,0 0-12 0,0 0-11 15,0 0 6-15,0 0 22 0,-19 18 18 0,12 3 8 16,-6 8 10-16,1 8 13 0,2 2 9 16,-2 12 5-16,1 3-4 0,4 2-4 15,-2 0 0-15,0 2 3 0,0-2-3 0,4-3-11 16,-3-12 3-16,4 0-4 0,-2-5-12 16,2-8-7-16,2-7 0 0,2-3-11 0,-1-1-6 0,-1-3-6 15,0-2-2-15,2-4 0 16,-2 1-5-16,0 0-8 0,2-9-5 0,0 10-8 15,0-10-9-15,0 0-5 16,0 0-37-16,-2 3-44 0,2-3-64 0,0 0-56 0,0 0-73 16,0 0-88-16,0 0-93 15,-12-17-86-15,12 17-117 0,-5-5-115 0,5 5 44 16,0 0-551-16,-23 5-687 0</inkml:trace>
  <inkml:trace contextRef="#ctx0" brushRef="#br0" timeOffset="108000.02">21895 11083 3206 0,'-2'-7'-86'0,"2"7"28"0,0 0 20 0,-2-7 27 0,2 7 23 0,0 0 24 0,-2-5 25 0,2 5 11 0,0 0-1 16,-2-10 0-16,2 10 9 15,0 0-1-15,0-7 0 0,0 7-6 0,0 0-3 16,0 0-3-16,0-8 3 0,0 8-1 16,2-8 6-16,-2 8 2 0,0 0 0 0,0-9-1 15,0 9-3-15,-2-7-4 0,2 7-6 16,-3-9-1-16,-4 4-8 0,4 0-3 0,-3 0-5 16,-1 0-3-16,-4-1-5 0,2 2-1 15,-2 2-4-15,-3 0-3 0,1 0 2 16,0 2 6-16,-4 4 0 0,-6 2 11 0,2 3 4 15,-5 10 3-15,-1 2 10 16,4-1-1-16,1 2 4 0,8 3 2 0,3-7-4 16,2 1 8-16,6-2 11 0,3-3 9 15,1 1 5-15,5 2 0 0,4-3-6 0,1 0-6 16,3-4 3-16,3 0-8 0,-2-3-2 0,0-1-2 0,3-3 8 16,-5-1-5-1,2-2-13-15,-2-2-2 0,-2-1-6 0,1-3-1 0,0 1-1 0,-3 0-7 16,1-2 7-1,-3 2-6-15,1 0 2 0,-3 0 1 16,-5 5-8-16,9-5-8 0,-9 5-10 0,7-2-3 16,-7 2 1-16,0 0-19 0,2 14 16 0,-2-4-2 15,0 2 6-15,2 4-6 0,0 0-4 0,-1 7 2 0,5-1 1 16,-1 0 0-16,0 2-6 16,1 1 3-16,-3-3-5 0,1-2 1 0,-2-3 1 15,0 0-5-15,-2-3 17 16,0 0 21-16,-4 0 13 0,-2-2 11 0,-3 0 5 0,-5-1 3 15,-2 0-4-15,-4-2-2 16,-1-3-27-16,-1-1-48 0,-1-1 0 0,3-2 0 16,-3-1 0-16,5-1 0 15,-2-1 0-15,6 1 0 0,-2-2 0 0,3-2 0 16,-1 3 0-16,3-2 0 0,2 0 0 0,-1 2 0 0,10 1 0 16,-13-5 0-16,5 3 0 15,8 2-176-15,-10-3-135 0,10 3-89 0,-4-5-92 0,4 5-121 16,0 0-190-16,11-14 39 15,-6 10 72-15,4 0-648 0,4-3-796 0</inkml:trace>
  <inkml:trace contextRef="#ctx0" brushRef="#br0" timeOffset="108219.78">22101 11448 3987 0,'9'-5'82'0,"-9"5"40"0,4-5 38 0,-4 5 43 0,0 0 29 0,0 0 7 0,0 0-8 0,-2-8-21 16,2 8-20-16,0 0-10 0,0 0-22 0,0-12-24 15,0 12-53-15,0 0-61 0,-4-7-67 16,4 7-86-16,0-7-106 0,0 7-116 16,-3-7-136-16,3 7-194 0,0-8 24 15,0 8 69-15,1-8-437 0,1 3-504 0</inkml:trace>
  <inkml:trace contextRef="#ctx0" brushRef="#br0" timeOffset="108609.67">22333 11231 2943 0,'0'0'33'16,"3"-5"19"-16,1 0 10 0,1 1 16 0,-5 4 25 0,13-7 16 15,-4 2 3-15,-1 1-5 16,3 2-14-16,0 1-7 0,3-1-7 15,-5 2-12-15,-9 0-8 0,24 1-5 16,-15 0-3-16,2 2-2 0,-3 1-5 0,0 1 13 0,-5 2 16 16,1 2 6-16,-2-2 4 0,-2 3 7 15,0 0-1-15,-2 2-3 0,-2-1-4 0,2 2-6 16,2 1-5-16,-1-2 1 16,1 2-2-16,1-1-2 0,-1 1-2 0,4 1 4 15,0 1 0-15,-2 0 1 0,-1-1-4 0,1-3-1 16,0 0 3-16,-2 1 4 0,3-2-2 15,-6 1 0-15,3 0 8 0,-2 0 4 16,2-2 1-16,-2-1 4 0,1-1-12 16,-1-1-1-16,0 0-7 0,-2 1-5 0,2 0-11 15,-1-3-2-15,-3 0-11 0,-4 1-18 16,-1 1-54-16,0-3-63 0,-1-1-81 0,-3-3-103 16,1 2-121-16,-1-4-95 0,3-1-152 0,3-3-82 15,0-2 53-15,3 0-582 16,6-3-709-16</inkml:trace>
  <inkml:trace contextRef="#ctx0" brushRef="#br0" timeOffset="108869.58">22729 11265 3238 0,'19'-8'-75'0,"-2"0"43"16,-1 2 32-16,-3 2 34 0,-1 1 29 16,-1 1 28-16,-11 2 23 0,18 0 15 15,-18 0 14-15,20 5 16 0,-15 2 11 0,-1 4 15 0,-2 0 18 16,-4 5 19-16,-7 3 10 15,-8 8 12-15,-4 1 16 0,-10 6-2 0,6-8-4 16,0-1-6-16,3-2-7 0,6-6-19 16,4-3-12-16,1-2-22 0,8-2 5 0,-3 0-6 15,8-1-11-15,2 1-15 0,3-3-15 0,3 2-17 16,7-2-13-16,-1-3-34 16,2 1-82-16,5-1 0 0,-2-2-61 0,1-2-123 0,-2 0-89 15,7-4-101-15,-2 1-127 16,-2-3-124-16,7-3-193 0,-8 0 57 0,-6 0 82 0,-7 1-653 15,-1-1-787 1</inkml:trace>
  <inkml:trace contextRef="#ctx0" brushRef="#br0" timeOffset="109470.94">21267 9917 3593 0,'0'-6'-61'0,"0"-1"56"0,0 2 49 0,0 5 39 0,-3-11 20 0,3 11 5 0,-2-8-10 0,2 8-4 0,0 0 34 16,0 0 23-16,-22 24 14 0,2 3 10 16,-5 13 12-16,0 4 12 0,3 4 8 0,-4 2 21 15,2 1-3-15,-1 4-1 16,3-5-6-16,3-2-5 0,1-4-15 0,5-6-12 15,2-4-15-15,1-5-13 0,3 1-16 16,-1-8-15-16,5-5-12 16,-4-2-9-16,5-4-14 0,1-3-2 0,-3 1-13 0,2-2-14 0,0 0-44 15,2-7-54-15,-2 6-82 0,2-6-95 16,0 0-95-16,0 0-110 0,0 0-119 16,0 0-164-16,0 0-90 0,0 0 66 15,0 0-665-15,0 0-841 0</inkml:trace>
  <inkml:trace contextRef="#ctx0" brushRef="#br0" timeOffset="110919.58">20851 10976 3586 0,'0'0'-75'0,"0"0"29"16,5-6 21-16,-5 6 18 0,0 0 30 0,4-3 32 0,-4 3 44 16,0 0 21-1,0 0 7-15,7-5 5 0,-7 5 0 0,0 0 2 16,0 0 1-16,5-7 0 0,-5 7-11 15,4-4-10-15,-4 4-8 0,4-7-3 0,-4 7-11 16,1-7-1-16,-1 7-1 0,4-7-8 16,-4 7-7-16,2-7-5 0,0 1-5 0,-2 6-8 0,0-10-6 15,0 10-5-15,0-11-2 0,0 11-7 16,0-8-3-16,0 8-3 0,0-10-1 16,0 10-7-16,-2-11 0 0,2 11-2 15,2-9-6-15,-2 9 4 0,-2-8-6 16,2 8-3-16,0-7 1 0,0 7-5 0,0 0 0 0,0-7-2 15,0 7-1-15,0 0 1 16,0 0-8-16,-2-7 4 16,2 7 2-16,0 0-1 0,0 0-1 0,0 0 3 0,0 0-2 0,0 0-2 15,0-6 3-15,0 6-3 16,0 0 1-16,0 0-2 0,0 0 4 0,0 0-4 0,0 0 1 16,0 0 1-16,0 0 1 15,0 0 2-15,0 0-3 0,0 0 0 16,0 0 2-16,0-9 0 0,0 9 0 15,0 0 4-15,0 0-2 0,0 0 0 0,0 0 0 0,0 0 0 16,0 0-2-16,0 0 0 16,0 0 2-16,0 0 0 0,0 0-1 0,0 0 1 0,-4-6-1 15,4 6 1-15,0 0-3 0,0 0-4 16,0 0 7-16,-9-3-4 0,9 3-1 16,0 0 0-16,-8-3 1 0,8 3-2 0,0 0-1 15,-11-2-1-15,11 2 2 0,-9-1 1 16,9 1-1-16,0 0 4 0,-14-2-4 0,14 2-1 15,-11-1 3-15,11 1 1 16,0 0 1-16,-15 0-2 0,15 0 3 0,-12-2-3 0,12 2 2 16,0 0 0-16,-13 0 3 0,13 0 2 0,0 0 3 15,-14-3-1-15,14 3 2 16,0 0-2-16,-11-2-2 0,11 2-1 0,0 0 0 16,-11 0 3-16,11 0-5 15,0 0 0-15,-16-2 2 0,16 2-3 0,-9 0 0 16,9 0 9-16,0 0 2 0,-16-2 8 15,16 2-3-15,-9 0 5 0,9 0-2 0,0 0-1 16,-16 0-7-16,16 0-2 16,-7 4 3-16,-1-1-4 0,5 1 4 0,-5 2-5 0,-2 0 0 15,3 5 0-15,-2 1 0 0,-2 0-5 16,0 3 5-16,4 1-3 0,-3 2-1 16,2-3 6-16,5 1-1 0,-3-2-2 15,2 4 0-15,3-3-2 0,1-1 1 0,0-2 0 16,1 0 9-16,-1 0 2 0,4-1 1 15,2-1-1-15,-1-4 1 0,4 3-2 16,0-4 0-16,-2-2-2 0,2-3 3 16,-9 0-4-16,22 0 2 0,-13-3-1 0,5 2 4 0,-3-5-5 15,3-1 0-15,-1 1-3 0,-2-2-3 0,-1 0 2 16,-1 1 5-16,0 0 6 0,0 0 1 16,0 0 3-16,-4 1 7 0,3 1 0 15,0-2-6-15,-4 2 9 0,0 1-5 0,-4 4 5 16,5-6-2-16,1 2-6 0,-6 4-1 15,3-5-2-15,-3 5-2 0,9-6-1 16,-9 6 4-16,3-5 6 0,-3 5 3 16,0 0-8-16,8-5 7 0,-8 5-7 0,0 0 0 15,5-3-3-15,-5 3-2 0,0 0-5 0,0 0 1 16,0 0-1-16,0 0-10 0,0 0 9 16,0 0-10-16,0 0 4 0,0 0-9 0,0 0-7 0,9 13 13 15,-7-5-5 1,1 2-4-16,1 2 18 0,-2 2 3 0,1 1 2 0,-1 1 2 15,2 1 2-15,0 0-5 16,-1 0-2-16,1 0-1 0,2-1 7 16,-2 2 2-16,2-2-17 0,-3 0 8 0,3-1 0 0,-2 0-3 0,-3-4-11 15,6 0 8-15,-3 0-5 16,-1-3 5-16,-1 0-7 16,0-1 3-16,0-2 10 0,0 3 15 0,-2-8 14 0,2 8 11 15,-2-8 10-15,-2 8 4 0,2-8-71 16,-6 7 0-16,2-3 0 0,-8 1 0 15,-2-1 0-15,-9 1 0 0,-1 0 0 16,0 0 0-16,-13 2 0 0,3 0 0 0,-2 0 0 16,2-1 0-16,5 0 0 0,6-1 0 15,5 0 0-15,-2-2 0 0,6 1 0 0,2-1 0 0,1 0 0 0,1 0 0 16,0-2 0 0,10-1 0-16,-15 1 0 0,8 1 0 0,7-2 0 0,-8 4 0 15,8-4 0-15,0 0 0 16,-13 1 0-16,13-1 0 0,0 0 0 0,-12 2 0 0,12-2 0 15,0 0 0 1,0 0 0-16,-11 0 0 0,11 0 0 0,0 0 0 16,0 0-592-16,0 0-214 0,-17-3-100 0,17 3 80 0,-5-6-895 15,5 6-1155-15</inkml:trace>
  <inkml:trace contextRef="#ctx0" brushRef="#br0" timeOffset="112510.1">21737 11841 4886 0,'-16'-3'-145'0,"1"0"18"0,1 3 22 0,3 0 22 0,-2 0 32 0,13 0 35 0,-17 0 47 0,10-2 24 16,7 2 31-16,0 0 16 0,-16-1 9 16,16 1-2-16,0 0-7 0,0 0-6 0,0 0-12 15,63-3-5-15,-13 2-6 0,16-1-7 0,9-2-6 16,2 1-8-16,9-1-4 15,-2 3-4-15,0-3-8 0,-8 3-9 0,-4-1-18 16,-3-1-9-16,-19 1-4 0,-5 0-4 16,-15 2-8-16,-5-2-5 0,-3 2-9 0,-10-1-4 15,-1 1 1-15,-11 0 1 0,0 0 5 0,0 0 4 16,0 0 1-16,0 0 5 0,-65 5-1 16,22-2 1-16,-4 1 5 0,-3-1-1 0,-9 2 6 15,9 0 12-15,3-1 4 0,6-1 17 16,4 3 6-16,11-5 8 0,7 1 2 0,3 0-2 15,5-1-2-15,2 1-1 16,9-2 7-16,-4 3 4 0,4-3 0 0,0 0-4 16,24 5-2-16,-5-3-7 0,10-2-1 15,11-2-7-15,0 2-3 0,4-3-5 16,-5 1-28-16,2 0-32 0,-10 1-35 0,-9 1-37 16,-5-3-43-16,0 1-46 0,-5 0-50 15,-5 1-74-15,-7 1-93 0,9-6-131 0,-9 6-59 16,0 0 49-16,0 0-330 0,0 0-372 15</inkml:trace>
  <inkml:trace contextRef="#ctx0" brushRef="#br0" timeOffset="115030.03">23003 11133 2314 0,'0'0'10'0,"0"-8"22"0,0 8 7 0,0 0 9 0,-5-7 10 0,5 7 20 0,-9-7 18 0,6 1 23 16,-3 3 18-16,3-2 7 0,-3-3-6 0,1-1-6 16,-1 0-10-16,-1 2-3 0,-2-4-9 15,2 0-7-15,-3 0-2 0,0 0-1 0,-2-1-7 16,-2-2-12-16,-1 0-5 15,-8-4-8-15,3 4-7 0,-4-4-4 0,-1 3-6 16,-1 0-5-16,-1 0-2 0,-2 1-1 0,2-2-5 16,1 3-1-16,2-3-5 0,2 6 1 15,5 1-3-15,0-1 1 0,0 4-8 16,-2-4 2-16,2 2-4 0,-5 1-4 0,4 1 4 16,-2-1-5-16,-3 0-1 0,3 2-1 0,-3-3 1 15,0 3-3-15,1 1-4 0,-1 0-1 16,-1-1 1-16,1 1 0 0,3 3-3 15,-1-1-2-15,0 0 3 0,-2 2-1 16,4 0-1-16,0 0-4 0,-4 2 1 16,2 0 0-16,0-2 6 0,-4 3-6 0,1-1 3 15,5 0 3-15,-5-1-3 0,8 1 2 0,-4 0 7 16,3 0 1-16,-2-2 1 0,2 1-3 16,-3 0 2-16,0-1-6 0,3 2 5 15,-2 1-5-15,2-1-3 0,0 2 4 0,-2 0-3 16,2-1 0-16,-1 2-3 0,1 0 1 15,0 1 0-15,0-2 1 0,-2 3 0 16,2 2-2-16,2-4-2 0,-3 2 3 0,4 0-3 0,-2-1 2 16,-1 1-1-16,1 0 3 0,4 0-3 15,-4 0 1-15,-4 2 0 0,4 1-2 0,-2 0 4 16,2 1 1-16,0-1-1 0,-1 3 2 16,2-4-2-16,-2 5 1 15,1-3 1-15,3 2 0 0,-1 2-4 0,3 2 3 0,0-1 2 16,1 3 0-16,3 0 6 0,-1 1 1 15,5 0 4-15,-1 3 8 0,-1-1 3 0,3 2 4 16,1 2 6-16,1 0 3 16,0 1 4-16,0 9 0 0,1 0-5 0,4 0-2 15,1-1-3-15,-1 1-3 0,3-4 6 0,-1 1 3 0,3-1 1 16,5-1 0-16,-1-2 4 16,1 2 5-16,4-1 4 0,-2-3 1 0,4 0 1 15,-2 1 3-15,3-3 1 16,0 2 8-16,1 0 0 0,-1-4-4 0,3 1 4 15,0 2-12-15,2-3-5 0,-1 0-7 16,-1-2 0-16,4 1-2 0,0-3-4 0,0 1-5 16,4-2 4-16,0-1-5 0,3-2 5 0,-2 1-9 15,-2-4-10-15,2 0-1 0,-1-3 0 16,-1-2 0-16,-1-3 2 0,-5 0-5 16,-1-1 1-16,2-2-3 0,2-1-3 0,-1 0 1 15,-2-1-10-15,5-1 13 0,8-3 11 16,-3 2-2-16,1-3 0 0,-1 0-5 15,-1-1 3-15,-1-2 0 16,-2 2-1-16,-3 1 1 0,-4 1-2 0,-2-2 2 16,9-2-4-16,-7 0-11 0,6 0 14 0,-3-2 2 0,-3 1-1 15,-4 0 3-15,0 2-5 0,-3-3 1 0,2 2 0 0,-1-1 0 16,0-2-1 0,-2 0 2-16,0 0-3 0,0 0 6 15,5-7-9-15,-2 0 1 0,-3 6 6 0,-4-3-8 16,3 2-6-16,-3 1 3 0,1-1-2 0,-1-2-3 0,1 2 4 15,-1-1 0 1,-2-1-2-16,-1 0-4 0,-1-3 5 0,-2 1 2 0,2-5 1 16,-6-1-2-16,5-9-7 0,-4-2 6 15,-6-2-3-15,0 1-2 0,-2-2 3 16,0 1-7-16,-6 1-3 16,3-3 4-16,-4 6-3 0,-3-2 1 0,-3 3 2 0,0 3-11 15,-5 5-11-15,0 3-25 0,-3 4-25 16,-5 5-36-16,5 3-39 0,0 6-49 15,3 3-60-15,-9 1-84 0,5 1-94 16,-10 5-109-16,7-2-186 0,6 0-30 0,3-1 76 16,7 1-613-16,1-2-752 0</inkml:trace>
  <inkml:trace contextRef="#ctx0" brushRef="#br0" timeOffset="115729.89">23769 10180 3242 0,'0'0'-115'0,"-3"-5"37"0,3 5 35 0,-4-6 33 0,4 6 37 0,-5-7 31 0,5 7 31 15,-2-10 20-15,2 10 16 0,-2-8 8 0,2 8 14 0,0-7 8 16,0 7-4 0,0-9-2-16,0 9-11 0,-1-7-19 0,1 7-14 0,0 0-9 15,0 0 10-15,-10 19 10 0,5-2 2 0,-5 12 11 16,-1 6 5-16,1 2-1 0,-2 12 7 16,3 0 3-16,5-8-3 0,-1 1-2 0,-1-3-12 15,5-1 1-15,-2-7-1 16,-3 3-14-16,6-8-5 0,0-5-2 15,0-5-12-15,-2 0-7 0,2-4-6 0,0 0-7 16,-2-2-14-16,2-1 2 0,0-1-6 0,0-1 1 16,0-7-11-16,0 12 5 0,0-12-6 0,0 11-12 15,0-11-40-15,-1 5-59 16,1-5-60-16,0 0-74 0,0 0-102 0,-2 5-106 16,2-5-108-16,0 0-182 0,-8 7-38 15,5-4 76-15,-7 2-564 0,-2 4-688 0</inkml:trace>
  <inkml:trace contextRef="#ctx0" brushRef="#br0" timeOffset="116050.08">23502 11071 3697 0,'0'-5'138'0,"0"5"21"16,-2-10 23-16,2 10 4 0,-3-7 0 0,3 7-4 16,-2-7-16-16,2 7-21 0,0 0-4 15,0 0 17-15,0 0 2 0,0 0-19 0,-16 18-11 16,12-9-14-16,3 2-5 0,-1-2-9 16,-2 2-11-16,2 0-8 0,0 1-7 0,1-2-6 15,-1 3-12-15,-2-4-1 0,2 0-10 16,-3 0-40-16,5-3-37 0,-1 3-48 0,-1 0-48 15,0-3-49-15,2-6-61 16,-2 12-59-16,2-6-40 0,0-6-32 0,-2 7-51 16,2-7-76-16,0 0-105 0,0 0 32 0,0 0-409 15,0 0-453-15</inkml:trace>
  <inkml:trace contextRef="#ctx0" brushRef="#br0" timeOffset="116332.72">23620 11104 2541 0,'8'-4'-55'0,"-4"2"28"16,-4 2 32-16,0 0 52 0,0 0 47 0,0 0 36 15,6 14 24-15,-9-7 20 0,3 2 15 16,-2 1 0-16,2-1-1 0,0 2-3 16,0 2-3-16,2-1-1 0,5 3-3 0,-2-1-8 15,4-2-14-15,4 1-11 0,1 1-14 16,4-1-8-16,-2-4-14 0,4 0-12 0,-4-4-9 0,2-3-9 16,-3 0-8-16,1 0-1 15,-2-4-4-15,2-3-3 0,-1-1-6 0,-1-1-7 0,-5-2-8 16,0-4-2-1,-1-2-6-15,-2-4-1 0,-2-1-12 0,-2-1-6 0,-2-3-14 16,-2-2-22-16,-2 4-26 16,-2-2-28-16,-4 4-33 0,-1 2-35 0,-6-2-53 0,-2 6-63 15,0 7-55-15,-4 2-66 0,-6 3-89 0,3 4-159 16,1 1 8-16,2 2 52 16,2 2-346-16,1 4-386 15</inkml:trace>
  <inkml:trace contextRef="#ctx0" brushRef="#br0" timeOffset="116763.48">23542 10787 2574 0,'-31'-2'19'0,"6"4"17"0,-11 5 34 0,-1 4 49 0,-10 12 31 0,4 4 49 0,0 11 23 15,1 3 27-15,3 5 9 0,9 5 5 0,3 5 2 16,8-1-10-16,10 1 2 0,9-8-10 16,9 9-9-16,10 0-12 0,10-3-17 15,9-4-20-15,22 5-17 0,4-9-24 16,12-3-7-16,1-7-27 0,-15-15-35 0,5-6-34 15,-4-4-37-15,0-6-32 0,-12-5-18 16,10-7 3-16,-3-6 3 0,-8 2-2 16,-3-10 2-16,-8-5 4 0,-5-5 2 0,-10-5 6 15,-4-6 1-15,-4-5 2 0,-9-4 0 0,-7-7-3 16,-7-6 0-16,-11-1 4 0,-9-17-4 16,-11 6-11-16,-5 7-15 0,-12 8-23 0,-12 10-26 15,-12 12-24-15,-5 14-26 0,5 12-42 16,-1 9-55-16,-4 8-54 0,-17 11-79 15,7 5-126-15,7 10-129 0,24-5 45 0,-9 13-405 16,22-4-469-16</inkml:trace>
  <inkml:trace contextRef="#ctx0" brushRef="#br0" timeOffset="117411.66">20592 10634 2632 0,'-14'-13'-4'0,"1"2"5"0,-4 8 10 0,-2 4 21 0,-18 12 29 0,-4 10 40 0,-6 8 39 0,1 9 29 0,-10 16 29 0,11 8 24 16,0 4 16-16,19-9 5 15,7 3-4-15,5-1-8 0,13 1-6 0,9-4-15 16,10 1-17-16,9-6-11 15,11-2-23-15,17 2-9 0,8-6-15 16,-2-18-12-16,21 3-12 0,-10-15-7 0,5-3-12 16,-1-7-25-16,2-5-24 0,-2-9-22 15,1-7-23-15,-3-2-15 0,10-18-18 0,-21 5-9 16,3-12-12-16,-21-2 2 0,-6-5 8 0,-8-7 2 16,-15-6 6-16,-12-8 2 15,-11-2 6-15,-20-21-3 0,-17-1 2 0,-15-3 2 0,-16 4-1 16,-8 8 2-16,-14 9 4 0,-10 16 1 15,-6 16-3-15,-6 14-7 0,-4 21-21 16,1 15-40-16,0 13-54 0,5 14-83 0,6 13-119 16,13 8-223-16,13 1-73 0,21 2 72 0,13 1-446 15,22-13-496-15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8-23T04:00:16.50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1 332 13633 0 0,'1'-18'-36'0'0,"-1"-8"310"0"0,1-1 0 0 0,2 1 0 0 0,0-1-1 0 0,2 1 1 0 0,1 0 0 0 0,1 0 0 0 0,16-38-1 0 0,-17 53-23 0 0,-4 5-8 0 0,0 1 0 0 0,1 1 1 0 0,-1-1-1 0 0,1 0 1 0 0,0 1-1 0 0,1-1 0 0 0,6-6 1 0 0,-8 9-164 0 0,0 1 0 0 0,0 0 0 0 0,0 0 0 0 0,0 0 0 0 0,0 0 0 0 0,0 1 0 0 0,0-1 0 0 0,0 1 0 0 0,0-1 0 0 0,1 1 0 0 0,-1 0 0 0 0,0 0 0 0 0,0-1 0 0 0,0 2 0 0 0,1-1 0 0 0,-1 0 0 0 0,0 0 0 0 0,0 1 0 0 0,0-1 0 0 0,0 1 0 0 0,0 0 0 0 0,0-1 0 0 0,0 1 0 0 0,0 0 0 0 0,2 1 1 0 0,9 5 131 0 0,-1 1 0 0 0,0-1 1 0 0,0 2-1 0 0,-1 0 0 0 0,0 0 1 0 0,0 1-1 0 0,-1 0 1 0 0,15 20-1 0 0,67 107 811 0 0,-58-81-658 0 0,489 860 2529 0 0,-516-902-3087 0 0,31 70-535 0 0,-36-77 229 0 0,0-1 0 0 0,0 1-1 0 0,-1-1 1 0 0,1 1-1 0 0,-1 0 1 0 0,-1 0 0 0 0,1 0-1 0 0,-1-1 1 0 0,0 1 0 0 0,-3 13-1 0 0,2-18-51 0 0,0 1-1 0 0,-1-1 1 0 0,0 1-1 0 0,1-1 1 0 0,-1 1-1 0 0,0-1 1 0 0,0 0-1 0 0,0 0 1 0 0,0 0-1 0 0,-1 0 1 0 0,1 0-1 0 0,0-1 1 0 0,-1 1-1 0 0,1-1 1 0 0,-1 1 0 0 0,0-1-1 0 0,1 0 1 0 0,-1 0-1 0 0,0 0 1 0 0,0-1-1 0 0,-5 2 1 0 0,-15 1-5223 0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8-23T04:00:16.71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17 7 13085 0 0,'-16'-6'2301'0'0,"16"16"544"0"0,19 22-543 0 0,6-9-2018 0 0,0-2 0 0 0,2 0 0 0 0,0-1 1 0 0,1-2-1 0 0,1-1 0 0 0,31 13 0 0 0,0 2-1115 0 0,-8-3-1011 0 0,2 2-1757 0 0,0-2-4520 0 0,-32-17 1844 0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8-23T04:00:16.89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384 0 13653 0 0,'-30'27'5208'0'0,"-44"38"-4190"0"0,-9 30-984 0 0,3 5-4443 0 0,-10 12-4597 0 0,64-78 4364 0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8-23T04:00:21.24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215 66 9133 0 0,'-14'-3'-133'0'0,"-16"-2"121"0"0,0-2 0 0 0,0 0 1 0 0,1-3-1 0 0,-52-22 0 0 0,80 31 881 0 0,11 4-735 0 0,916 200 655 0 0,-425-102-630 0 0,-141-20-88 0 0,293 59 33 0 0,4-39 7 0 0,-233-75-39 0 0,-192-14-50 0 0,-114 1 9 0 0,185 44 0 0 0,-218-38-19 0 0,750 147 60 0 0,225-4-42 0 0,-606-124-9 0 0,-216-23-15 0 0,251 50-1 0 0,730 147 56 0 0,-1150-201-60 0 0,1110 129 4 0 0,-743-105-3 0 0,59 2-5 0 0,222-62-1 0 0,-599 16 2 0 0,393 10-17 0 0,-82 4-36 0 0,-345-13 41 0 0,0-3 0 0 0,98-27 0 0 0,-171 35 10 0 0,-11 3-44 0 0,1 0 0 0 0,0 0-1 0 0,-1 0 1 0 0,1 0 0 0 0,-1 0-1 0 0,1 0 1 0 0,-1 0 0 0 0,1 0-1 0 0,-1 0 1 0 0,1-1-1 0 0,0 1 1 0 0,-1 0 0 0 0,1 0-1 0 0,-1-1 1 0 0,1 1 0 0 0,-1 0-1 0 0,0-1 1 0 0,1 1 0 0 0,-1 0-1 0 0,1-1 1 0 0,-1 1 0 0 0,0-1-1 0 0,1 1 1 0 0,-1-1 0 0 0,0 1-1 0 0,1-1 1 0 0,-1 1-1 0 0,0-1 1 0 0,0 1 0 0 0,1-1-1 0 0,-1 1 1 0 0,0-2 0 0 0,-12-13-1616 0 0,-35-12-1959 0 0,45 26 3311 0 0,-35-17-2058 0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842.91333" units="1/cm"/>
          <inkml:channelProperty channel="Y" name="resolution" value="2949.324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1-25T03:24:05.58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5375 15927 2065 0,'-7'6'238'0,"3"1"-48"15,2-5-25-15,2-2-9 0,0 0 6 16,-6 8 7-16,6-8 7 0,0 0 5 15,0 0 16-15,0 0-1 0,0 0-13 0,0 0-16 16,0 0-16-16,0 0-15 0,52-25-10 16,-20 8-15-16,14-3-11 0,1-3-10 0,1-2-14 15,1 1-20-15,-1-2-25 0,0-1-33 16,-6 1-43-16,-4 4-58 0,-8 2-63 16,-5 5-56-16,-7 4-48 0,-5 2-60 0,-10 3-39 15,-3 6-67-15,0 0-70 0,0 0-25 16,-45 25-198-16,17-6-220 0</inkml:trace>
  <inkml:trace contextRef="#ctx0" brushRef="#br0" timeOffset="119.9">5714 15775 1923 0,'-20'13'-20'0,"6"0"47"16,3-7 39-16,4 0 32 0,-2-1 32 16,4-2 17-16,5-3 21 0,0 0 16 15,0 0 16-15,0 0 5 0,0 0-11 16,34-16-16-16,-15 10-18 0,3-3-20 0,-2 2-33 16,11-3-57-16,-7 2-86 0,1 4-110 15,0-3-133-15,-2 4-176 0,-4 1-120 0,-1-2 58 16,-6 4-146-16,1 0-159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842.91333" units="1/cm"/>
          <inkml:channelProperty channel="Y" name="resolution" value="2949.324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8-23T03:40:53.95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20370 3288 3747 0,'0'0'527'0,"-9"8"-98"0,9-8-78 0,0 0-13 0,0 0 7 15,-5 8 6-15,5-8-17 0,0 0-27 16,0 0-6-16,-6 5-16 0,6-5-19 0,0 0-26 16,0 0-29-16,0 0-52 0,0 0-159 15,0 0 0-15,31-9 0 0,-31 9 0 16,28-1 0-16,-7 2 0 0,-2 3 0 0,2 1 0 0,0 2 0 15,5 7 0-15,-10 1 0 16,-3 1 0-16,-4 3 0 0,-4 2 0 0,-5 5 0 16,-8 7 0-16,-2 0 0 15,1-1 0-15,-3-3 0 0,1-1 0 0,4-6 0 0,-4-3 0 16,8-4 0 0,-3-1 0-16,3-2 0 0,-1-2 0 0,0 0 0 0,2-3 0 15,0 0 0-15,2-7 0 16,2 13 0-16,-2-13 0 0,11 8 0 0,-3-6 0 15,-8-2 0-15,23 1 0 0,-6-4 0 16,4-2 0-16,9-6 0 0,4-3-297 16,3-1-656-16,-2-2-3 0,-3 2 100 0,-5-4-888 15,-3 0-1177-15</inkml:trace>
  <inkml:trace contextRef="#ctx0" brushRef="#br0" timeOffset="381.16">20445 3046 5007 0,'-39'-6'-70'0,"-6"3"37"16,2 4 45-16,-13 9 44 0,-1 9 49 15,0 9 42-15,-17 20 55 0,-1 7 22 0,7 10 8 16,3 7 0-16,8 5 0 16,12 2-7-16,12 3-4 0,16-13-10 0,13 1-11 15,9 2-20-15,22 10-6 0,17-6-7 16,13-7-11-16,20-10-10 0,14-7-17 15,14-11-93-15,5-9-36 0,4-11 0 0,2-10 0 16,-20-11 0-16,14-9 0 0,-5-9 0 16,-8-9 0-16,-9-7 0 0,-10-7 0 0,-8-5 0 0,-11-6 0 15,-19 4 0-15,-8-5 0 16,-7-11 0-16,-11-1 0 0,-6-10 0 0,-12-6 0 0,-12-21 0 16,-11 2 0-16,-9 2 0 0,-12 12 0 15,-12 11 0-15,-6 18 0 0,-11 11 0 16,13 22 0-16,-12 14 0 0,-8 10-36 0,-22 17-163 15,8 14-54-15,2 16-79 0,9 9-119 16,1 7-159-16,14 7-278 0,5 4 81 0,14 0 91 16,11-3-610-16,13-10-783 15</inkml:trace>
  <inkml:trace contextRef="#ctx0" brushRef="#br0" timeOffset="849.6">20708 5098 4199 0,'-4'8'305'0,"2"-3"-9"0,0-2-1 0,2-3 23 0,0 9 27 0,0-9 17 0,0 0-8 15,9 9-18-15,-2-6-28 16,-7-3-21-16,22 6-48 0,-4-6-24 16,1-2-21-16,0 0-56 0,-2-1-138 0,3-3 0 15,0 1 0-15,-3-4 0 16,-4 1 0-16,0-4 0 0,-3-2 0 0,-2 1 0 16,-4-1 0-16,-4 0 0 0,-6-1 0 0,-3-2 0 15,-5 1 0-15,-11 0 0 0,-6 7 0 16,4 5 0-16,-5 4 0 0,-7 5 0 15,-1 5 0-15,-6 11 0 0,2 3 0 0,10 3 0 16,5 6 0-16,10-2 0 0,4-1 0 16,8 6 0-16,5 1 0 0,8 0 0 0,3-1 0 0,10 7 0 15,3-1 0-15,14-5 0 16,-2 0 0-16,5-7 0 0,7-3 0 0,0-4 0 0,-10-9 0 16,4-3 0-16,-3-2 0 0,-1-4 0 15,-6-1 0-15,-3-4 0 0,-3-5 0 16,-5-2-565-16,8-9-359 0,-6-1 12 0,-8-2 97 15,-4 0-877-15,2-1-1127 16</inkml:trace>
  <inkml:trace contextRef="#ctx0" brushRef="#br0" timeOffset="1209.95">20560 4727 4871 0,'-44'9'93'0,"-10"7"36"15,-1 5 43-15,2 11 57 0,1 5 33 16,-5 20 44-16,4 8 37 0,9 12 11 0,4 3 1 16,8 9-3-16,9 8-28 0,12-1-21 15,9-17-205-15,17 18-98 0,11-4 0 16,16-8 0-16,13-7 0 0,12-6 0 0,8-11 0 16,9-11 0-16,4-11 0 0,10-8 0 0,-1-14 0 15,-15-11 0-15,-6-12 0 0,2-6 0 16,13-13 0-16,-7-8 0 0,-3-6 0 0,-9-9 0 15,-9-12 0-15,-6-10 0 16,-7-10 0-16,-9-10 0 0,-8-6 0 0,-8-14 0 16,-12-7 0-16,-10-4 0 0,-6-6 0 15,-16 2 0-15,-8 13 0 0,-9 13 0 0,-14 13 0 16,-10 19 0-16,-7 13 0 16,-8 12 0-16,10 21 0 0,-7 6 0 0,-4 11 0 0,0 10-27 15,2 7-305-15,1 8-110 16,-6 12-113-16,20-2-202 0,3 1-108 0,15-3 103 15,4 2-752-15,16-5-959 0</inkml:trace>
  <inkml:trace contextRef="#ctx0" brushRef="#br0" timeOffset="1534.71">23438 3657 4685 0,'-4'-31'251'0,"0"9"25"0,0 5 17 0,4 3 13 0,-1 4 11 0,-1 1-4 16,2 4-15-16,0 5 25 0,0 0 29 15,-18 28-7-15,9 4-22 16,-1 5-214-16,-1 12-109 0,3 2 0 0,0 1 0 15,2 3 0-15,5-12 0 0,1 4 0 16,1-3 0-16,1-5 0 0,2-3 0 0,4-5 0 16,-6-6 0-16,2-6 0 0,1-3 0 0,3-5 0 15,2-2-394-15,3-7-253 16,1-4-102-16,2-7-118 0,11-7 64 0,4-7-806 16,-1-11-1049-16</inkml:trace>
  <inkml:trace contextRef="#ctx0" brushRef="#br0" timeOffset="1800.02">23778 3841 4140 0,'8'-6'-82'0,"-5"5"91"15,-3 1 67-15,0 0 67 16,0 0 61-16,5 19 57 0,-10-9 52 0,2 2 34 16,-1 4 1-16,0 0-12 0,1 2-19 15,1 3-22-15,-2-1-29 0,4-1-24 0,4-1-24 16,0 3-21-16,3 0-21 0,1-4-21 0,2-5-40 16,2 0-47-16,6 0-47 15,-3-8-55-15,1-3-58 0,-2-2-40 16,4-3-10-16,0-5-1 0,-2-1 5 0,-3-5 5 15,-1 1 3-15,-8-7 7 0,-1-5 15 16,-6-11 7-16,-8-11 13 0,-5-4 3 16,-5 3 8-16,-3-1 7 0,-1 10 7 0,2 11 2 15,-4 7 4-15,0 7-12 0,0 9-34 16,1 6-47-16,-11 6-75 0,1 7-94 16,-5 9-120-16,1 4-195 0,1-2-68 0,12-3 71 0,3 1-429 15,9-6-532-15</inkml:trace>
  <inkml:trace contextRef="#ctx0" brushRef="#br0" timeOffset="2149.67">23504 3275 3213 0,'-65'10'179'0,"-22"22"34"0,-12 15 32 0,-6 17 34 16,-29 31 49-16,37-16 41 0,12 6 24 15,12 3-2-15,20 6-27 0,22 3-15 0,20-2-22 16,24-3-9-16,21-7-28 16,22-4-28-16,17-9-31 0,18-10-26 0,8-13-62 15,7-9-67-15,-2-11-64 0,-5-12-60 16,-20-10-47-16,0-9-15 0,-5-6-4 0,-3-8 1 16,-5-8 3-16,-3-5 15 0,5-14 16 0,-20 2 23 15,-10-9 20-15,4-20 13 16,-13-7 2-16,-14 10-5 0,-6-8 5 0,-12-26-4 15,-17 0-15-15,-8 2-18 0,-19 8-28 16,-12 11-42-16,-18 15-39 0,-15 15-62 0,-8 16-43 16,-13 12-52-16,-11 15-53 15,-5 7-78-15,1 12-131 0,-5 7-121 0,6 5 72 0,1 5-437 16,4 0-543-16</inkml:trace>
  <inkml:trace contextRef="#ctx0" brushRef="#br0" timeOffset="2381.78">21034 3528 3559 0,'-9'-7'454'0,"0"4"-10"0,9 3-16 15,-5-8-3-15,5 8-19 0,5-11-17 16,11-1-23-16,14-1-33 0,22-6-32 0,13 3-39 15,9-1-21-15,28 0-46 16,7 0-73-16,4 3-108 0,1 4-157 16,-2 7-178-16,-18-1-213 0,-7 8-282 0,18 8-57 15,-32 1 97-15,-14 8-746 16,-14 11-968-16</inkml:trace>
  <inkml:trace contextRef="#ctx0" brushRef="#br0" timeOffset="2749.78">21348 5573 4346 0,'46'-26'194'15,"11"-1"-30"-15,21-16-24 16,6-2-13-16,9-3-13 0,-7 0-9 0,-3-7-14 15,1 2-20-15,1 2-39 0,-12 1-44 0,0 3-57 0,-18 11-91 16,-5 2-98-16,-7 1-114 16,-2 4-171-16,-14 7-91 0,-9 3 49 0,-4 5-351 15,-7 3-415-15</inkml:trace>
  <inkml:trace contextRef="#ctx0" brushRef="#br0" timeOffset="5699.8">24720 5647 2428 0,'-7'-6'-37'0,"7"6"37"0,0 0 26 16,-3-5 28-16,3 5 31 0,0 0 24 0,-2-9 28 15,2 9 22-15,0 0 16 0,-4-9 6 0,4 9-1 16,0 0 0-16,-4-6 6 0,4 6-10 15,0 0-5-15,0 0-9 0,0 0-9 0,-1-9-11 16,1 9-11-16,0 0-11 0,0 0-2 16,0 0-6-16,0 0-7 0,-4-6 3 0,4 6 2 15,0 0 3-15,0 0 3 16,0 0-3-16,0 0-2 0,0 0-4 0,0 0-10 16,0 0-17-16,0 0-14 0,0 0 14 15,0 0 21-15,2 25 0 0,0-4-1 16,-1 3 1-16,3 9-2 0,0 6 0 0,-1-1-5 15,4-2-5-15,0 3-5 0,1-3-6 16,1-3 3-16,-3 1-4 0,2 2-6 0,-1-5-4 16,-1-7-14-16,-3-4 1 0,4-2-7 15,-3-3-2-15,-3-3-9 0,3-2-3 16,-2 0-1-16,0-1-10 0,0-2-17 16,0 0-31-16,-2-7-52 0,1 8-65 0,-1-8-76 15,0 0-99-15,0 0-111 0,0 0-129 0,0 0-149 16,0 0-65-16,6-29 73 0,-1 14-653 15,-2-1-806-15</inkml:trace>
  <inkml:trace contextRef="#ctx0" brushRef="#br0" timeOffset="6054.68">25120 5862 3979 0,'-9'10'141'0,"6"-1"33"0,-3-1 31 0,3 3 31 15,-3 3 39-15,2-1 30 16,1 3 2-16,-2-1-10 0,3 2-18 16,2 2-14-16,-2 0-29 0,4-2-16 15,2 0-21-15,1-1-16 0,-2-2-13 0,5 0-20 16,3-3-15-16,-1 0-12 0,3-6-17 16,4-2-24-16,-2-3-18 0,3-3-4 0,-2-4-60 15,4-2 0-15,-6-2 0 0,2-3 0 0,-5-2 0 16,-1-4 0-16,-2-10 0 0,-5-4 0 15,1-2 0-15,-6 0 0 0,0 2 0 0,-7 1 0 16,5 8 0-16,-6 5 0 0,3 4 0 16,-2 2 0-16,-3 5 0 0,1 4 0 0,0 3 0 15,-5 4 0-15,-4 3 0 16,4 4 0-16,-2 3-234 0,-7 5-155 0,9 6-119 16,0-7-130-16,5 0-204 0,5-3 43 0,3-1 87 15,3 1-672-15,3-3-837 0</inkml:trace>
  <inkml:trace contextRef="#ctx0" brushRef="#br0" timeOffset="6620.07">25875 5761 4106 0,'-16'4'135'0,"-2"1"18"16,4 0 27-16,2 2 28 0,-1 1 25 15,-3 4 30-15,5 2-8 0,0-1-11 0,2 1-14 16,4 2-16-16,1-4-18 0,4 2-18 16,4-4-13-16,1 4-13 0,4-2-16 15,2-2-10-15,2-3-9 0,2 0-17 16,0-2-11-16,3-2-8 0,-5-1-9 0,1-2-6 16,-14 0-7-16,26-5 1 0,-15 1-11 15,-1-1 1-15,0-2-1 0,-5-4-13 0,1 4-1 16,-4-6-5-16,-4-2-2 0,-2-6-3 0,1-3-2 15,-8-6-9-15,4 1-12 16,-2 4-22-16,1 5-35 0,0 2-52 0,2 5-42 16,1 4-40-16,-1 6-47 0,6 3-40 15,-12 2-50-15,12-2-48 0,-13 17-32 0,10-7-14 16,3 0 16-16,0-1 48 0,3 1 50 16,5 2 66-16,4 0 59 0,1 0 51 0,3 2 56 15,-2 0 57-15,8 6 71 0,-4 2 49 16,0 4 59-16,-6 5 41 0,2 2 36 0,-3 3 54 15,-1 1 15-15,2 1 14 0,-5 1 2 16,0 1-2-16,0-1-9 0,-3 0-17 0,-1 0-13 16,1 0-8-16,-2-3-17 15,-2-5-11-15,-2-6-15 0,0-2-168 0,-2-1-64 16,-1 1 0-16,-2-3 0 0,-2-3 0 0,0 0 0 16,-7-1 0-16,2-4 0 0,-8-2 0 15,1-5 0-15,-3-1 0 0,-3-2 0 16,0-5 0-16,-9-7 0 0,2-2 0 0,4 0 0 15,-4-4 0-15,9-2 0 16,-2 1 0-16,6-2-411 0,4 3-435 0,7 3-75 16,6-3 88-16,4 3-929 0,6-8-1192 15</inkml:trace>
  <inkml:trace contextRef="#ctx0" brushRef="#br0" timeOffset="6989.92">26736 5916 5436 0,'-11'4'279'0,"1"-3"31"0,10-1 38 15,-11 4 25-15,11-4-2 16,-7 2-22-16,7-2-36 0,0 0-24 0,0 0-166 0,0 0-123 16,0 0 0-16,0 0 0 0,0 0 0 0,47-6 0 15,-30 1 0-15,-4-2 0 16,5 0 0-16,-7-2 0 0,1 2 0 0,-5-3 0 15,-1 1 0-15,-2 1 0 16,-4 1 0-16,0 7 0 0,-10-14 0 0,-1 8 0 0,-6 5 0 16,-5 2 0-16,-1 3 0 15,-13 3 0-15,4 3 0 0,8 1 0 16,-3 3 0-16,8-1 0 0,6 1 0 0,3 2 0 16,4-1 0-16,4 4 0 0,6 3 0 0,6 5 0 15,3-1 0-15,5 0 0 0,2-5 0 0,1 1 0 16,6-1 0-16,2-5 0 15,1-2 0-15,3-4 0 0,-7-3 0 16,0-6-607-16,3-2-368 0,8-4 82 0,-1-3 96 16,-4-3-876-16,2 1-1109 0</inkml:trace>
  <inkml:trace contextRef="#ctx0" brushRef="#br0" timeOffset="7425.54">26232 4813 4841 0,'-102'-8'-60'0,"-15"5"21"0,-13 7 32 0,-14 8 48 16,-9 10 39-16,-42 20 32 16,-17 19-6-16,-5 20-13 0,-9 18 25 0,0 20 36 15,3 19 24-15,0 10-5 0,12 13 16 16,22 14 34-16,25 7 6 0,35 6-6 15,38-6-9-15,37-3-10 0,43-42-18 0,29-2-13 16,50 25-13-16,36-23-12 0,33-21-17 0,27-22-12 16,21-28-36-16,17-22-74 0,11-11-92 15,4-14-45-15,-36-14-18 0,67-17 21 0,9-21 13 16,0-13 12-16,4-13 9 0,-3-19 16 16,-4-15 7-16,-10-12 5 0,-7-16 11 0,-16-17 17 15,-26-16 3-15,-17-20-3 16,-38-10 12-16,-27-15-6 0,-31-8 4 0,-31-6 8 15,-28 1 5-15,-30-6-6 0,-33 0 0 16,-33 17-7-16,-35 22 1 0,-33 29 1 0,-34 28 4 16,-24 29 2-16,-31 30 0 0,-31 29-2 15,-28 29-18-15,-22 29-28 0,-6 24-31 0,0 20-42 16,8 20-67-16,27 10-72 16,29 12-76-16,32 6-75 0,28 11-106 0,26 3-160 15,38 6 68-15,25 6-461 0,43-25-559 0</inkml:trace>
  <inkml:trace contextRef="#ctx0" brushRef="#br0" timeOffset="7689.72">23800 7808 3954 0,'0'7'682'0,"9"-7"-75"0,12-3-62 0,40-14-58 0,44-11-44 0,26-10-43 15,66-14-43-15,2-4-39 16,9 7-27-16,3 2-184 0,3 4-107 0,-1 7 0 0,-6 5 0 16,-46 13 0-1,-3-1 0-15,-13 2 0 0,-18 1-32 0,-17 3-336 0,-37 2-97 16,-16 3-66-16,-18-2-60 16,-17 3-127-16,-10 3-58 0,-10-2 72 0,-2 6-659 0,-25-9-816 15</inkml:trace>
  <inkml:trace contextRef="#ctx0" brushRef="#br0" timeOffset="10760.79">7772 11171 3561 0,'-18'2'187'0,"4"-2"11"0,1 0 5 0,13 0 6 16,-16-2 1-16,16 2-1 15,0 0-5-15,-12-5-19 0,12 5-29 0,0 0-10 0,37-28-4 16,-2 9-14-16,16-4-9 16,10-2-18-16,23-5-8 0,-1 4-4 0,-15 2-9 15,-2 3-12-15,-1-1-14 0,-6 3-23 0,-5 2-34 16,-14 6-38-16,-8 2-43 0,-9 2-37 15,-5 3-18-15,-4 1-22 0,-8 1-35 0,-6 2-41 16,0 0-40-16,0 0-39 16,0 0-63-16,-36 12-80 0,13-4-172 0,-4-6 50 15,0 1-354-15,0-1-414 16</inkml:trace>
  <inkml:trace contextRef="#ctx0" brushRef="#br0" timeOffset="11289.78">9190 10937 2782 0,'-17'6'56'0,"3"-3"28"0,1-1 26 0,2 1 25 0,3-1 20 0,8-2 22 16,-17 4 25-16,17-4 8 15,-12 1 9-15,12-1 1 0,0 0 3 0,0 0-6 16,0 0-6-16,57-5-10 0,4-4-7 16,11-1-23-16,5-1-20 0,27-7 5 0,0 1-20 15,-1-4-3-15,-7 4-18 0,-21 2-4 16,-4 1-19-16,-9-2-5 0,-4 5-4 0,-19 2-17 15,-3 0-2-15,-9 2-5 0,-6 2-3 16,-3 2-5-16,-5 0-11 0,-2-1-7 16,-3 1-3-16,2 1-30 0,-10 2-48 15,5-5-62-15,-5 5-68 0,0 0-87 0,0 0-98 16,0 0-107-16,0 0-150 0,-30-3-123 16,30 3 73-16,-31 6-542 0,12 1-675 0</inkml:trace>
  <inkml:trace contextRef="#ctx0" brushRef="#br0" timeOffset="13689.86">5302 7579 3089 0,'0'0'-93'0,"0"0"34"15,0 0 28-15,0 0 28 0,0 0 23 0,0 0 17 16,0 0 18-16,0 0 20 0,-9-12 12 15,9 12 5-15,0 0 2 0,0 0-1 16,-6-8 1-16,6 8-1 0,0 0 1 16,-6-6 2-16,6 6 0 0,-6-6-3 15,6 6-3-15,0 0-4 0,-13-4-1 0,13 4-10 0,-12-4-6 16,12 4-6 0,-11-1-2-16,11 1-4 0,-16-2 2 0,16 2-6 0,-20 0-1 15,20 0-7-15,-21 2 0 0,10-1-2 16,0 1-6-16,-3 0 1 0,1 0-5 15,1 0 4-15,-1 2-4 0,-1-2-5 0,3 1-1 16,0 2-4-16,-3 1-1 0,5-3 0 16,-2 1-9-16,3 1 0 0,-2-1 2 0,1 2-1 15,1-1-3-15,-1 2 2 16,1 0-4-16,-1-1 1 0,1 1-3 0,-2 0 2 16,1 1 1-16,-1 3-3 0,4-4 4 15,-3 3 2-15,0 1 3 0,-1-1 5 0,2 2-2 16,-1-2 5-16,-1 2-4 0,3 0 0 0,-1 0 0 15,1-1 0-15,0 4-2 0,4-5 0 16,-1 0-2-16,0 3 3 0,3-1 0 16,-3-1 0-16,2 3 3 0,2 0 3 15,0 0 0-15,2 0 6 0,0 2 3 0,1 2 6 16,3 0-2-16,-1 1 0 16,4 0-6-16,0-2 0 0,0 2-5 0,9 5 1 0,-2-2-3 15,2 1-3-15,0-6-2 0,0 4 0 0,3-3 0 16,-1-2-4-16,-6-5-1 15,4 2 0-15,-3-3-2 0,0-2 6 0,-2-1-2 16,2 0 13-16,1-2 13 16,1-1 7-16,-2-2 11 0,3-4-13 15,0-2 2-15,3-1-3 0,3 0 3 0,4-6 0 16,3-5-4-16,1-2 19 0,-6 2-1 0,4-3-4 16,-3-4-1-16,-2 3-2 0,0-2 6 15,-2 3 1-15,-3-3-2 0,-2-1-9 16,-3 7-2-16,-5-2-2 0,-3 2 4 0,-1 3-3 15,-2-5 11-15,-3 5-1 0,-8-8 0 16,-2 2-10-16,-11-6-9 0,-5-2 6 0,-9-1-17 16,-4 4-1-16,-1 0-9 0,-4 5-3 15,7 7-7-15,0 5-9 0,-4 3-19 0,-2 4-29 16,2 4-35-16,-1 3-37 16,0 3-34-16,5 4-42 0,4 0-55 0,-1 1-82 15,6 2-102-15,3 2-109 0,1-2-256 16,8-1 50-16,5-3 80 0,5 0-509 15,3-2-644-15</inkml:trace>
  <inkml:trace contextRef="#ctx0" brushRef="#br0" timeOffset="15164.76">8111 9088 3588 0,'-22'6'164'0,"1"1"4"0,2-2 19 16,2 0 26-16,3-3 27 0,1 2 25 16,4-1 32-16,-1-3 16 0,2 2 9 0,8-2-22 15,0 0-25-15,0 0-24 0,20-14-17 16,16 0-26-16,21-8-20 0,6 0-16 0,20-7-22 15,1-2-16-15,-14 7-23 0,-2 0-30 16,-2 1-28-16,-6-1-27 0,-5 4-15 0,-8 3-9 16,-13 4 6-16,-9 3-3 15,-4 4-2-15,-6 1 7 0,-3 1-5 0,-3-1 0 0,-1 3 1 16,-8 2-3-16,0 0-1 16,0 0 0-16,0 0 4 0,-56 16 10 0,19-3 0 0,-23 8 6 15,-2 3 7-15,-30 3-8 0,1 2 11 16,-1 2 0-16,4-2-17 0,22-6-15 15,5-3 0-15,10-2 0 16,14-7 0-16,7 2 0 0,9-7 0 0,4 3 0 16,9-6 0-16,7-3 0 0,1 0 0 15,0 0 0-15,68-22 0 0,-9 2 0 0,25-10 0 16,4-1 0-16,1 0 0 0,-5-1 0 0,-20 8 0 16,-5 2 0-16,-5-1 0 0,-7 8 0 0,-14 1 0 15,-12 5 0-15,-4 3 0 0,-4 1 0 16,-4 2 0-16,-6 1 0 0,-3 2 0 0,0 0 0 15,0 0 0-15,-44 16 0 16,12-2 0-16,-4 0 0 0,-4 1 0 0,3-1 0 16,4 2 0-16,5-6 0 0,8-1 0 15,2-2-472-15,7-2-198 0,4-5-272 16,7 0 101-16,0 0 93 16,0 0-789-16,20-24-980 0</inkml:trace>
  <inkml:trace contextRef="#ctx0" brushRef="#br0" timeOffset="22739.82">9893 11603 3023 0,'3'-21'162'0,"-1"11"-66"0,3-3-24 0,2-7-21 15,12-9-3-15,6-10 21 0,5-4 2 16,11-4-9-16,11-11-1 0,11-3-6 0,8 2-6 16,0 3-1-16,-1 3-4 0,-4 5-11 0,-8 12 5 0,-9 2-6 15,-5 6-20-15,-12 9-32 16,-3 4-52-16,-2-1-35 0,-10 6-2 0,-6 7 13 15,-3 1 7-15,-8 2 9 16,0 0 8-16,0 0 8 0,-33 34 6 0,-3-5 5 16,-10 5 10-16,-19 12 25 15,-1 1 22-15,12-12 22 0,5 3 7 0,3-8 7 16,10-3-3-16,9-6-5 0,9-8-1 16,6-1 9-16,6-3 28 0,6-3 14 0,0-6-14 15,20-2-1-15,12-7-9 0,17-7-4 16,8-7-18-16,4-3-31 0,2-4-47 15,-2 2-57-15,-6 0-51 0,-1 1-51 0,-12 3-79 16,-12 10-91-16,-10 2-112 0,-9 4-3 16,-8 5-97-16,-3 3-84 0</inkml:trace>
  <inkml:trace contextRef="#ctx0" brushRef="#br0" timeOffset="27440.07">9426 8695 2372 0,'-5'5'65'0,"-3"-1"-6"0,3-1-2 0,5-3-13 16,-3 5 3-16,3-5 14 16,0 0 15-16,0 0-3 0,0 0-6 0,28-9 0 15,-8 2-5-15,10-4-6 0,1-2-3 0,1 2-3 0,1-1-7 16,-1 0-3-16,-2 0-3 15,-7 3-5-15,-4 0-5 0,-3 4-1 16,-5 2-4-16,1-1 2 0,-7 1-1 16,-5 3-7-16,0 0 0 0,0 0-1 0,-23 15 1 15,-7 3 1-15,-16 4 2 16,-3 3-5-16,-3-2 2 0,7-3 6 0,10-3-7 0,9-3 0 16,2-3-4-16,10-3 4 0,2-1 4 0,4-2 5 0,6-1 8 15,2-4 0 1,0 0-6-16,20 1-2 0,-2-4-2 0,7-2-7 0,11-4 4 15,0 1 2 1,-2-1 1-16,-7 0-4 0,-5 4-7 0,-7 0 12 0,-4 2 1 16,0-2-8-16,-7 1 5 15,-4 4-2-15,0-5 0 0,0 5-7 0,-22-4 0 0,4 4 3 16,-7 0-9-16,3 0 1 16,-1 2-17-16,2-2-44 0,1 0-64 15,2-2-76-15,0 1-137 0,7-3-247 0,-3-4 36 0,7-2 60 0,2-6-144 16,1-6-124-16</inkml:trace>
  <inkml:trace contextRef="#ctx0" brushRef="#br0" timeOffset="27929.67">8997 7146 1857 0,'-14'-1'45'0,"2"-3"20"0,4-2 3 0,5-3-3 15,3-3-8-15,1 0-3 16,9-7-1-16,5-7 8 0,6-1 6 0,7-6-1 0,1 1 1 16,0 7-3-16,-4 2-5 0,-2 2 1 15,-7 6 3-15,-4 2 8 0,-3 5 0 16,-1 0-5-16,-3 2-3 0,-5 1-7 15,0 5-10-15,-11-5 0 0,-3 5-6 16,-13 2 3-16,-14 3-7 0,1 2 0 0,4-1-4 0,2 0 2 16,7-1-5-16,8-2-1 15,6-1-1-15,4-1-4 0,2 1 3 0,7-2-1 0,0 0-8 16,0 0-27-16,47-3-49 16,-6-2-61-16,18-2-75 15,0-1-100-15,2-5-238 0,0 2 34 0,-2-5-139 0,-9-3-135 16</inkml:trace>
  <inkml:trace contextRef="#ctx0" brushRef="#br0" timeOffset="28389.67">9263 5477 1867 0,'-18'4'17'0,"7"0"13"16,2-3 0-16,2 1 1 0,7-2-3 0,0 0-4 15,0 0-3-15,0 0-1 0,0 0-3 16,25-20-4-16,4 7 3 0,3 0-1 0,0 1-6 16,1 2 1-16,-8 1-3 0,-6 4 1 0,-6 2-1 15,-2-1 8-15,-6 4 3 16,-5 0 2-16,0 0 5 0,-27 14 3 15,-12 1 11-15,-10 6 2 0,-3 0 8 16,-1 2 0-16,9-1-5 0,10-8-1 0,8 0-5 0,8 0-3 16,9-4-3-16,7-3-2 15,9 0-10-15,11-2-55 0,23 0-77 0,7-5-129 16,19-7-228-16,-1-6-157 0,-3-9-123 16</inkml:trace>
  <inkml:trace contextRef="#ctx0" brushRef="#br0" timeOffset="32160.94">28824 2198 349 0,'0'-10'227'0,"0"10"-45"15,0 0-8-15,0-11-6 16,0 11-15-16,0 0-13 0,0 0-8 0,-2-10-6 16,2 10 5-16,0 0 7 0,0 0 6 0,0-7-4 15,0 7 8-15,0 0 4 0,0 0-3 16,0 0 12-16,0 0-5 15,0 0-3-15,0 0 3 0,0-10-5 0,0 10 1 16,0 0-5-16,0 0 1 0,0 0 6 0,4-8 1 0,-4 8 9 16,0 0 9-1,0 0 5-15,0 0 4 0,0 0 1 0,6-4-1 16,-6 4-7-16,0 0 5 16,0 0 0-16,2-10-9 0,-2 10 2 0,0 0-14 0,0-9-6 15,0 9 3-15,0 0-17 0,0 0-8 16,1-9-6-16,-1 9-14 0,0 0-8 15,0 0-15-15,0 0-12 0,0 0-8 0,0 0-8 16,0 0 9-16,0 0 14 16,7 22 5-16,-7-2 8 0,2 4 5 0,0 3 4 0,-4 11 1 15,2 1-59-15,-2 1-47 16,-1 0 0-16,8 1 0 0,-3-4 0 0,-1 1 0 0,1-8 0 16,0-4 0-16,-2-7 0 0,2 1 0 15,-2 0 0-15,2-4 0 16,-2 0 0-16,0-2 0 0,2-3 0 0,-1-3 0 15,-1 0 0-15,2-1 0 0,-2 0 0 16,0-7 0-16,4 10 0 0,-4-10 0 0,2 4 0 16,-2-4 0-16,0 0 0 15,0 0 0-15,0 0 0 0,0 0-389 0,0 0-348 0,0-19-224 16,4 12 80-16,-3-3 101 16,8 2-731-16,0-5-957 0</inkml:trace>
  <inkml:trace contextRef="#ctx0" brushRef="#br0" timeOffset="32542.84">29659 2244 4377 0,'-18'4'-15'0,"5"-3"31"0,0 1 41 0,-1 0 59 0,5 1 55 16,0 1 42-1,9-4 42-15,-18 5-1 0,18-5 2 0,-9 2-18 0,9-2-12 16,0 0-1-16,-7 4 15 16,7-4 6-16,0 0-15 0,45 4-21 0,-5-6-24 0,8 0-18 15,2-1-17-15,11 0-15 0,-13 0-17 16,-1-1-14-16,-2 1-95 0,-5-3-10 15,-10 3 0-15,-5 1 0 0,-6 1 0 0,-2-1 0 16,-3 2 0 0,-3 0 0-16,0-2 0 0,-11 2 0 0,18 0 0 0,-18 0 0 15,13 0 0-15,-13 0-199 16,10-2-66-16,-10 2-83 0,0 0-118 0,11-2-176 0,-11 2-235 16,4-4 64-16,-4 4 90 0,7-7-589 0,-7 7-770 15</inkml:trace>
  <inkml:trace contextRef="#ctx0" brushRef="#br0" timeOffset="33230.28">30980 1957 3771 0,'-9'-4'-30'0,"9"4"41"16,0 0 41-16,-8-5 43 0,8 5 46 0,0 0 29 0,0 0 18 16,0 0 11-16,0 0 2 0,-7-6-2 15,7 6 3-15,0 0-5 0,0 0 20 16,0 0 8-16,0 0 0 0,0 0 0 15,0 0-5-15,0 0-10 0,-2-9-4 16,2 9-15-16,0 0-20 0,0 0-11 0,3-13-12 16,-3 13-7-16,0-13-10 0,0 4-9 15,-1 0-11-15,-1-3-19 0,-2 0-92 0,-2-1 0 16,1-1 0-16,-2 2 0 16,-2 0 0-16,0 1 0 0,-3 0 0 0,-1 6 0 0,-5 1 0 15,0 2 0-15,-5 6 0 0,-2 3 0 16,-6 3 0-16,1 3 0 15,5 6 0-15,5 2 0 0,-2 4 0 0,8-4 0 0,4 2 0 16,2-3 0-16,8 2 0 16,2 4 0-16,5 5 0 0,9-2 0 0,5-1 0 15,1-1 0-15,5-4 0 0,4-3 0 16,-3-5 0-16,5 0 0 0,-8-7 0 0,-4 0 0 16,-4-1 0-16,0-2 0 0,-4 0 0 0,-1-1 0 15,-3 1 0-15,1-1 0 0,-3 0 0 16,-7-4 0-16,12 5 0 0,-7-1 0 15,-5-4 0-15,4 10 0 0,-4-3 0 16,-4 4 0-16,1-1 0 0,-6 0 0 0,-7 4 0 16,-7 6 0-16,-2-1 0 15,-3 0 0-15,-4 0 0 0,0 1 0 0,5-6 0 16,-2 0 0-16,6-4 0 0,5 0 0 16,5-3 0-16,1-1 0 0,-1 2 0 0,2-3 0 15,3-1 0-15,1-2 0 0,-1 2 0 0,3 0 0 16,-3-1 0-16,8-3 0 15,-14 4 0-15,14-4-413 0,0 0-633 0,0 0 105 0,0 0-1028 16,-3-15-1389-16</inkml:trace>
  <inkml:trace contextRef="#ctx0" brushRef="#br0" timeOffset="33735.94">29962 1409 5419 0,'-79'-5'-330'0,"7"5"39"0,-7 4 41 0,-31 4 67 15,-8 4 38-15,-6 7 50 0,-1 3 40 0,-8 7 55 16,-3 6 46-16,3 6 22 15,5 7 14-15,1 3 14 0,5 4 22 0,4 7 16 16,7 7 22-16,12 9 13 16,9 10 15-16,15 4 13 0,12 6 18 0,13 7 11 15,18 3 0-15,16 2-5 16,24-4-7-16,26 1-5 0,24 0-4 0,23-11-10 0,59 21-16 16,30-19-10-16,33-17-18 0,18-12-16 0,19-12-15 15,11-13-7 1,10-8-19-16,-7-14-36 0,-7-11-46 0,-57-11-4 15,43-12-4-15,-10-14-6 0,-15-9-1 16,-22-22-10-16,-18-10-4 0,-20-13 2 0,-47 4 5 16,14-44-3-16,-24-13 1 0,-32 19-4 15,-6-52-5-15,-23 32 2 0,-12-7-3 0,-14-13-1 16,-16-2-6-16,-25-43 3 0,-21 15-8 16,-20 22 9-16,-21 16-1 0,-21 19-7 15,-9 22 9-15,16 40-7 0,-11 15-22 16,-11 15-34-16,-14 20-39 0,-10 16-63 0,-49 28-74 15,4 18-77-15,6 24-68 0,8 25-82 16,7 15-185-16,11 18-114 0,12-2 76 0,8-5-487 16,3 2-663-16</inkml:trace>
  <inkml:trace contextRef="#ctx0" brushRef="#br0" timeOffset="34181.83">29676 3727 3662 0,'-5'-15'159'0,"5"1"12"0,0 4 9 16,0 2 29-16,0 1 39 0,0 7 29 16,0-9 5-16,0 9-20 0,0 0-17 0,0 0 21 0,0 0 21 15,9 39-2-15,-2-1-6 16,2 19-14-16,2 4-17 0,-2 11-15 0,0 2-22 15,5 19-19-15,1-2-20 0,-3-19-114 16,-1-1-58-16,-2 0 0 0,-2-8 0 0,0-2 0 16,-3-8 0-16,-3-12 0 0,-1-5 0 15,0-9 0-15,-1-6-28 0,1-4-273 16,-6-7-94-16,1-1-123 0,-2-6-143 16,-2-5-193-16,9 2 63 0,-31-15 91 0,6-6-641 15,4-3-797-15</inkml:trace>
  <inkml:trace contextRef="#ctx0" brushRef="#br0" timeOffset="34350.07">29337 4453 4056 0,'-16'0'182'0,"16"0"-1"16,0 0-12-16,-9 7 26 0,9-7 51 0,2 13 39 0,2-2 19 16,5 5-12-16,10 7-27 0,4-1-25 0,3 1-27 15,11 2-43-15,3-1-67 16,-6-6-108-16,2-3-126 0,-4-1-144 0,4-4-176 15,1-2-204-15,-6-4-132 16,-7-4 80-16,3-2-616 0,7-7-780 0</inkml:trace>
  <inkml:trace contextRef="#ctx0" brushRef="#br0" timeOffset="34550.19">30195 4403 3563 0,'-20'17'124'0,"-9"4"32"15,-9 9 20-15,0 1 27 0,-4 2 33 0,0 0 38 16,-2-2 29-16,1 0-15 0,3-2-28 16,1-1-32-16,1 2-30 0,10-8-56 15,1 0-68-15,5 2-85 0,2 0-94 0,6-8-119 16,7-1-147-16,0-3-175 0,3-3-192 16,-2 0 69-16,6-5 69 0,0-4-407 0,0 0-483 15</inkml:trace>
  <inkml:trace contextRef="#ctx0" brushRef="#br0" timeOffset="35800.15">30959 1903 2570 0,'0'0'-110'0,"0"0"37"0,0 0 29 16,0 0 30-16,6-7 25 0,-6 7 25 15,0 0 18-15,0 0 12 0,0 0 9 16,0 0 6-16,3-8 10 0,-3 8 2 0,0 0 3 15,0 0-3-15,5-7-7 0,-5 7 1 16,0 0-5-16,0 0 3 0,4-5 3 0,-4 5-8 16,0 0-11-16,0 0 12 15,0 0-10-15,0 0 12 0,0 0-4 0,0 0-11 16,0 0-2-16,0 0-5 0,0 0-12 16,0 0 0-16,0 0-7 0,0 0-4 0,0 0-4 15,0 0-6-15,0 0 29 0,0 0 15 16,0 0 4-16,0 0 3 0,0 31 0 0,2-19-3 15,-1 1-3-15,5 3-6 0,-4 0-8 16,2 2-2-16,-1-1-9 0,2 0-4 16,0 4-1-16,-1-4-6 0,0 0-1 0,-2-1-7 15,0-5-37-15,-1 1-43 16,1-3-81-16,-2 2-72 0,0-2-80 0,-3 2-123 0,-1-2-243 16,-2-1 7-1,3 1 70-15,-1-3-220 0,-1 0-281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842.91333" units="1/cm"/>
          <inkml:channelProperty channel="Y" name="resolution" value="2949.324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8-23T03:41:44.07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25748 4597 958 0,'-6'-5'217'0,"3"-1"-70"0,-6 1-39 16,6 0-2-1,-3 0 0-15,-1-2-11 0,-1 0 0 0,3-1 1 0,-7 1 8 16,1-1 4-16,-1-3 4 16,1 2 1-16,-4-1 4 0,1 0-11 0,-1-2 8 15,3 3-5-15,1-1 11 0,2 0-4 0,-1-2-2 0,1 2-10 16,1-3-14-16,4 3-4 15,3-2-12-15,1 0-7 16,3-2-8-16,7 1-5 0,2-3-1 0,12-1-10 16,2 0-6-16,3 0-8 0,3 3 1 0,3 4-6 15,1 1-2-15,-2 4-5 16,-6 2 2-16,-1 3 3 0,-6 1-11 0,1 1-1 16,-6 2-8-16,6 3 8 0,-8-1-8 15,4 1-5-15,-3 3 3 0,-1 2 7 16,-3 6-3-16,2 5 3 0,-1 6-3 0,-5 5 6 0,-2 5-1 15,-5 4 4-15,0 3 6 16,0 10 9-16,-5 6-5 0,-1-2 0 0,3 2 8 0,-1 0-2 16,0-1 11-16,4-2-4 15,4-3-3-15,0-11-2 0,-1 0-2 0,7-4-4 16,-2-3-3-16,3-1 3 0,-2-3-3 16,7-4-1-16,-3-5-1 0,-2-4-3 15,3-6 2-15,-5-4 3 0,3 0 0 0,1-5 4 16,0-3-5-16,3-3-3 0,1-2-4 15,4-8 1-15,-2 1-3 0,10-4 0 0,-9-6-2 16,3 0 2-16,-7 3 8 0,-5 4 4 16,-2-1 6-16,-1 3 9 0,0-2 5 0,-3 5-3 15,3 0-7-15,-7 0-6 16,-1 7-4-16,7-5-5 0,-7 5 2 0,0 0-3 16,0 0 2-16,-8 27-2 0,4-11-1 0,0 6 1 15,2 4 3-15,-3 13 6 0,3 2-4 16,-2 4 2-16,4 1 0 0,0 15 3 0,6 5 33 15,-1 3 38-15,5-1-20 16,0 4-8-16,1 23 2 0,2-3 2 0,4 6-8 0,-4 2 3 16,5 1-4-1,-3-3-3-15,-1-1 0 0,-2-4-4 0,0-3 4 0,0-16 9 16,-1 2 18-16,-1-2 1 16,-3 1-8-16,1-2 0 0,-1-1-7 0,-1 1 0 0,2 0-5 15,-3-1 3-15,1-1 3 0,2-1-5 0,-2 1-3 16,-1-3-5-16,3 2 7 15,-1-1-7-15,0 1 0 0,0 0 0 16,-2-3-4-16,3 1-3 0,-3 1-12 0,4-4 0 16,-6 4-6-16,5-2 0 0,-3 0-4 0,1-2-7 15,0 0 1-15,2-1-3 0,-1-1 0 16,1 3-7-16,0 0 1 0,-1 1-4 0,2 3 1 16,4 0 3-16,-2-3-8 0,1 4 3 15,2-2 0-15,3 2-1 0,2 15-6 16,-4-16 4-16,5-1-3 0,-5 1 1 0,2-1-1 15,0 1-3-15,4 19 1 16,-4-1 3-16,3-2-2 0,-7-14 1 0,-2 0-1 0,4 17 0 16,-3-17-2-16,1 1-2 15,-2 0 0-15,1-4 4 0,0 4-8 0,1-3 0 16,0-1 0-16,0 1 0 16,0-2 0-16,3 1 0 0,-3-6 0 0,3 1 0 0,-2-1 0 15,0-1 0-15,3 0 0 0,-3-2 0 0,0 0 0 16,0 0 0-16,3 0 0 15,1 0 0-15,-4-2 0 0,4 1 0 16,-2 0 0-16,4-4 0 0,-3 4 0 0,0-1 0 16,1-1 0-16,-4-1 0 0,4-1 0 15,-1 0 0-15,-2-2 0 0,0-1 0 16,-1-1 0-16,1 0 0 0,-3 0 0 0,-1-2 0 16,0-1 0-16,-1-11 0 0,-3 3 0 15,5-2 0-15,-2-1 0 0,1 0 0 0,0-1 0 16,3 2 0-16,2 7 0 0,4 2 0 15,-3-1 0-15,-2 4 0 0,3 0 0 0,-4-3 0 16,2 2 0-16,-1-3 0 0,-2-8 0 16,-1-4 0-16,-1-1 0 0,-4 0 0 15,5-3 0-15,-6-5 0 0,-1-4 0 16,1 0 0-16,0-1 0 0,0 1 0 0,0 1 0 16,-1 9 0-16,1-2 0 0,0 4 0 0,0 1 0 15,-3 0 0-15,5 1 0 0,-5-1 0 16,5-3 0-16,0 1 0 0,-1-1 0 15,3-7 0-15,-3-1 0 0,1-3 0 0,0-1 0 16,-1 0 0-16,3 2 0 0,1-3 0 16,2 10 0-16,3-4 0 0,-3 3 0 0,3 3 0 0,-3 1 0 15,2-3 0-15,-4 0 0 16,2 1 0-16,-1-1 0 0,-1-8 0 0,2-1 0 16,-4-4 0-16,-2-1 0 0,0 0 0 15,0-6 0-15,-1 3 0 0,-1-5 0 0,-1 1 0 16,-1 0 0-16,1-2 0 0,0 2 0 0,1-3 0 15,-5-4 0-15,3 10 0 16,1-3 0-16,0-1 0 0,-3-2 0 0,3 1 0 0,-4-5 0 16,2 10 0-16,0-2 0 15,-2-8 0-15,2 12 0 16,-2-7 0-16,-2 3 0 0,-2 2 0 0,-5 3 0 16,-5-2 0-16,-10 7 0 0,-8-1 0 0,-15 3 0 15,-8 3 0-15,-4 0 0 0,-9 2 0 0,-20 6 0 0,-4 1 0 16,1 2 0-16,-4-3 0 15,1 4 0-15,3-5 0 0,3 1 0 0,22-5 0 16,-14 7 0-16,21-10 0 16,6-2 0-16,1 2 0 0,8-3 0 0,10-5 0 0,6-1 0 15,4-4 0-15,8 1 0 16,2-4 0-16,1 0 0 0,3-1 0 0,2-1 0 0,1-1 0 16,2-1 0-16,-4 1 0 0,9-4 0 0,-7 5 0 15,7-5 0-15,-8 5 0 0,8-5 0 16,0 0 0-16,-5 4 0 15,5-4 0-15,0 0 0 0,-4 4 0 0,4-4 0 16,0 0 0-16,0 0-697 0,0 0-294 0,9-27 98 16,-7 18-1015-16,4-6-1330 15</inkml:trace>
  <inkml:trace contextRef="#ctx0" brushRef="#br0" timeOffset="2348.51">28191 6272 764 0,'0'-5'263'0,"0"5"-89"16,0 0-35 0,0 0-19-16,0 0-13 0,0 0 0 0,0 0 1 0,0 0-4 15,0-8 12 1,0 8 7-16,0 0 14 0,0 0 3 0,0 0 17 0,0 0 13 0,0 0 7 16,2-11 8-16,-2 11 4 0,0 0 9 15,0 0-1-15,0 0 3 0,0 0-3 16,0 0-3-16,3-9-11 0,-3 9-17 0,0 0-19 15,0 0-12-15,0 0 10 16,0 0 1-16,4 28-6 0,-2-11 1 0,0 5-2 0,-1 6-6 16,5 9-7-16,-2 3-12 15,1-1-6-15,3 4-16 0,2-5-7 0,-3-1-7 16,0-1-8-16,4-1-11 16,-8-8-5-16,5-4-28 0,-5-3-28 0,-1-2-32 15,0-2-49-15,0-2-57 0,0-4-71 16,-4 1-98-16,0-4-105 0,-2-4-159 0,4-3-129 15,0 0 57-15,0 0-525 0,-13-16-636 0</inkml:trace>
  <inkml:trace contextRef="#ctx0" brushRef="#br0" timeOffset="2635.39">28119 6128 3143 0,'-1'-15'-40'0,"1"4"13"0,1 1 12 0,5 3 16 0,1 0 17 15,9 0 5-15,2 2 5 16,-4 4-4-16,8 1-2 0,4 1-1 0,7 6 0 16,1 2-5-16,-4 2 1 15,-1 3-1-15,-2 2 1 0,-11-3-1 16,0 1 6-16,-7 0 14 0,-3 1 10 0,-4 2 24 16,-4 1 12-16,-2-1 11 0,-1 0 11 0,-5 2-1 15,-2-3-3-15,1-2-8 0,-1-1-5 0,-1-5-11 16,2 1-5-16,-1-4-21 0,1-2-32 15,-3-3-53-15,3 0-80 0,11 0-78 16,-21-1-103-16,12-3-162 0,0 1-104 16,-2 1 51-16,11 2-231 0,-9-5-233 0</inkml:trace>
  <inkml:trace contextRef="#ctx0" brushRef="#br0" timeOffset="3135.32">28713 6680 2074 0,'-1'9'174'15,"-1"-4"43"-15,0 0 15 0,2-5 17 0,0 0 7 16,0 0-2-16,0 0-11 0,0 0-15 16,0 0-14-16,0 0-24 0,30-21-18 0,-14 9-16 15,-3-1-15-15,1-1-17 0,-1-2-5 16,-4 1-12-16,-2-2-11 0,2 1-4 15,-6-2-11-15,-3-1-6 0,0-1-11 0,-7-2 0 16,-5-7-5-16,-1 3-7 0,-3 1 4 16,0 3-2-16,2 5 0 0,-1 1 6 0,3 4-6 15,-1 4-3-15,0-1 3 16,-1 4 1-16,2 3 9 0,-2 2-5 0,14 0 5 0,-29 5-6 16,18-3 7-16,0 4-17 15,2-3-1-15,9-3-1 0,-7 6-2 0,7-6 6 0,0 0-9 16,0 0-5-16,36-1-4 0,-11-4-1 15,9-6-5-15,0 1 0 0,1 1-3 16,-2 1-4-16,-7 1 2 0,-5 4-4 0,-3-1-7 16,-4 3-2-16,2 1 3 15,-1 0 5-15,-1 3 5 0,-3 0 0 0,2 2 10 0,-1 4 2 16,-1 1-4-16,-2 2 4 16,3 2-6-16,-5 2-3 0,4 1 0 0,-2 0-3 15,0 2-11-15,-2-1-35 0,-1 3-48 16,-1-6-53-16,-2 6-65 0,3-3-79 0,-2-2-99 15,-3 0-92-15,3-4-114 0,-2-3-177 16,2-4 59-16,1-1 68 0,-5-4-445 16,16-3-543-16</inkml:trace>
  <inkml:trace contextRef="#ctx0" brushRef="#br0" timeOffset="3434.94">29217 6330 3065 0,'-2'-8'109'0,"-3"1"53"0,5 7 38 0,-3-11 38 0,3 11 34 16,-2-5 23-16,2 5 15 0,0 0-30 0,-6-6-18 15,6 6-25-15,0 0-8 16,0 0-10-16,0 0-32 0,0 0-16 16,-3 29-16-16,5-16-15 0,-1-1-18 0,5 4-10 15,-1-2-10-15,7 1-14 16,0-1-17-16,1 0-14 0,-2-6-17 0,5-1-18 16,1-1-6-16,-1-4-3 0,-4 0-5 0,4-4 7 15,-1 0-5-15,-4-3 0 0,3-2 2 0,-1-1 1 16,-3 0 5-16,-3-5 10 0,1 1 12 15,-5-6-6-15,-3 1-10 0,0-8 8 0,-3-7-13 16,-5-1-4-16,1 4-1 16,-5 2-1-16,1 5-13 0,-1 5-29 0,-1 6-27 15,0 3-39-15,-3 2-47 0,3 6-60 16,-2 0-79-16,0 4-107 0,-3 3-101 0,5 1-170 16,-2 1-91-16,2-1 71 0,1 1-583 15,6-4-721-15</inkml:trace>
  <inkml:trace contextRef="#ctx0" brushRef="#br0" timeOffset="3734.87">29501 5463 3804 0,'-8'-13'143'15,"4"4"27"-15,0 2 5 0,2 1-10 0,2 6-2 16,0 0 27-16,0 0 17 0,-6 21 3 15,10 3-12-15,2 18-17 0,6 10-11 16,-1 8-20-16,6 5-31 0,5 21-5 16,-4 3-18-16,0 0-19 0,-4 2-24 0,-3-17-13 15,1 3-36-15,-6-3-28 16,5 0-17-16,-6-5-6 0,-2-6 0 16,-1-5-4-16,-2-15-6 0,-2 0-10 0,4-7-34 15,-4-9-14-15,2-6-28 0,-3-7-34 0,3-4-51 16,-3-4-41-16,3-4-39 0,0-2-34 15,0 0-44-15,0 0-72 0,-6-34-93 0,6-4 12 16,0-5-304-16,-3-16-328 0</inkml:trace>
  <inkml:trace contextRef="#ctx0" brushRef="#br0" timeOffset="3969.08">29599 6104 2339 0,'-7'-19'50'0,"1"4"52"0,3 2 52 16,-2 2 50-16,1 0 30 0,1 3 22 0,3-1 12 15,-2 2 1-15,2 7-12 0,-2-12-16 16,2 12-10-16,7-8-15 0,4 5-22 0,-11 3-15 15,22 0-17-15,-22 0-15 0,34 9-12 16,-15 0-15-16,4 7-11 0,2 1-10 16,-12 1-9-16,-2 0-12 0,1 2-5 0,-8 0-11 15,-4 0-23-15,-4 4-12 0,1-2-23 16,-9 7-29-16,-1-3-32 0,2-3-29 0,1-9-43 16,2-1-39-16,-3-5-58 15,1-2-67-15,1-3-79 0,-1-6-112 0,-2-4-199 0,5-5 56 16,0-8 67-16,1 2-334 0,1-3-377 15</inkml:trace>
  <inkml:trace contextRef="#ctx0" brushRef="#br0" timeOffset="4605.27">29876 5955 2656 0,'0'8'131'0,"0"-8"40"0,-4 12 17 0,4-4 23 16,0-8 26-16,0 16 11 0,0-7 2 15,2 0-11-15,1-1-15 0,5 2-21 16,-2-3-16-16,5 1-17 0,0 1-14 16,3 0-16-16,-3-6-14 0,0 1-10 0,3-1-10 15,-3-3-12-15,-11 0-7 16,24-3-6-16,-15 1-6 0,-9 2-5 16,16-5 5-16,-9 2 2 0,-7 3 3 0,5-11 0 0,-5 11-3 0,0-10-1 15,0 10-9-15,-11-9-8 16,11 9 5-16,-15-3-13 15,5 1 10-15,10 2 8 0,-28 8-5 0,13-4-10 16,-3 7 3-16,-3 7 22 0,6 0 5 16,0 6 2-16,4-4 0 0,5-3-1 0,2 0-6 15,3 1 0-15,2-1-6 0,1-1-4 16,4 0-6-16,-1 0-5 0,4-1 0 0,7-1-8 16,2-2-5-16,2-4-25 0,1-3-20 15,2-3 0-15,4-2 0 0,-1-6 0 0,6-1 0 16,4-3 0-16,-11-3 0 0,4-4 0 15,-6 0 0-15,-3-3 0 0,-8 0 0 0,-4 2 0 16,-2-5 0-16,-6-1 0 0,-1-10 0 16,-6 0 0-16,0 1 0 0,-3 7 0 15,7 8 0-15,-6 2 0 0,4 2 0 16,1 4 0-16,-3 2 0 0,-1 2 0 0,2 5 0 16,6 1 0-16,-19 3 0 0,19-3 0 15,-12 4 0-15,12-4 0 0,-7 5 0 0,7-5 0 16,0 0 0-16,0 0 0 0,25 5 0 0,-7-5 0 0,2 0 0 15,1 2 0 1,4 1 0-16,-3 2 0 0,3 4 0 0,4 1 0 0,-1 2 0 16,-6 2 0-1,-6-2 0-15,6 7 0 0,-10-3 0 0,2 0 0 0,-3 2 0 0,-2-5 0 16,-2 1 0 0,1 1 0-16,-5-3 0 0,3 2 0 0,-3-4 0 15,4 0-219-15,-3-1-69 0,-3-2-66 16,3-2-94-16,0-2-116 0,-4-3-172 0,0 0-72 15,0 0 81-15,17-17-649 0,-5 0-831 16</inkml:trace>
  <inkml:trace contextRef="#ctx0" brushRef="#br0" timeOffset="5155.13">30868 5098 4030 0,'-17'-24'48'0,"-2"-1"56"0,2 5 54 0,1 4 43 0,5 5 28 0,3 0 2 16,1 4-25-16,-1 4-31 0,8 3-14 16,0 0 7-16,-16 21-1 0,9 11 15 15,3 9-15-15,4 7 6 0,4 14-6 0,2 6-8 16,6 4-11-16,-1 2-14 0,1 0-13 16,-1-2-11-16,-2-3-9 0,0-1-12 0,0-1-5 15,0-7-8-15,-4-5-10 0,1-2-4 16,-1-12-4-16,-2-5-9 0,3-10 1 0,-4-5-8 15,0-5-5-15,-2-2-1 0,1-3 3 0,-1-1 3 16,0-5-19-16,0-5-14 0,0 0-15 16,0 0-3-16,0 0-14 0,0 0-17 15,-23-24-23-15,5 4-17 0,-7-1-19 16,0 0 1-16,-6 1 6 0,5 2 15 0,-3 3 4 16,2 3 8-16,7 4 6 0,2 2 3 15,5 1 18-15,0 3 5 0,1-1 12 0,12 3 14 16,-12-1 8-16,12 1 12 0,0 0 15 0,0 0 30 15,0 0 11-15,0 0 5 16,0 0-15-16,32-18 0 0,0 6-9 16,2 0-4-16,6-1-3 0,0-1-4 15,-1 4-10-15,-5-1-4 0,-6 6-1 0,-2 3 5 0,-3 2-5 16,-3 2 16-16,3 3 17 0,-1 4 13 0,5 3 10 0,-2 6 3 16,-6 0-55-1,-4-1-28-15,1 7 0 0,-5-1 0 0,-2-5 0 0,-1 3 0 16,-2-1 0-16,-1 1 0 15,-1-4 0-15,2-1 0 0,-5 1 0 0,1-6 0 16,2 0 0-16,-1-2 0 16,1-1-182-16,-3-1-159 0,1-2-104 0,-2-5-112 0,0 0-128 15,0 0-160-15,0 0 80 16,0 0-722-16,4-28-933 0</inkml:trace>
  <inkml:trace contextRef="#ctx0" brushRef="#br0" timeOffset="5304.89">31133 5708 4225 0,'-7'-16'97'0,"-2"5"62"0,5-2 49 16,-1 3 41-16,-1 0 54 0,1 0 14 16,-1 1-1-16,2 0-19 0,0 1-31 15,0 1-36-15,4 7-53 0,-3-12-87 0,1 7-120 16,2 5-126-16,0 0-134 16,0 0-163-16,0 0-269 0,0 0-62 0,13 17 89 0,-11-2-599 15,0 4-752-15</inkml:trace>
  <inkml:trace contextRef="#ctx0" brushRef="#br0" timeOffset="5988.03">31514 6018 3514 0,'0'0'144'0,"0"0"65"0,0 0 25 15,-12 4 9-15,12-4 8 0,0 0 17 16,0 0 29-16,0 0 1 0,0 0-18 15,0 0-25-15,0 0-27 0,0 0-17 0,0 0-20 16,0 0-18-16,0 0-18 0,0 0-16 0,33-16-10 16,-22 10-16-16,-1 2-3 0,-3-1-16 15,4-2-10-15,2 0-6 0,-6-2-10 0,2 1-2 16,-5-2-8-16,-1-2-6 0,-1 1 2 16,1 0-5-16,-3 0-2 15,-5 2-1-15,4 1-8 0,-5 2-23 0,6 6-15 16,-16-3 0-16,16 3 0 0,-29 7 0 15,9 2 0-15,1 3 0 0,-3 6 0 0,1 5 0 16,1-1 0-16,5 5 0 0,4 3 0 16,5-7 0-16,0-2 0 0,5 0 0 15,1-2 0-15,3 1 0 0,3 1 0 0,6-6 0 16,3-1 0-16,2-2 0 0,12 0 0 16,-2-7 0-16,-2-5 0 0,2-1 0 0,14-12 0 15,6-2 0-15,-3-9 0 0,2-2 0 16,-7-6 0-16,2-4 0 0,-3-2 0 0,-4-3 0 15,-4-4 0-15,-1-3 0 16,-4-5 0-16,-5 0 0 0,-2 2 0 0,-5 5 0 16,-3 11 0-16,-4 11 0 0,-3 5 0 15,1 4 0-15,-4 6 0 0,-6 4 0 0,6 5 0 0,0 0 0 16,-23 12 0-16,10 2 0 0,-4 11 0 16,4 1 0-16,4-5 0 0,2-1 0 15,3-2 0-15,6 0 0 0,4 2 0 0,6 11 0 16,1-2 0-16,4-1 0 15,5 0 0-15,-4 1 0 0,0 0 0 0,-4-2 0 0,2 1 0 16,-7 1 0-16,-1-4 0 16,-6-6 0-16,-2 1 0 0,-2-2 0 0,-11 10 0 0,1-1 0 15,-3-3 0 1,4-5 0-16,-3-2 0 0,-1-3 0 0,-10 3 0 0,8-2 0 16,-2-6 0-16,0-1 0 15,0 0 0-15,0-5 0 0,0-1 0 0,2-4 0 0,-1-1 0 16,2-3 0-16,2-1 0 0,3-1-655 0,5 1-357 15,4 2 110-15,2 5-1010 16,0 0-1334-16</inkml:trace>
  <inkml:trace contextRef="#ctx0" brushRef="#br0" timeOffset="6306.8">32918 6433 5225 0,'3'0'-16'0,"-3"0"47"0,0 0 48 0,0 0 47 0,-41 17 67 15,-5 0 47-15,-13 4 19 0,-31 6 8 0,-16 3-1 16,-16 2 11-16,-9-1-2 16,-13 7-4-16,-53 13-8 0,-29 6-16 15,-18 4-59-15,-14 3-188 0,-19 3 0 0,-20 14 0 16,-8-2 0-16,5 1 0 0,6 4 0 0,22 2 0 16,26-6 0-16,32-8 0 0,30-5 0 15,62-21 0-15,14-3 0 0,18-6 0 16,25-10 0-16,12-2 0 0,6-4 0 0,12-3 0 15,0-6 0-15,10 1 0 16,3-3 0-16,7-3 0 0,4 1 0 0,-1-5 0 16,4 0 0-16,1 0 0 0,1 0 0 15,6-3 0-15,0 0 0 0,0 0 0 0,0 0 0 16,21 5 0-16,-2-8-483 0,6-2-458 16,11-7 26-16,0 4 107 0,3-3-907 0,-1-1-1150 15</inkml:trace>
  <inkml:trace contextRef="#ctx0" brushRef="#br0" timeOffset="10029.09">27793 6677 4228 0,'7'-14'-263'0,"-2"0"55"0,-1 3 50 0,-2-2 43 0,0 1 39 15,-2-1 31-15,2 2 37 16,-2-1 32-16,-2 2 35 0,0-1 19 16,-2 0 9-16,1 2-1 0,-5 4-2 0,0 0-7 15,-1 5 1-15,-9 3 1 0,-8 11 3 0,-11 11-3 16,-1 6 3-16,-1 4-12 0,-1 2-1 15,-5 1-10-15,8 2-2 0,2-1-1 16,1-1-5-16,6-2-5 0,5-7-5 0,1-2-6 0,8 1-3 16,-2-11 0-1,7-2-5-15,-1-4 1 0,2-3 2 0,2-1-4 0,1-4-3 16,5-3-2-16,0 0-2 16,0 0-3-16,0 0-7 0,-20-17-6 0,20 4-7 0,3-6-10 15,5-3-15-15,-1-12-1 0,9-12-8 0,0-3 9 16,2 3-2-16,0-1 4 0,2 3 3 15,-7 13 2-15,1 5-8 0,-3 8 16 0,-4 2-3 16,-3 7-13-16,0 3 8 16,2 4 4-16,-6 2 11 0,0 0 1 0,6 17 2 15,-5-3 4-15,3 6-2 16,2 1 2-16,0 1 2 0,3 11 1 16,4-2-10-16,-1-2 12 0,5-2-2 0,-1-1 3 15,-4 0-1-15,2-8-4 0,-3-5 8 0,-1-2-7 16,-3 0 4-16,0-4 7 0,-2 0-1 15,-5-7 0-15,7 1-3 0,-7-1 2 0,0 0-6 16,0 0-1-16,2-28-2 0,-2 16 1 16,-2-11-4-16,1-4 3 0,-1-13-1 15,0 1-2-15,0 1-1 0,0 2 2 0,0 8-2 16,2 7 16-16,0 5-2 0,0 1-5 16,-1 7-1-16,1 3-4 0,0 5 4 15,0 0-6-15,0 0 6 0,-16 19-2 0,10-3 6 16,-1 2-5-16,0 4 3 0,-6 9-2 15,4 2 1-15,-3 3 0 0,1-3 2 16,-2 1-2-16,-4-1 4 0,2-6-2 16,-1-1 2-16,3-10 2 0,3-2-5 0,1-1 2 15,-2-5-2-15,-1-3 2 0,4-3 5 16,8-2 11-16,0 0 1 0,-23-10 3 16,21 5 3-16,2 5 10 0,9-20 1 0,2 5 3 15,14-4 0-15,2 2 1 0,5 0-6 16,4 2-5-16,-2-1-1 0,4 6-9 15,-2-2 1-15,3 3 0 0,-3 0-8 0,0 1-17 16,-6 5-30-16,-7-1-60 0,-2 1-83 0,-5 3-68 16,-4 0-55-16,0 0-95 0,-12 0-172 15,12 2-68-15,-12-2 64 0,0 0-296 0,1 5-343 16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842.91333" units="1/cm"/>
          <inkml:channelProperty channel="Y" name="resolution" value="2949.324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8-23T03:42:09.74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8630 7308 1096 0,'-13'1'297'0,"13"-1"-88"0,-10 2-60 16,10-2-24-16,-11 0-27 0,11 0-10 15,0 0-5-15,-15 0 0 0,15 0-4 0,0 0-1 16,0 0-4-16,0 0 2 0,0 0 1 16,0 0 17-16,0 0 6 0,0 0-4 15,0 0-2-15,47-2-2 0,-5-1-6 16,0 1-4-16,7 1-2 16,15-3-2-16,2-1-1 0,4 0-9 0,6-1-4 0,1 1-9 0,0-1-2 15,0 1-4-15,-1-1-8 0,2-1 6 16,0 0-14-16,2 0 7 15,-1 1-10-15,-3-1-3 0,-1 0 1 0,-3-2-7 16,-6 1-5-16,2 0 7 0,-1-1-6 16,2-2-1-16,-2 0 1 0,-3-1-4 15,1-1-2-15,-2 2-2 0,0-2 5 0,-1 2-7 0,1 0-4 16,0 1 3-16,-4 1-1 16,2 1 6-16,-2 1-10 0,0 0 8 0,-3 0-7 15,-9 2 5-15,3 1-9 0,7-2 6 0,-8 3 3 16,1 0-7-16,11-3 4 15,-2 1-1-15,-12 1-2 0,12-2 4 0,-9 2 0 0,-3 1-5 16,12-3 0-16,-9 2 0 16,-2 3 2-16,0-2-2 0,1 1-2 0,-1 0 4 15,-2 1 2-15,-1-1 4 16,3 1-4-16,-3 1-4 0,2 0-2 0,-4-3 3 16,5 3-2-16,1-1 1 0,10-4 2 0,2 1-5 15,4 1 8-15,-1-1-5 0,-1-3-2 16,3 2 1-16,-2-1-2 0,1 3 3 15,-2-3 5-15,0 1-8 0,-2 1 1 16,0 1 2-16,0-1 3 0,-12 1-4 0,0 3 2 0,1-2-5 16,-3 0 4-16,0 2 1 15,-2 0 8-15,3 0-6 0,-1 0-7 0,7-1 10 0,-3 0-10 16,12-3 9 0,0 2 0-16,0 1-5 0,-2-3-2 0,2 1 0 0,-13 1 3 15,11-1-1-15,-11-1-5 0,2 2 9 0,1 0-3 16,-3-1-2-16,1 1-1 0,-2 2 4 15,3 0-6-15,2-2 4 16,-4 4 2-16,2-2 1 0,2 2 1 0,-3-2-3 16,0 3-1-16,-1-3 2 0,-1 2 3 15,1 0-6-15,0-2 4 0,-1 0-2 0,1 0 3 16,1 0-6-16,11-2 3 16,6 0 4-16,-2 0-5 0,3 1 2 0,-5 1 1 15,3-2-3-15,-2 0-5 0,-12 2 13 0,1 2-12 16,9-4 6-16,-12 2 2 0,2-1-6 15,0 1 3-15,8-2-4 0,-11 1 1 16,-1-3-3-16,1 1 2 0,-1 2 3 0,-1-2 6 16,2 0-6-16,-5-1 1 0,3 3 0 0,1-3 1 15,1 2-6-15,-1 1 6 16,1-2 1-16,0 3-7 0,3-2 5 0,-3 2 0 16,-1 0-2-16,2 0 1 0,3 2 4 15,-1-1-4-15,8-1 4 0,-10 2-4 0,3-1 4 16,-4-1 11-16,0 2 12 0,0-2 2 15,-2 0 0-15,-4-2 3 0,-5 2 5 0,-4-1 8 16,-10 1 5-16,-4 0-3 16,-3-2-3-16,-2 2-4 0,-3 0-2 0,-1-1 1 15,-12 1-20-15,18-2-59 0,-13-2-90 16,-5 4-97-16,0 0-116 0,0 0-175 0,0 0-87 16,-17-12 59-16,4 5-275 0,-5 3-307 0</inkml:trace>
  <inkml:trace contextRef="#ctx0" brushRef="#br0" timeOffset="1801.61">17367 6873 601 0,'-5'-3'143'0,"-4"1"-38"0,9 2-3 16,-13-4 0-16,13 4-3 0,-9-4-1 15,9 4 13-15,-7-3-5 0,7 3 10 16,-9-4 1-16,9 4 0 0,0 0-7 16,-7-3-5-16,7 3-11 0,0 0-2 15,0 0-16-15,0 0-3 0,0 0-2 0,0 0 13 16,0 0 1-16,0 0-2 0,0 0-3 15,0 0-2-15,43 3 1 0,-18 0-2 0,13-3-3 16,8 0-4-16,6 1-8 0,15-1 0 16,5-1-7-16,6 1-8 0,7-4-6 0,1 4-4 15,4-2-1-15,1 2-2 0,28-5-9 16,4 1 7-16,3 1-7 0,1 0-3 0,5-1 2 16,-4 1-1-16,0 1-4 0,-7 0-2 15,0 0-5-15,-8 2 0 0,4 0 2 16,-26 0 3-16,2 2-8 0,20 0 3 0,4 1 0 15,-27-3-7-15,3 0 3 0,3 2 2 16,-4-2-2-16,-4 0 4 0,7-2-5 0,-5 2 1 16,5-1 3-16,-7-3-4 15,4 2-3-15,-1-2 0 0,2 3 1 0,-1-2-3 16,-1-1 5-16,-1 3-3 0,0-2-3 16,-5 0 2-16,1 3-1 0,-1-1 1 0,1 1 0 15,0 0 2-15,-2 0 3 0,-1 0-4 16,1 4-1-16,2-4 1 0,-2 1-4 0,1-1 4 15,0 2 7-15,-3-2-11 0,2 0 2 16,-7 1 4-16,4 3-13 0,-4-3 6 0,-2 1 1 16,-3-1 1-16,-2 3 0 0,-3-4 1 15,0 2 0-15,-4 0 6 0,2 0-4 0,0-1 6 16,-3-1-9-16,-8 2 0 16,-1-2 0-16,-2 2 4 0,-1 0-4 0,-3-1 2 15,1 1-3-15,-4-2-1 0,-2 1 2 16,-6-1-2-16,4 2 10 0,-6-4-8 0,-1 2-2 15,9 0 1-15,2-1 0 0,-1 1-1 0,1-2 3 16,2 1 0-16,-2 1-4 16,-1-2 5-16,4 2-1 0,-2 0 2 15,1 0-1-15,-3 2-2 0,4-2-2 0,-2 1 4 16,5-1-4-16,-1 2 6 0,-3-1-9 0,1 1 2 0,-1 0-4 16,1 0 7-16,-1-2 0 15,0 1-3-15,-4 1-1 0,3 0 4 0,-3-2 1 16,2 0-2-16,3-2 3 15,0 2-1-15,-2-2-3 0,1 2 4 0,-1-1-8 16,2-1-1-16,-2 2-9 0,-1 0 7 0,1-2-10 16,0 2 7-16,-2 0-9 0,3 2 4 15,0-2 6-15,0 2-6 0,-3-1 3 0,1 1-3 16,0 0 5-16,1 0-1 16,3-1 1-16,-6-1-2 0,6 0 1 0,-1 0 3 15,3 0 1-15,4-1-1 0,8-3 4 0,3 4-6 0,0-2 4 16,-1 2 2-16,-1 0-1 15,2 0-4-15,0 0 5 16,-3 2 1-16,1-2 0 0,-11 4 5 0,2-4-5 16,-4 1-2-16,0 3 5 0,-2-2-2 15,-2-1 1-15,-3 1 4 0,-11 1 7 0,-5-3 15 16,-6 2 6-16,1-2-1 0,-8 1 3 0,2-1 3 16,-3 0-9-16,-1 2 0 0,-12-2-9 15,17-2-36-15,-17 2-39 0,14 0-63 16,-14 0-86-16,7-1-106 0,-7 1-192 0,0 0-11 15,-4-8 49-15,4 8-120 0,-14-13-88 16</inkml:trace>
  <inkml:trace contextRef="#ctx0" brushRef="#br0" timeOffset="2900.11">17668 7021 764 0,'2'-7'293'0,"-2"7"-62"0,6-7-34 0,-6 7-57 0,0-4-46 15,0 4-26-15,0 0-8 0,0 0-4 0,0 0 25 0,0 0 21 16,0 0 8-1,-6 31 16-15,4-9 10 0,-6 8 15 16,2 1 14-16,-1 4 13 0,0 1 5 16,-3-2-6-16,-2 2 2 0,3-4-5 0,-1 2-6 15,3-4-4-15,-4 1-4 0,1-7-10 16,4-4-4-16,-2 1-6 0,5-6-3 0,-5 1-10 0,7-4-9 16,-3-2-7-16,-1 0-7 15,3-1-5-15,2-2 0 0,0-7 4 0,2 12 7 0,8-7-6 16,1 0-4-16,9-3-11 15,2-2-7-15,7-2-7 0,13 0-12 0,3-2-6 16,2 0-6-16,-4-1-6 0,1-2-3 16,-4 3-1-16,-8-1-11 0,-5 4-1 0,-6-1-1 15,-4-2-17-15,1 2-8 0,-4 1-14 0,-2-1-18 16,-2 1-21-16,-10 1-31 16,14-1-59-16,-14 1-67 15,6-4-83-15,-6 4-72 0,0 0-100 0,0 0-151 0,0 0-57 16,-15-16 52-16,10 12-375 0,5 4-468 15</inkml:trace>
  <inkml:trace contextRef="#ctx0" brushRef="#br0" timeOffset="3225.13">17971 7370 2541 0,'-2'-6'-28'0,"2"6"27"0,0 0 22 0,0 0 26 0,0 0 33 15,0 0 28-15,0 0 21 0,0 0 19 16,0 0 3-16,28 17 2 0,-16-8 0 16,-1 5 0-16,3-1-4 0,-1 1-10 15,0 3-7-15,-1 0-11 0,-5 2-6 16,3-1-12-16,-7-3-2 0,2 2 1 16,-5-2 3-16,-5 3-4 0,0 0-7 0,-4 1-7 0,-9 5-7 15,-2 0-5-15,-3-2-7 0,-4-3-6 0,-2 1-8 16,2-4-8-16,-1 0-7 15,6-4-24-15,4-4-33 0,5-1-28 0,1-1-63 16,5-5-90-16,-3 1-91 0,10-2-71 16,0 0-79-16,0 0-191 0,0 0 42 0,2-16 71 15,9 9-245-15,3-1-252 16</inkml:trace>
  <inkml:trace contextRef="#ctx0" brushRef="#br0" timeOffset="4040.13">18769 7386 2296 0,'-2'-10'79'0,"0"4"20"0,-2 0 14 0,2 1 3 15,2 5-1-15,-11-8 10 0,11 8 11 0,-14-4 0 16,14 4 2-16,-22 4-4 0,8 2-7 15,-4 3-4-15,-7 6-5 0,-2 5 1 0,2-3-8 16,-2 6-3-16,2 1-10 16,0 0-15-16,-2 2-8 15,2-2 1-15,-2 0-11 0,4-2-8 0,3-1-2 16,-2-2-8-16,5-4-2 0,4-4-6 16,4-3-2-16,-3 1 0 0,4-2-1 0,-1-2-2 15,3-4-20-15,6-1-23 0,0 0-10 0,-17-6-6 16,13-3-11-16,1-1 3 0,3-2-1 0,0-5 4 15,1-2 1-15,1 0 2 0,2-1 7 16,0 0 14-16,-2 2 15 0,-1 0 16 0,1 3 7 16,2 1 19-16,0 2 13 15,-2 0 2-15,-2 4-3 0,2-1-10 0,0 2-10 16,2 4 0-16,-4 3-6 0,11-4-1 0,-11 4 0 16,23 9-1-16,-6-1 0 0,8 8-2 15,1 3-4-15,5 3-1 0,-4-1-4 0,1 1 1 16,-1 1-2-1,2-3-5-15,-7-1-1 0,-1 0-3 0,-3-6 2 16,-4-2-4-16,-4-3 0 0,0-1 3 16,-3 1 1-16,1-5 5 0,-5 0 1 0,-3-3-4 0,0 0-4 15,0 0-2-15,12-10-3 16,-14-1-1-16,1-4-1 0,1-5-1 0,-9-14-4 0,6-2 2 16,-7-1 0-16,1 1 0 15,1 3-3-15,-1 2 1 0,1 7 14 0,3 6 8 16,-2 4 5-16,2 2-4 0,-1 2-4 15,2 3 1-15,1 2-2 0,3 5-2 16,0 0 2-16,0 0 3 0,-22 13-3 16,19-1 1-16,-1 4-2 0,2 4-1 0,0 2 0 15,4 4-3-15,4 0 1 0,-3 7-1 0,3-8-4 16,0-2-1-16,-4-5 0 16,2 0 0-16,0-3-2 0,-2-3 1 0,-1 0-2 15,-1-3 6-15,0-1-3 0,-3-3-2 0,-7-1 0 16,0-2 4-16,-4-2-4 0,-10-6 1 15,-10-6-1-15,0-5-2 0,4 0 26 16,-3-2 27-16,6 0 32 0,4 1 24 0,7 0 14 16,4 6 12-16,2 0-13 0,7 2-9 15,5 2-14-15,3-2-15 0,6 0-11 16,10 2-7-16,12-1-8 0,7 1-6 16,0 3-5-16,5 1-23 0,0 2-61 0,-2 2-72 0,3 2-88 15,-6 2-112-15,0 1-126 0,-8 2-125 16,-5 1-167-16,-9-3-69 0,-6 0 80 0,-4 4-585 15,-4 0-753-15</inkml:trace>
  <inkml:trace contextRef="#ctx0" brushRef="#br0" timeOffset="9109.83">23972 9694 3293 0,'9'-7'-170'0,"-6"2"33"16,3 1 32-16,-4-2 21 0,-2 6 18 0,0-9 23 15,0 9 27-15,-8-8 16 0,3 3 14 0,-2-1 10 16,0 2 5-16,-2-1 6 15,-3-1 2-15,-1-1 3 0,-5 0 2 0,0 2 3 0,-5-5 1 16,-10 2-4-16,-3-3 4 16,-5 1 1-16,-4 1-4 0,-12 1 5 0,2-1-4 15,-5 1 0-15,-1 1 3 16,-5-1-5-16,0 4-7 0,-6 0 0 0,-3 1 0 0,-1 0-2 16,-3 3-5-16,2-2 1 0,-4 4-2 0,2-2-5 15,-1 2-1-15,2-1 4 16,1 2 6-16,4 1-15 0,-1-1 3 15,2 4-4-15,2-2-3 0,2 2 2 0,-1 2 3 16,0-1-10-16,5 1 1 0,-1 1 2 0,2 1 1 16,0 1-4-16,0-1 1 0,-1 1-4 15,-4 1 1-15,5-2 1 0,-1 3-2 0,-1-2 1 16,4 0-5-16,4-2 2 16,2-1-1-16,11-1 2 0,3-2-3 0,3 1 4 15,-1-2-3-15,8-2-1 0,7 1 5 0,-2-3-1 16,1 2-2-16,-2 1 3 15,-2-4 1-15,2 3 1 0,-1-1 4 16,-3 0 0-16,-7 2 1 0,-3-1-3 0,-4 0-6 16,2 3 0-16,-3 1 2 0,-1-2-3 15,-11 1 7-15,12-1-4 0,7 0 6 0,-1 1 4 16,2-1 3-16,-1 0 3 0,10-2-1 16,6 1 6-16,-2-1-4 0,1 2-8 0,-1 1 7 15,3-3-8-15,1 4 4 0,0 0-8 16,1 0 2-16,-4 1 1 0,3 3 2 0,3-3-7 15,-4 2 5-15,3 1-3 0,-8 4-5 16,7-3 4-16,1-1-4 0,-1 0 2 0,2-1 2 16,0 0 1-16,2-1-5 15,2-2 2-15,-7 2 2 0,6 1 2 16,0-3-2-16,-3 2-1 0,5-2-1 16,-4 1 1-16,-3 1 2 0,6-2-5 0,-6 1 0 0,4 1 4 0,-4 0-4 15,4 0-4-15,-4 2-3 16,4-1-5-16,2 2 11 0,1 0-10 0,1-1 14 15,2 1-10-15,1 1 5 0,3 2-5 16,0-1 6-16,4 4-4 0,1-1 0 0,1 0 9 16,1 2-3-16,5 0-7 0,-1 4 7 15,4-2-3-15,-4 1-1 0,8 6-7 16,-1-1 9-16,1 1-3 0,3-1 6 0,1-1-8 16,-2 0 9-16,4-4-6 0,0 0 6 15,2 1-7-15,0-3-1 0,2-1 7 0,0 0-3 16,0-2 1-16,1-1-4 0,3 0 8 15,0 0-8-15,-1-2 4 0,-1-1 2 16,-3-2-5-16,7 3-1 0,0-3 4 0,-1 1 2 16,3 1-2-16,-1-2 3 0,3 1-4 15,-3 0 0-15,2 0 1 0,1-1-3 0,-1 2 3 16,0-1 4-16,2-1-1 16,-7 0-2-16,7 2-5 0,-7-1 4 0,4-2-2 15,-4 2-2-15,-2-2 0 0,-4-1 1 16,-1-2-4-16,1 1 7 0,1-1-3 15,1 0 0-15,-3 0 1 0,3 1-4 0,8 3 6 0,-1-3 2 0,4 3-1 16,1-5 2 0,1 1-2-16,2 0 0 0,0-2 4 0,8 2-1 0,0-2 3 15,11 0-2-15,2 3 4 16,-3-2 3-16,4-1-5 0,-3 4 1 0,-11-4-1 16,-1 2-11-16,0-2 10 0,-4 0 0 0,1 0-1 15,-1 0-1-15,-4 0-2 0,3 1-2 16,0-2 1-16,-1 0-1 0,0 1 4 0,-1-1-1 15,5-1-3-15,-4-1-1 0,3-2-2 16,1 2 4-16,0-2-2 0,-2 0 2 0,6-2-3 16,-4 0 3-16,3 1-1 15,3-1-5-15,-1-2 2 0,2 3 4 16,-3-1 2-16,1-1-3 0,-2 3-2 16,-2-3-3-16,-2 3 0 0,-8 0 3 0,-6 3-3 0,-1-2-1 15,2 1 6-15,-4-2-3 0,-3 2-4 0,-3-1-2 16,4 1 9-16,-2 0-3 15,-4 0-1-15,5-1 5 0,-8-1-3 0,6 0 3 16,-2 0-6-16,2-1 2 0,1 1 1 16,-3-2 0-16,5 0 2 0,2 0-3 0,-4 1 1 15,5-1-2-15,-1 0 4 16,6 1-3-16,7-3 2 0,1 1-3 0,0-3-6 16,1 1 7-16,3 2-2 0,0-4 4 0,0 0-4 0,15-1 0 15,-5-3 2-15,4 2-4 16,-3 2 4-16,-1-4 1 0,-7 4 1 0,5-2 2 15,0-2-5-15,-6 0 5 0,-4 0-4 16,3 4 2-16,-4-3 1 0,0-1-4 0,-2-1-1 16,-6 0 5-16,1 0 1 15,-7 0 0-15,3-2 0 0,-8 2-5 16,-4 2 4-16,1-4 0 0,-4 2-1 0,4-3-2 16,-2-5 2-16,0 4-3 0,-1 0 1 15,-3-2 0-15,1 4-4 0,5-11 4 0,-2 3-1 16,2 0-4-16,-4-2 5 0,0-1-2 15,-1 6 2-15,3-6-1 0,-5 3 4 16,-4 3-4-16,2-1 0 0,-4-2-1 0,1-1-2 16,-2-1-1-16,-3 0 8 0,1-3 7 15,-2-1-4-15,-3-9 7 0,-1-1-4 0,-4-2 4 16,1-10 5-16,-5 0-3 0,-3-1-2 16,1-1 0-16,-4 0-1 0,-3 2-2 0,-4 0 2 15,-2 4 2-15,-5 3 0 0,-4 2-3 16,-8 3 1-16,-4 6-5 0,-5 4 1 0,-10 4-3 15,-7 7 3-15,-13 5-3 0,0 3-12 16,-3 6-21-16,-2 5-26 0,3-1-60 0,-1 8-67 16,-19 3-73-16,30 0-112 15,0-1-250-15,1-3 12 0,4-1 71 0,4 2-262 0,5-4-283 16</inkml:trace>
  <inkml:trace contextRef="#ctx0" brushRef="#br0" timeOffset="11129.88">21365 11299 2098 0,'0'0'12'0,"10"-6"26"0,-8 2 19 15,-2 4 13-15,3-9 5 0,-3 9 18 0,0-8 9 16,0 3 17-16,0 5 8 16,-2-10 3-16,-1 2-3 0,-1 3-10 0,-2 0-14 15,1-1-5-15,-3-1 9 0,-2 2 2 0,1-2 0 0,-1 1-9 16,-1-3 0-16,-2 3-1 15,-3-1-10-15,0-1 0 0,-4-1-11 16,1 1-7-16,-3 1-4 0,-3 1-6 16,-9 0-6-16,-1-1-6 0,-4 3-5 0,-2 3-6 0,-1-3-1 15,-2 6-8-15,2 0 4 16,-6 1-9-16,7 0 2 0,-4 1-3 0,6-1-1 0,-3 1-6 16,4-1 1-16,-4 2-4 15,2-2 1-15,0 1-2 0,3 1-4 16,0-1 4-16,1 3-5 0,-2 0-1 0,2-2 0 15,-3 2 0-15,3 3-4 0,0-2 1 0,0-1 0 16,0 2-1-16,2 1 2 0,-2-2-3 16,2 3 2-16,0-1-1 0,2 0-1 0,5-3 0 15,5 0-2-15,-12 3 3 16,9-3 1-16,0 0-2 0,0-2 2 0,2 2-2 16,-12 0-3-16,11 0 6 0,1 0-3 15,-2-2-1-15,4 3 0 0,-4-4 0 0,3 3-1 16,1-1 1-16,-10 5-3 0,8-4 0 15,2 1 2-15,1 1-2 0,-3 0 6 0,-6 2-5 16,0 3 2-16,2-2-2 0,-1 2 2 16,2 0-1-16,3-2-1 0,3-2 1 15,2 0 1-15,-7 4 0 0,6-1-6 0,0-2 4 16,3 0-2-16,5-2 0 0,-1 2-4 16,1-1 3-16,2 3 2 0,1-1 3 0,0 3-4 15,3-2 2-15,-1 5 4 0,4-3-1 16,-1 4-1-16,-2-2 1 0,1 4 2 0,4 1-4 15,0-2 2-15,0 4 4 0,0 1-2 16,2-1-4-16,5-1 6 0,-4 10-3 16,7-1 0-16,-1-3 1 0,3 1 3 15,5-3-4-15,-2-1 3 0,4 1 1 0,4-1 3 16,4 0 2-16,3 3-1 16,2 0 4-16,4-2-2 0,-1-1-2 0,-7-5 2 0,6 5-4 15,-1-6-2-15,6 6-2 0,-2-4 7 16,1 4-4-16,-3-7 2 0,-5 1-6 0,2-1 3 15,1 0 0-15,-3-1 1 0,4-3-4 16,2 0-2-16,-2 0 6 0,4-1-2 16,-1-4-2-16,15 2 6 0,4-1 5 0,0-4 6 0,1 1 0 15,2 0-3-15,0-2 0 16,-3 0 0-16,-9 0-1 0,1-1-3 0,-5 2-1 16,5-2-2-16,1 2-4 0,-6 1 4 15,2-3 0-15,0 1-2 0,-2-1 1 0,1-2-3 16,0 5-1-16,0-7 1 0,-1 1-1 15,6 0 2-15,-2-2 1 16,4-2 0-16,16 0-2 0,-2-1 3 0,1-1 7 16,2 0-3-16,2 1 2 0,-6 0-3 15,1 1 1-15,2-2-3 0,-3 3 0 16,-1 0 1-16,-9 1 0 0,7-2-3 0,-11 2 0 16,2-1-1-16,0 1-1 0,1-3 2 0,8 0-2 15,0-1-1-15,-1 1 0 0,0-4 2 0,1 2 0 16,-4-4-2-16,-2 1 1 0,4-4-4 15,-5 1 4-15,-1 1-2 0,-2 0 0 0,-6-1-1 16,-7 3-1-16,1-3 1 16,-1 3 1-16,3-2 1 0,-5-2-2 0,2 1-2 0,0 0-1 15,-1 0-3-15,0-1 6 16,1 0-3-16,0-1 2 0,2 0 0 0,8-2 2 16,-10 1-3-16,8-1 0 0,-6 3 1 0,5-4-1 0,-4 3-1 15,-3-1 3-15,8-3-1 16,-10 3 1-16,0 1-1 15,-6-4 2-15,3 4 1 0,-5-2-1 0,3-3-1 16,-6 1-2-16,-1 0 3 0,-5 6 0 0,-1-3-2 0,2-5 9 16,-4 3 17-16,-3 3 9 15,-1-2 9-15,-3 0 11 16,2 0 3-16,-1-1 4 0,-3 3 3 0,1-6 4 16,-4 2-10-16,-3 0 1 0,1-1-3 0,0-2-8 15,-4 1 4-15,-1-3-6 0,-3-1 3 0,0 3-5 0,-7-8-3 16,0 3-5-16,2 4 12 15,-3 4-10-15,-5-4 1 0,2 1 6 0,-5 1-5 16,0 1 1-16,-1 0 0 16,6 3-3-16,-10-1 3 0,5-1-5 0,-5 2 3 15,-2-2-3-15,2-1-7 0,-1 3 1 16,-3-1-6-16,3 1-4 0,-5 1-2 0,1 1 1 16,0 3-5-16,-2-1 2 0,-6 1 1 0,3 1-9 0,-1 2-1 15,2 0-6 1,-4 2 7-16,1 0 2 0,3-2-7 0,-1 4 2 0,-1 0-5 15,5 1 7-15,5 0-3 16,-3 0-3-16,3 1-3 0,-1-1 2 0,-2 0-3 0,3 2 4 16,-5 0-1-1,-4-2-4-15,1 2-2 0,5 0 2 0,-11 0 6 0,7 0-1 16,5 2-4-16,-1-2 0 16,-8 0 9-16,5 2-13 0,1-2 2 0,5 2 3 0,-1-1 2 15,0-1-2-15,2 0 0 16,4 2-1-16,1-2 6 0,1 0-6 0,2 0-1 15,-2 0 1-15,4-2 3 0,-3 2 1 16,4-1-3-16,-4-1 2 0,4-2 1 0,-6 3-4 16,3-3 0-16,1 2-1 0,-7 0 5 15,-2-2-7-15,0-1 3 0,-11-2-4 0,0 1 6 16,2 0-2-16,-3-2 2 0,0 1-6 16,-5-2 7-16,0 0-8 0,-12-3 7 15,-3-1 2-15,-2 2-11 0,0 3 7 16,-1-1 3-16,-5 4-6 0,1 1 3 0,-6 3 0 15,-2 1-15-15,1 3 4 0,-1 2-3 16,3 1-6-16,0 4 4 0,5 2 3 0,1-1-34 16,8 5-29-16,1-2-46 0,5 3-58 15,4 1-76-15,0 2-98 0,6 0-101 16,-1 1-138-16,6-4-174 0,3 0 54 0,1-1-593 16,1-3-763-16</inkml:trace>
  <inkml:trace contextRef="#ctx0" brushRef="#br0" timeOffset="12740.97">25548 9406 3525 0,'-4'-20'53'0,"-2"5"49"16,1 1 30-16,-1 0 20 0,3 4 26 0,-1-1 30 15,-3 3 16-15,5-1 6 16,-1 4-12-16,1-2-29 0,2 7-24 0,-6-6-14 16,6 6-13-16,0 0-8 15,0 0-11-15,0 0-5 0,0 18-11 0,0-8-11 0,4 1-9 16,0 1-5-16,-1 1-9 16,-1 0-7-16,3-3-5 0,-1 0-6 0,-2 0 2 15,-1-3-7-15,1 2 15 0,2-4 33 0,-2 0 29 16,-2-5 26-16,2 8 9 0,-2-8-17 15,0 0-14-15,0 0-18 0,0-28-10 0,0 9-9 16,0-7-10-16,0-12-11 16,1 0-6-16,1-1-3 0,4 3-14 0,-2 1-46 0,2 11 0 15,-2 4 0-15,-2 5 0 16,-1 1 0-16,1 4 0 0,4-1 0 0,-3 6 0 0,-3 5 0 16,20 0 0-16,-20 0 0 0,29 12 0 0,-5 4 0 15,7-1 0-15,-2 3 0 16,-1 0 0-16,3 2 0 0,-5-2 0 0,0-2 0 15,-3 0 0-15,-3-3 0 16,-5-7 0-16,-3 1 0 0,-3-3 0 16,0-3 0-16,-9-1 0 0,18-7 0 0,-9-1 0 15,-2-6 0-15,5-4 0 0,-4 0 0 0,-1 0 0 16,0-4 0-16,-3 8 0 0,3 0 0 16,-4 3 0-16,1 1 0 0,0 0 0 0,-2 3 0 15,1 2 0-15,-3 5 0 0,0 0 0 0,12-2 0 16,-12 2 0-16,15 9 0 15,-8-2 0-15,5 1 0 0,0 2 0 0,-1-1 0 16,3 0 0-16,-5 1-19 0,3-2-73 16,-5-1-44-16,1 0-36 0,-1 2-43 0,-2-5-47 15,2 2-62-15,-3-1-71 16,-4-5-93-16,3 7-149 0,-3-7-135 0,0 0 56 16,0 0-632-16,0 0-803 0</inkml:trace>
  <inkml:trace contextRef="#ctx0" brushRef="#br0" timeOffset="13079.7">26390 8858 3788 0,'0'0'14'0,"0"0"-4"0,0 0-5 0,0 0 24 0,0 0 65 0,0 0 29 16,7 11 14-16,-5-2 3 0,2 3-1 0,0 4-12 15,4 0-12-15,-1 5-11 0,3-1-8 16,4 7-7-16,0-3-9 0,4-7-4 0,-3-4-6 15,0 0-6-15,2-3-11 0,0-3-1 16,-2 0-5-16,5-7-4 0,-6 0-2 0,4-4-1 16,0-1-5-16,-6-2-1 0,1-1 0 15,-1-3 3-15,-2 1 1 0,-3-4 6 0,-3-1 4 16,-4-2-5-16,0-2-4 0,-4-3-6 16,-5-8-5-16,-4 3-3 0,-3 1-2 15,0 4-2-15,2 5-7 0,-1 5-14 0,-3 1-19 16,4 8-20-16,-2 1-49 0,-4 6-58 15,-2 1-84-15,-6 7-97 0,-1 1-132 16,4 3-239-16,4 3 49 0,6-5 72 16,8-2-389-16,3-4-444 0</inkml:trace>
  <inkml:trace contextRef="#ctx0" brushRef="#br0" timeOffset="13495.19">27091 8175 2992 0,'-6'-21'167'16,"0"6"26"0,3 3 21-16,-1 4-2 0,0 1-5 0,0 2-15 0,4 5 24 15,0 0 26-15,-10 18-1 16,8-1-7-16,1 8-4 0,2 11-6 0,1 5-16 0,7 10-14 16,0 3-12-16,-2-2-15 0,3 0-17 0,1-2-17 15,1-2-19-15,-2-12-9 16,-3-1-12-16,0-3-3 0,1-1-12 0,-3-12-2 0,0-1-10 15,-3-4-2-15,2-4-7 16,-3-2 5-16,1 1-3 16,0-3-3-16,-2-6-2 0,0 5-12 0,0-5 0 15,0 0-7-15,0 0-6 0,-23-12-2 0,8 7-3 16,-2-4-4-16,-4 0-5 0,-2 4-5 16,-2 2-4-16,2 1-2 0,-4 4 0 0,3 3 0 15,-6 5-3-15,1 6 0 16,4 1-5-16,6 5 4 0,4 2-3 0,5-2-1 15,4 0 3-15,3 1 0 0,5-2-3 0,1-1 1 16,6 3 0-16,4 4-4 0,2-2-25 16,6-6-27-16,0-7-43 0,-2-3-59 0,5-2-72 15,-2-7-103-15,2 0-106 0,3-5-106 16,9-3-144-16,-5-3-72 16,-3 1 85-16,-4-1-599 0,-8 1-738 0</inkml:trace>
  <inkml:trace contextRef="#ctx0" brushRef="#br0" timeOffset="14009.93">27329 8882 3353 0,'0'5'2'15,"0"-5"47"-15,0 0 40 0,0 0 40 0,0 0 42 16,0 0 31-16,0 0 16 0,0 0-1 16,0 0-12-16,0 0-15 0,0 0-15 15,0 0-15-15,0 0-14 0,26-9-2 0,-14 0-8 0,1 0-10 16,-2-6 4-16,3 1-10 15,-3-4-6-15,3-7-3 0,1-3-4 0,-6-1-2 0,1-1-5 16,-6 5-5 0,-2 3 1-16,0 5 2 0,-2-2 2 0,2 7 2 15,-2 0-3-15,0 1-17 0,0 3-12 16,2 1-11-16,-2 7-1 0,0 0-8 0,0 0-7 0,0 0 0 16,0 0-8-16,-12 36-1 0,14-18-1 0,-2 2-3 15,4 2-7-15,2-1 0 16,6 8-4-16,0-4-5 0,1-6 4 0,-1-2-10 15,3-3 3-15,1-2-2 0,-3-3 2 16,1 0-2-16,-1-6 2 0,-2-1-2 16,1-2-1-16,-1-4 0 0,1 1-8 15,-3-3-3-15,0-4 2 0,3-2-1 16,-2-5-2-16,-1-2 2 0,-2 0-3 0,0 0 5 16,0 0-4-16,-3 2 0 0,-1 3-3 15,1 3 0-15,-2 0 6 0,2 5-7 0,-3-3-11 16,-1 9 11-16,7-3 5 0,-7 3 13 15,0 0 0-15,13 10-2 0,-8-2 6 0,3 5-2 16,0-2-1-16,1 3-3 0,1-2 3 16,2 5-1-16,1-1-1 0,0 0-31 0,0-4-30 15,-2 1-43-15,5-1-44 16,-1 1-50-16,-3-6-54 0,-3-2-64 0,0 1-90 16,2-3-79-16,-2-3-89 0,-9 0-151 0,17-9 11 15,-7 2 76-15,-3-4-492 0,0-3-591 16</inkml:trace>
  <inkml:trace contextRef="#ctx0" brushRef="#br0" timeOffset="14263.81">27981 7954 2999 0,'-12'-33'-23'0,"1"2"55"0,2 10 56 0,-2 0 59 16,2 4 46-16,4 5 40 16,-6 0 12-16,8 1-17 0,-1 8-25 0,4 3 12 15,0 0 23-15,0 0 3 0,-6 41 0 0,8 2 12 16,8 15-14-16,2 8-12 0,-1 2-18 15,4 5-15-15,8 15-20 0,-2 0-15 16,6-8-14-16,-6-17-13 0,-3-4-14 16,5-3-12-16,-1-6-10 15,-4-5-32-15,-4-13-39 0,-1-1-47 0,3-2-61 0,-7-8-72 16,2-8-71-16,-4 0-90 0,2-4-125 0,0-6-146 16,0-1-200-16,-9-2 60 15,20-9 81-15,-9 0-521 0,-1-3-633 0</inkml:trace>
  <inkml:trace contextRef="#ctx0" brushRef="#br0" timeOffset="14584.15">28471 8489 3258 0,'-13'0'24'0,"13"0"44"16,0 0 57-16,-14 12 51 0,5-3 47 16,2 1 27-16,0 2 10 0,-1 2-1 0,2 1-4 15,0 0-16-15,2 1-24 0,4 2-21 16,0-3 0-16,4 0-17 0,4 1-17 15,4-1-12-15,2-1-13 0,13 1-13 0,4-3-13 16,-5-5-11-16,-1-4-10 0,-3-1-13 16,-4-4-1-16,2 1-5 0,-4-1-5 0,2-3-4 15,-5-2 2-15,-3-4-7 0,-1 2-7 16,-3-7 4-16,-5 1 1 0,-2-4-5 16,-3-7-3-16,-7-9-13 0,-9-8-1 0,-5 2-2 0,2 0-9 0,5 11-2 15,-3 4-1 1,2 3-19-16,2 8-31 0,1 5-29 15,3 5-40-15,2 1-55 0,-1 6-75 16,-1 3-115-16,4-1-129 0,0 1-156 0,2 1-162 16,3-1 64-16,4-5-652 0,2 11-834 15</inkml:trace>
  <inkml:trace contextRef="#ctx0" brushRef="#br0" timeOffset="15049.9">28786 8497 3671 0,'-8'6'-3'0,"-1"-1"33"0,1-2 36 16,5 1 34-16,3-4 46 0,-12 4 33 16,12-4 11-16,-8 3-11 0,8-3-16 0,0 0-16 15,0 0-5-15,-1 6 10 16,1-6-6-16,11 5-12 0,-3-1-8 16,3-1-19-16,3-1-5 0,-1 0 3 0,2 0-24 15,-2-1-1-15,0-1-6 0,-1 0-10 0,-1-1-3 16,-1-3-5-16,0-1-2 0,-3-2-6 15,1-1-3-15,-7-3-6 0,-1-1-6 0,-1-5 1 16,-5-6-9-16,-5-7 2 0,-3-1-5 16,-1 2-4-16,0 2-2 0,0 1 2 15,-3 9-6-15,5 5-3 0,1 3-6 0,-1 2 1 16,2 2-4-16,3 0 6 0,-1 0 2 16,1 2 27-16,8 3-5 0,-3-9 8 0,3 9 19 15,15-16 8-15,13 1-10 0,17-9-2 16,13 0-8-16,-1 1 2 0,4-2-9 0,-2 4-5 15,-5 2-3-15,-15 9-8 0,-1 3 3 16,-7 5 3-16,-8 4 17 0,0 3 10 16,-6 6 15-16,4 8 8 0,-5 3-4 0,-7 3-2 15,-2 3-3-15,-1 5-14 16,-4 0-4-16,-2 6-1 0,1-1-5 16,-2 1-39-16,-1 1-53 0,0-3-70 0,0 1-77 0,4 1-35 0,2-1-125 15,4 0-66-15,3-4-132 16,5-7-130-16,-2-3-100 0,-1-4 84 15,3-7-634-15,-3-3-787 0</inkml:trace>
  <inkml:trace contextRef="#ctx0" brushRef="#br0" timeOffset="15350.22">29927 8597 3997 0,'0'0'95'0,"6"-3"-22"0,-6 3-2 0,0 0 41 0,0 0 55 16,-23 26 36-16,-6-4 20 16,-18 7-14-16,-26 10 5 0,-12 5 11 0,-17 3-3 0,-13 1-11 15,-49 21-10 1,-7 0-15-16,-14 4 0 0,-27 6-4 16,-26 1-16-16,-21 6-16 0,-13 5-15 0,-18 3-20 15,-11 3-14-15,6-3-16 0,11-3-4 0,12-2-7 16,22-5-3-16,26-7-15 0,27-5 3 15,64-22-12-15,20-9-9 0,22-5-8 0,34-10-33 16,9-6-55-16,22-2-28 0,15-7-76 16,14 0-99-16,12-6-150 0,21 2-179 15,92-18-290-15,-59-3 88 0,19-11 86 0,-3-8-667 16,0-3-826-16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842.91333" units="1/cm"/>
          <inkml:channelProperty channel="Y" name="resolution" value="2949.324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8-23T03:42:41.38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6681 6217 2529 0,'-28'4'157'0,"1"0"-27"0,2 4-24 15,-4 2-21-15,5-1 11 16,5 0 10-16,3 3-23 0,2 1 15 0,2-2 1 0,6 0 3 16,4-1 15-16,4-1 20 0,8-4 20 0,9-3 12 15,16-11-4 1,17-13-13-16,23-21-17 0,10-12-9 0,7-12-12 15,3-5-14-15,-1-6-9 0,-7-5-10 16,-3 2-28-16,-14 4-30 0,-9 7-23 0,-9 9-32 16,-20 16-27-16,-7 3-46 0,-8 13-48 15,-9 6-49-15,-4 3-60 0,-4 7-67 16,-2 3-90-16,-4 3-169 0,2 3 20 0,4 4-280 16,-11 0-334-16</inkml:trace>
  <inkml:trace contextRef="#ctx0" brushRef="#br0" timeOffset="416.31">9948 5629 2430 0,'-18'24'176'0,"0"0"42"0,4-7 7 16,3-5-4-16,6-3-12 0,-3-4 0 0,8-5 6 15,0 0 1-15,0 0 7 16,24-35-13-16,3 0-14 0,9-5-24 0,18-20-13 0,7 0-26 16,3-3-9-16,6 3-32 0,-8 2-56 0,1 6-61 15,-16 12-66 1,-2 5-76-16,-8 7-92 0,-8 6-93 0,-9 11-121 15,-8 4-165-15,-2 6 45 0,-7 2-382 16,-3-1-452-16</inkml:trace>
  <inkml:trace contextRef="#ctx0" brushRef="#br0" timeOffset="946.39">13654 5668 3222 0,'-7'9'349'0,"3"-2"-39"0,2-3-35 0,2-4-21 0,0 0-28 0,0 0-6 15,25-32-14-15,-1 7-17 16,3-13-24-16,8-2-15 0,1-2-17 0,4-3-35 15,0-1-56-15,0 0-76 0,-2 1-86 0,-2 3-116 16,0 8-107-16,-11 10-135 0,-3 5-210 0,-10 8 53 16,0 4 66-16,-8 5-362 15,-4 2-410-15</inkml:trace>
  <inkml:trace contextRef="#ctx0" brushRef="#br0" timeOffset="16166.1">21619 6010 3172 0,'-4'-11'211'0,"-2"4"0"16,3 3 35-16,-4-3-25 0,3 1-4 0,4 6 2 16,-7-8-10-16,3 2-18 0,4 6-13 15,-1-6-4-15,1 6-15 0,-4-7-17 0,4 7-12 16,0 0-7-16,0 0-6 0,0 0 28 15,0 0 16-15,0 0-2 0,0 0-13 16,16 29-13-16,-8-9-3 0,2 10-2 0,-1 2-7 16,0 1-8-16,0 1-12 0,-2-1-7 15,1 0-7-15,-1-9-8 0,-2-4-10 0,-4-3-5 16,3-3 2-16,2 0 16 16,-4-4 7-16,-1 2 13 0,1-4 16 0,0-1-34 0,0 0-84 15,-2-7 0-15,0 7 0 0,0-7 0 16,0 0 0-16,0 0 0 0,0 0 0 0,-19-26 0 15,9 8 0-15,-1-13 0 0,0-5 0 16,-1-4 0-16,3 2 0 0,2 2 0 16,-2 4 0-16,5 6 0 0,1 5 0 0,1 4 0 15,-2 3 0-15,2 3 0 16,2 0 0-16,0 3 0 0,0 1 0 0,0 7 0 0,13-7 0 16,-1 4 0-16,-1 3 0 0,-11 0 0 0,31 3 0 15,-14 0 0-15,-2 2 0 16,5-1 0-16,-4 1 0 0,-2-2 0 15,3 3 0-15,-5-2 0 0,-1-3 0 16,-11-1 0-16,15 5 0 0,-5-5 0 0,-10 0 0 16,13-12 0-16,-6 0 0 0,1-3 0 15,2-15 0-15,1-4 0 0,-1-3 0 0,-3-5 0 16,4 5 0-16,1 2 0 16,-1 3 0-16,-3 8 0 0,-3 6 0 0,2 5 0 0,-2 3 0 15,3 3 0-15,-1 7 0 0,-7 0 0 0,23 10 0 16,-12 3 0-16,9 10 0 0,-3 3 0 15,0-1 0-15,1 4 0 0,-4 2 0 0,4-1 0 16,-5 1 0-16,1-4 0 16,-1-1 0-16,-4-6 0 0,-1-1 0 0,0-4 0 0,-3-1 0 15,1-1 0-15,-3-5 0 16,2 0 0-16,-1-1 0 0,-3-2 0 0,1 1 0 16,-2-6 0-16,0 0 0 0,0 0 0 0,0 0 0 15,0 0 0-15,0 0-507 16,4-28-297-16,-6 16-108 0,2-2 67 0,0 1-897 15,2-5-1175-15</inkml:trace>
  <inkml:trace contextRef="#ctx0" brushRef="#br0" timeOffset="16715.9">22390 5557 4992 0,'-9'-14'-56'0,"0"2"54"0,0 2 52 0,4 2 58 0,1 0 45 15,-2 2 25-15,6 6 5 0,-6-9-17 0,6 9-12 16,-6-4-23-16,6 4 11 0,0 0 15 16,-1 23-10-16,-1-4-11 0,2 5-10 15,0 5 1-15,2 7-4 0,-2 3-11 0,0-3-10 16,0 2-10-16,-2-2-8 16,0-7-5-16,2-3-6 0,-2-2-9 0,-2-2 9 15,2-4-10-15,2-3-1 0,-1-3-7 16,1-2 0-16,0-1 9 0,0-9-6 0,-2 7-6 15,2-7-8-15,0 0-2 0,0 0-40 16,-2-43-2-16,4 15 0 0,0-17 0 0,3-7 0 16,1 9 0-16,-1 4 0 0,2 4 0 15,-4 9 0-15,1 8 0 0,-2 4 0 0,2 1 0 0,1 5 0 16,3 5 0-16,2 2 0 16,-10 1 0-16,28 6 0 0,-11 2 0 0,8 6 0 15,0 4 0-15,-5 0 0 0,3 1 0 0,0 0 0 16,-1 0 0-16,-6-4 0 0,0-3 0 15,-7-2 0-15,2 1 0 0,1-3 0 0,-4-1 0 16,1 0 0-16,-4-2 0 16,2 0 0-16,-7-5 0 0,9 7 0 0,-9-7 0 0,8 6 0 15,-8-6 0-15,0 0 0 16,0 0 0-16,0 0 0 0,0 0 0 0,0 0 0 16,0 0 0-16,0 0 0 0,-38-2 0 0,25 2 0 15,-3 2 0-15,1-1 0 0,-2 2 0 16,-1-1 0-16,3 1 0 0,0 1 0 0,0-1 0 15,-3 2 0-15,5 1 0 16,-2-2 0-16,2 2 0 0,0-1 0 16,1-2 0-16,3 3 0 0,-1-3-318 0,4 1-348 15,6-4-165-15,0 0-39 0,-9 1 82 16,9-1-817-16,0 0-1044 0</inkml:trace>
  <inkml:trace contextRef="#ctx0" brushRef="#br0" timeOffset="17016.29">22700 5542 4742 0,'-2'-10'76'0,"2"1"55"0,-1 2 50 0,1 7 35 16,-2-12 27-16,2 12 3 0,3-7-2 0,-3 7 0 16,18-5-15-16,-9 3-20 0,-9 2-15 0,33 5-22 0,-12 2-14 15,9 4-13 1,-4 5-10-16,1 2-9 0,-8 2-7 15,3 4-8-15,-11-3-8 0,-4-1-1 16,-1 2-37-16,-4 3-65 0,-2 2 0 0,-2 8 0 16,-6-3 0-16,1-1 0 0,-2 0 0 15,-3-4 0-15,6-4 0 0,-1-8 0 0,-1-3 0 0,2-3-150 16,0-5-199-16,3-2-105 16,3-2-89-16,0 0-75 0,-11-24-89 0,9 7-48 15,2-7 55-15,2-14-632 0,1-1-787 0</inkml:trace>
  <inkml:trace contextRef="#ctx0" brushRef="#br0" timeOffset="17233.34">22939 5432 3519 0,'3'-21'-55'0,"-3"4"69"16,2 5 55-16,0 2 53 0,-2 1 42 0,-2 0 33 0,0 3 11 15,2 6-17 1,0-9-6-16,0 9 4 0,0 0 15 16,0 0 18-16,-13 21 5 0,9-4-24 0,-2 5-3 15,4 13-20-15,-1 1-10 0,1-2-13 0,6 2-14 16,1-3-5-16,3-3 4 0,5-1-11 15,2-3-7-15,5-3-7 0,-3-4-16 0,0-4-4 16,0-5-14-16,4-3-13 0,-4-4-33 16,4-3-84-16,3-3-112 0,10-6-114 0,-5-4-145 15,0-5-156-15,0-2-234 16,-5-2 40-16,0-1 93 0,-1-2-627 0,-3-3-759 16</inkml:trace>
  <inkml:trace contextRef="#ctx0" brushRef="#br0" timeOffset="17583.23">23594 5235 3771 0,'0'0'322'0,"-17"-3"34"0,17 3 10 16,-8-3-6-16,8 3-12 0,0 0 16 0,0 0 21 15,0 0-10-15,0 0-35 0,30 23-31 16,-10-11-33-16,5 5-27 0,0 0-22 15,0 0-84-15,2 2-143 0,-6-3 0 16,4 4 0-16,-10-6 0 0,1 0 0 0,-3-2 0 16,-1-4 0-16,-5 1 0 0,2-2 0 15,-1-2 0-15,-2 0 0 0,2-1 0 0,-8-4 0 16,0 0 0-16,14-11 0 0,-5 1 0 16,-6-6 0-16,5-6 0 0,-3-13 0 0,1-4 0 15,-1-5 0-15,-3-3 0 0,1 2 0 16,-1 3 0-16,0 7 0 0,-4 5 0 15,2 7 0-15,0 6 0 0,0 2 0 0,-2 3 0 0,2 2 0 16,-3 1 0-16,6 4-353 16,-3 5-422-16,4-7-158 0,-4 7 71 15,0 0 107-15,0 0-780 0,20-1-979 16</inkml:trace>
  <inkml:trace contextRef="#ctx0" brushRef="#br0" timeOffset="18516.16">24297 5014 4576 0,'0'0'112'0,"-18"-14"22"15,18 14 14-15,-4-5 4 0,4 5-5 0,0 0-12 16,0 0 7-16,0 0 1 16,0 0-15-16,0 0-10 0,16 15-3 0,-8-7-5 15,-5 5 9-15,3 2 4 0,-3 0-1 0,-3 4-7 16,2-1-8-16,-5 4-9 0,-5 0-8 15,-1 7 3-15,-9-1-20 0,4-6-9 0,-2-3-5 16,1-7 12-16,1-4-14 16,1-6 2-16,4-2-11 0,9 0-8 0,-27-19 3 15,10-8-13-15,6-8-1 16,1-1-1-16,8-1-5 0,-2 3-4 16,4 6-4-16,0 6 4 0,2 5-3 0,2 1-5 0,0 6 5 15,2 2 12-15,-1 2 15 0,6 1 9 16,3 5-1-16,1 0 2 0,3 2 9 15,0 1-2-15,3 3-7 0,2-4-11 16,2 2-42-16,-4-2 0 0,-4 1 0 0,4-1 0 0,-8-2 0 16,3 0 0-16,-3 0 0 15,0-5 0-15,1-2 0 0,-3-3 0 0,1-4 0 0,-5-4 0 16,3 0 0-16,-7-6 0 16,3-12 0-16,-6-4 0 0,-2-4 0 0,-4-13 0 0,-1-6 0 15,-4-2 0-15,-3-2 0 0,1 4 0 0,-3 1 0 16,3 8 0-16,1 15 0 15,1 5 0-15,0 6 0 0,3 8 0 0,1 4 0 16,1 6 0-16,1 7 0 0,5 3 0 16,0 0 0-16,-18 32 0 0,12-1 0 15,3 10 0-15,5 5 0 0,3 18 0 16,7 1 0-16,3 5 0 16,4-3 0-16,2-2 0 0,5-3 0 0,3-2 0 0,0-5 0 15,1-9 0-15,2-4 0 0,1-6 0 16,-6-12 0-16,-1-5 0 0,-2-2 0 15,-4-11 0-15,-3-4 0 0,-4-4 0 16,3-3 0-16,-1-5 0 0,1-4 0 0,-2-8 0 16,4-5 0-16,-5-2 0 0,-1-4 0 0,-3-3 0 15,-2 0 0-15,-1 2 0 0,-1 7 0 16,-4 7 0-16,3 5 0 0,-2 0 0 16,0 6 0-16,0 2 0 0,-2 4 0 0,0 3 0 15,0 0 0-15,0 0 0 0,3 22 0 0,-3-8 0 16,2 3 0-16,2-1 0 0,0 4 0 15,-3 2 0-15,8-3 0 0,-2-1 0 16,1 0 0-16,3-3 0 0,-1-5 0 16,1 1 0-16,1-6 0 0,1-3 0 0,0-2 0 15,-13 0 0-15,30-11 0 16,-10 3 0-16,-6-6 0 0,0-2 0 0,8-7 0 16,-6-4 0-16,0-7 0 0,-5 0 0 0,-2 0 0 15,0 0 0-15,-2 10 0 0,-3 5 0 0,-1 3 0 16,1 5 0-16,-2 2 0 15,0 4 0-15,-2 5 0 0,0 0 0 0,0 0 0 0,0 0 0 16,0 0 0-16,1 36 0 0,-1-22 0 16,2 1 0-16,3 2 0 0,-3-2 0 15,0 1 0-15,1-3 0 0,3 0 0 0,-2-3 0 16,-1-2 0-16,1-1 0 0,2-1 0 16,0-5 0-16,-6-1 0 0,15-1-565 15,-5-5-436-15,-4-1 103 0,1 1-1050 0,-2-3-1367 16</inkml:trace>
  <inkml:trace contextRef="#ctx0" brushRef="#br0" timeOffset="18899.84">25558 4499 5746 0,'-14'8'71'0,"6"-2"37"0,1-3 32 0,7-3 45 0,0 0 21 16,-9 3 16-16,9-3-11 15,0 0-19-15,0 0-21 0,0 0-15 0,28-23-19 16,-11 12-12-16,8-8-13 0,-2 2-13 0,-1 0-10 16,-2 2-9-16,-5 1-7 0,-3 0-10 15,-3-1-58-15,-4 1-5 0,0 2 0 0,-3 0 0 16,-4 2 0-16,-5 1 0 0,0 1 0 0,-8 6 0 16,0 0 0-16,-10 8 0 15,-11 6 0-15,-10 10 0 0,4 5 0 0,-2 4 0 16,8 3 0-16,2 0 0 0,9 4 0 15,10-7 0-15,3 0 0 0,11-5 0 16,1-6 0-16,3 2 0 0,8-2 0 16,7 0 0-16,3-1 0 0,5-4 0 15,5-4 0-15,1-4 0 0,-2-6 0 16,1-1 0-16,10-3 0 0,-4-6 0 0,-1-1 0 16,-1 0 0-16,-1-1 0 0,-4-3 0 0,-1 1-41 15,-10 1-995-15,1 3 70 0,-7 0 118 16,0 3-954-16,0-3-1232 0</inkml:trace>
  <inkml:trace contextRef="#ctx0" brushRef="#br0" timeOffset="19203.04">26555 4475 5406 0,'0'0'105'0,"-30"10"28"0,10-3 46 0,-16 5 43 0,-9 11 43 0,-7 4 15 16,-21 14-5-1,-10 7-16-15,-10 7-4 0,-17 8 8 0,-46 33 0 0,-23 6-10 16,-18 7-220 0,-27 8-33-16,-20 8 0 0,-21 7 0 15,-19 5 0-15,-18 5 0 0,-10 7 0 0,14-4 0 16,10-1 0-16,24-7 0 0,23-13 0 0,35-16 0 16,36-11 0-16,53-32 0 0,24-12 0 15,21-5 0-15,22-17 0 0,10-3 0 0,13-8 0 16,8 1 0-16,10-6 0 0,9-3 0 15,3-1 0-15,1-4 0 0,12-3 0 0,0-2 0 16,6 0 0-16,5-2 0 0,9-4-194 16,1 0-735-16,-1-3 0 0,1-2 96 0,-6-1-972 15,-2-2-1232-15</inkml:trace>
  <inkml:trace contextRef="#ctx0" brushRef="#br0" timeOffset="19615.87">23712 6974 4809 0,'5'-18'-15'0,"-1"6"62"0,2 2 73 0,-3 1 51 16,-2 2 53-16,1 2 51 0,-2 5 26 0,6-5 6 0,-6 5 17 15,0 0 23-15,0 0 5 0,23 19-17 16,-10-2-26-16,4 9-24 0,5 11-285 15,2 1 0-15,1 0 0 0,-11-6 0 16,9 9 0-16,-5-11 0 0,-5-1 0 0,0 2 0 16,-7-7 0-16,-2-4 0 0,0 1 0 0,-4-4 0 15,-2 0 0-15,-6-3 0 16,2-2-127-16,-7-5-592 0,4-2-180 16,-5-3 34-16,-1-4 80 0,-1-5-846 0,-2-3-1070 15</inkml:trace>
  <inkml:trace contextRef="#ctx0" brushRef="#br0" timeOffset="19786.06">23786 6895 4249 0,'0'-25'56'0,"-2"5"50"0,-2 5 59 0,1 1 66 16,-1 3 54-16,0 2 26 15,2-2-9-15,-3 2-28 0,0 2-30 0,1 1-28 0,4 6-25 16,-3-5-22 0,3 5-25-16,0 0-71 0,0 0-100 0,0 0-124 0,5 20-143 15,2-4-150-15,-2 3-151 16,5 2-161-16,-5 0 49 0,2-2 80 0,6-2-535 15,-4-3-627-15</inkml:trace>
  <inkml:trace contextRef="#ctx0" brushRef="#br0" timeOffset="20136.24">23935 6940 3343 0,'9'-4'132'0,"-9"4"44"0,14-3 48 0,-9-1 45 15,-5 4 45-15,11-7 45 16,-11 7 15-16,12-4 5 0,-2 3 1 16,-10 1-26-16,17-4-13 0,-17 4-15 0,22 4-10 0,-8-1-3 0,-1 4-23 15,1 2-9-15,-3 1-261 16,0 5-20-16,-1 1 0 0,-1 1 0 15,-1 2 0-15,-2 2 0 0,2-1 0 16,-6-3 0-16,-1-3 0 0,5-4 0 0,-4 1 0 16,1-5 0-16,-3-6 0 0,0 0 0 15,0 0 0-15,14-26 0 0,-6 6 0 0,3-10 0 16,-1 1 0-16,1 2 0 16,2 1 0-16,-3 8 0 0,-1 2 0 0,-1 6 0 0,0 2 0 15,1 1 0-15,2 1 0 0,3 3 0 0,1 1 0 16,1 1 0-16,2 2 0 0,5 1 0 15,4 1 0-15,2-3 0 16,1 2 0-16,3-2 0 0,-5-2 0 0,12-1 0 16,-10 1 0-16,-5-1 0 0,0-3 0 0,-6 3 0 0,-2-4 0 15,0-1 0-15,-3-3 0 16,-3 3 0-16,-6-4 0 0,6 0 0 16,-9 1 0-16,-1-1-59 0,-1-1-970 0,-1-4 95 0,-1-8-1164 15,2-2-1509 1</inkml:trace>
  <inkml:trace contextRef="#ctx0" brushRef="#br0" timeOffset="20520.29">25316 5983 5817 0,'-8'-8'-32'0,"1"1"34"0,-3 2 42 0,0 0 47 0,10 5 52 0,-13-5 18 0,5 2-4 16,3 1-11-16,5 2-13 15,0 0-11-15,-22 7-17 0,15-1-6 0,-4 6-5 16,1 4-14-16,1 1 3 0,-1 2-10 16,7-3 0-16,3 0-5 0,2 0 8 15,3-1 1-15,4-1 12 0,9 0 2 16,0-4 8-16,13 2-1 0,1 0 3 0,5-3 0 0,-1-1-101 16,0 3 0-16,0-3 0 0,2 2 0 15,-6 1 0-15,3-1 0 0,-2 4 0 0,-11-4 0 16,-4 2 0-16,-6 0 0 0,0 0 0 15,-4 0 0-15,-3 3 0 0,-5-1 0 16,0 0 0-16,-1 3 0 0,-5 2 0 0,-5 1 0 16,-7 5 0-16,-1-5 0 0,-3 1 0 15,-3-3 0-15,-4-4 0 0,1-2 0 0,3-4 0 16,2-5 0-16,2-6 0 0,-4-1 0 16,4-5 0-16,1 1 0 0,0-3 0 0,3 0 0 15,4-3 0-15,5 1-915 0,3 0-42 16,2-1 109-16,6-1-1013 0,4-4-1285 15</inkml:trace>
  <inkml:trace contextRef="#ctx0" brushRef="#br0" timeOffset="21204.18">25920 5943 5593 0,'-21'3'169'15,"3"-1"77"-15,3 0 72 16,6 0 50-16,9-2 26 0,-18 1-40 0,18-1-13 0,-11 2-25 15,11-2-224 1,0 0-92-16,0 0 0 0,0 0 0 0,0 0 0 0,0-14 0 16,0 14 0-16,19-14 0 15,-7 7 0-15,-1-4 0 0,0 2 0 0,-3 0 0 0,0 0 0 16,-3 1 0 0,1 1 0-16,-3 0 0 0,-3 7 0 0,2-10 0 0,-2 10 0 15,0 0 0-15,0 0 0 0,0 0 0 0,-27 3 0 16,2 15 0-1,0 0 0-15,0 7 0 0,2 0 0 0,2 3 0 0,6 1 0 16,4 5 0-16,3-1 0 0,8-7 0 16,4-2 0-16,7 6 0 15,7-2 0-15,2-3 0 0,3-4 0 0,2-2 0 16,4-3 0-16,1-5 0 0,6-4 0 0,6-7 0 16,-2 0 0-16,4-5 0 0,-5-1 0 0,0-3 0 0,-5-2 0 15,-3-3 0-15,-7-1 0 16,-5 0 0-16,-6 1 0 0,-3-1 0 15,1-2 0-15,-9-1 0 0,-2-2 0 16,-2-6 0-16,-7-10 0 0,-5 2 0 0,1-2 0 0,1 2 0 0,-6 6 0 16,-1 2 0-1,4 7 0-15,1 6 0 0,-1 3 0 0,-1 4 0 16,5 3 0-16,-2 1 0 16,3 0 0-16,1 1 0 0,9 1 0 0,-15-4 0 0,15 4 0 0,-6-5 0 15,8-3 0 1,10-6 0-16,11-12 0 0,13-10 0 0,7-3 0 15,3 3 0-15,0-2 0 0,-2 7 0 16,-6 4 0-16,-9 9 0 0,-3 3 0 0,-4 8 0 16,-4 4 0-16,-1 4 0 0,-2 5 0 15,0 4 0-15,6 11 0 0,-3 1 0 0,-5 4 0 16,3 3 0-16,-5 0 0 0,0 2 0 16,-1 0 0-16,-1 0 0 0,0 1 0 0,0-1 0 15,-6-4 0-15,3-4 0 0,-4 1 0 16,0-3 0-16,-2 1 0 0,1-2 0 0,-1 1 0 15,-1-1 0-15,-1-1 0 0,0 0 0 16,-2-4 0-16,2-4-810 0,2-3-162 0,0-8 111 16,0 0-1026-16,0 0-1310 0</inkml:trace>
  <inkml:trace contextRef="#ctx0" brushRef="#br0" timeOffset="21386.06">26727 5524 5523 0,'-3'-22'51'0,"-1"2"71"0,-3 8 91 0,6 1 69 16,-3 2 63-16,2 3 36 0,-2-1 2 15,4 7-19-15,0 0-15 0,0 0-171 0,0 0-178 16,0 0 0-16,16 28 0 16,-3 0 0-16,-2 5 0 0,1 5 0 0,1 8 0 15,-6-8 0-15,4-1 0 0,-4 1 0 16,2-2 0-16,-5-9 0 0,1-2 0 16,-4-7 0-16,3 0 0 0,-2-8-893 0,-2-3-58 15,2-4 95-15,-2-3-1011 0,0 0-1293 0</inkml:trace>
  <inkml:trace contextRef="#ctx0" brushRef="#br0" timeOffset="21556.16">26750 5266 5580 0,'-17'-13'136'0,"2"5"40"16,-3 1 53-16,7 0 45 0,-1 2-8 16,3 0-27-16,2 0-24 0,-2 1-24 0,4-1-35 15,5 5-116-15,-9-5-129 0,9 5-131 16,0 0-171-16,0 0-249 0,0 0-187 15,1 21 67-15,-1-8 91 0,0 3-660 16,2 2-784-16</inkml:trace>
  <inkml:trace contextRef="#ctx0" brushRef="#br0" timeOffset="22219.45">26939 5354 3923 0,'-6'-13'148'0,"2"8"29"15,4 5 44-15,-6-11 48 16,6 11 50-16,-5-7 26 0,5 7-13 0,-4-5-27 16,4 5-31-16,0 0-19 15,0 0 20-15,0 0 8 0,0 0-8 0,0 0-11 16,0 0-12-16,19 23-20 16,-9-16-190-16,1 0-42 0,1 3 0 0,-1-3 0 0,-2-2 0 15,3 0 0-15,-3 0 0 0,0 0 0 0,3-1 0 0,-12-4 0 16,19 1 0-1,-19-1 0-15,17-5 0 0,-5 0 0 0,-5-2 0 16,-1-1 0-16,2-3 0 0,-6 1 0 16,-1-2 0-16,-1 3 0 0,0 1 0 0,-3 1 0 15,3 7 0-15,-12-3 0 16,12 3 0-16,-34 13 0 0,7 4 0 0,3 4 0 0,1 3 0 16,1 2 0-16,10 1 0 0,-1 4 0 15,8-7 0-15,-1 1 0 0,6-8 0 0,4 3 0 16,2-1 0-16,4-1 0 0,1-2 0 15,5-5 0-15,0-7 0 0,4-2 0 0,6-7 0 16,10-5 0-16,10-15 0 16,-2-2 0-16,3-7 0 0,3-5 0 0,-5 1 0 15,2-6 0-15,-6-3 0 0,-5-4 0 0,1-4 0 16,-9 1 0-16,-3 0 0 0,-4 0 0 16,-3 3 0-16,-9 14 0 0,-4 4 0 0,-1 9 0 15,-4 8 0-15,-4 8 0 16,-3 4 0-16,7 4 0 0,-31 16 0 15,3 6 0-15,-6 10 0 0,-1 11 0 0,7-5 0 16,8-5 0-16,7-6 0 0,5-5 0 16,4-3 0-16,6-4 0 0,7 1 0 0,2 1 0 15,5 3 0-15,4 1 0 0,-1 0 0 16,0 2 0-16,-2 0 0 0,4 2 0 0,-4 0 0 16,2 3 0-16,0-1 0 0,-2 3 0 15,-4 0 0-15,-1 0 0 0,-2-2 0 0,-3-5 0 16,-5-1 0-16,0-5 0 0,-2 1 0 15,-2 0 0-15,-6 1 0 0,1 0 0 0,-10 2 0 16,-2 0 0-16,-10-3 0 0,1-5 0 16,-5-2 0-16,7-6 0 0,3-3 0 15,-2-6 0-15,4-3 0 0,2-2-536 0,-1-2-451 16,6-3-1281-16,6 4-1668 0</inkml:trace>
  <inkml:trace contextRef="#ctx0" brushRef="#br0" timeOffset="22485.87">28184 5449 6140 0,'0'0'82'0,"-15"12"57"0,0-3 21 0,-9 7 52 15,-6 5 72-15,-12 8 62 0,-5 2 46 16,-8 5 11-16,-18 11-370 0,-6 7-33 16,-13 1 0-16,-9 7 0 0,-11 8 0 0,-43 27 0 0,-6-3 0 15,-7 2 0-15,-3 1 0 16,-7 3 0-16,5-3 0 0,11-1 0 0,11-10 0 15,51-26 0-15,14-7 0 0,17-10 0 16,25-10 0-16,8-6 0 0,9-6 0 0,11-8 0 0,2 0 0 16,4-5 0-1,7 0 0-15,1-2 0 0,2-3 0 0,0-3 0 0,0 0-279 16,11 5-718-16,-11-5 91 16,0 0-1138-16,0 0-1457 0</inkml:trace>
  <inkml:trace contextRef="#ctx0" brushRef="#br0" timeOffset="26725.97">27015 6627 847 0,'0'-9'379'15,"0"1"-113"-15,-2-2-52 0,2 5-24 16,0-4-13-16,0 2-3 0,0-2 3 0,0-1 2 16,0 2 13-16,0 1 12 15,2-2 7-15,-4 1-4 0,4 1-2 0,-2 7-3 16,-2-12-5-16,2 9-6 16,0 3-13-16,-2-10-16 0,2 10-15 0,0 0-16 15,0 0 27-15,0 0 28 0,-11 28 20 0,-3 4 3 0,-5 12 26 16,-4 9 13-16,-3 7 5 15,-9 18 7-15,-1 3-4 0,4 1-6 16,0-2-7-16,9-17-7 0,5-1-1 16,1-4-11-16,4-5-62 0,1-2-162 0,3-13 0 0,6-4 0 15,-2-6 0-15,-1-6 0 16,5-3 0-16,-1-3 0 0,0-5 0 0,0 2 0 16,-2-4 0-16,2 0 0 0,2-2 0 0,0 2 0 0,0-9 0 15,-1 10 0-15,1-10 0 16,-4 5 0-16,4-5 0 0,0 0 0 0,0 0 0 15,0 0 0-15,-12 0 0 16,12 0 0-16,0 0 0 0,0 0 0 0,0 0 0 0,-13-8 0 16,13 8 0-1,-6-5-89-15,6 5-716 0,0 0-163 0,0-9 91 16,0 9 100-16,8-10-813 0,1-1-1031 16</inkml:trace>
  <inkml:trace contextRef="#ctx0" brushRef="#br0" timeOffset="27106.03">26939 6884 4489 0,'-33'5'-131'0,"-4"4"43"0,3-3 46 0,9 1 42 16,0-1 60-16,0 0 46 0,3-2 39 16,8 2 15-16,0-5 4 0,3 1-8 0,1-2-7 15,10 0-11-15,0 0-13 0,0 0-6 0,0 0-4 16,31-9-10-16,10-3-5 0,15-3-11 15,9-2-15-15,5-2-17 0,16-6-8 0,-14 4-44 16,-3 4-57-16,-6 1-52 0,-9 2-61 16,-15 6-82-16,-5-1-80 0,-10 2-81 0,-4 3-105 15,-9 2-154-15,-5 2 54 16,-6 0-424-16,0 0-510 0</inkml:trace>
  <inkml:trace contextRef="#ctx0" brushRef="#br0" timeOffset="27356.22">26620 7462 3272 0,'-20'5'240'15,"2"-1"5"-15,5-1 5 0,3-1 13 16,3 0 29-16,7-2 36 0,0 0-27 15,-8-10-27-15,8 10-29 0,33-27-28 0,10 1-19 16,13-1-22-16,22-10-15 0,3-1-26 16,3 3-48-16,-17 10-63 0,-2 1-79 0,-6 2-84 15,-9 1-103-15,-13 7-115 16,-2 1-94-16,-10 6-123 0,-10-2-157 0,0 5 75 0,-8 1-536 16,2 3-655-16</inkml:trace>
  <inkml:trace contextRef="#ctx0" brushRef="#br0" timeOffset="27606.19">26541 7789 3733 0,'-16'4'260'0,"5"1"3"0,3-1 19 0,2-3 41 0,6-1 46 15,0 0 43-15,0 0 9 0,0 0-47 0,0 0-30 16,10-21-35-16,19 3-29 15,16-8-30-15,10-1-23 0,19-10-27 0,3-1-56 16,1 5-144-16,-16 9 0 16,-2-1-144-16,-1 5-155 0,-6 3-161 0,-13 3-172 0,1 4-264 15,-3 1 80-15,-12 4 91 16,-4 5-710-16,-4-1-885 0</inkml:trace>
  <inkml:trace contextRef="#ctx0" brushRef="#br0" timeOffset="35336.29">14122 12144 986 0,'0'0'511'0,"0"0"-191"16,-14 0-92-16,14 0-45 16,0 0-15-16,-23 4-7 0,14-1 7 0,-4-1 9 15,1 2 4-15,1-2 7 0,0-1 1 16,0 1-9-16,11-2-7 0,-13 3-3 0,6-3-1 16,7 0 0-16,-12 2-8 0,12-2-9 0,0 0-17 15,-11 4-14-15,11-4-9 16,0 0-14-16,0 0-9 0,0 0-1 0,0 0 15 15,0 0-3-15,0 0-6 0,68-6-7 16,-22 0-1-16,9-5-10 0,2 4-11 16,2-5-7-16,-1 4-3 0,-3-4-9 0,-10 5-3 15,0-1-2-15,-6 2-7 0,-3 0 0 16,-5 1-5-16,-8-1-2 0,-3 2-3 16,-2 1-4-16,-2-2 0 0,-3 3 10 0,-2 0 13 15,-11 2 2-15,17-5-3 0,-9 3-1 0,-8 2-8 16,13-1 1-16,-13 1-2 0,12-3-1 15,-12 3-3-15,7-4-42 0,-7 4-55 0,7-5-70 16,-4 0-100-16,-3 5-130 16,7-7-160-16,-7 7-254 0,4-7 68 15,0 2 80-15,-4 5-449 0,0 0-554 16</inkml:trace>
  <inkml:trace contextRef="#ctx0" brushRef="#br0" timeOffset="35920.04">15489 11970 2800 0,'-16'3'-4'0,"3"-1"34"0,2 3 15 16,-1-3 13-16,-1 1 21 0,1-1 41 0,1 0 35 16,0 1 30-16,-1-1 10 0,12-2-6 15,-16 5-14-15,5-3-14 0,11-2-14 0,-13 5-8 16,8-3-5-16,5-2-10 16,-9 4-8-16,9-4-11 0,-9 7-4 0,9-7 11 15,0 9 9-15,0-9 1 0,16 9-9 0,1-6-11 16,2-1-8-16,10 0-10 15,10-6-9-15,4 1-6 0,4-2-7 0,-1-1-4 0,1-1-12 16,-2 2-5-16,-6-1-6 16,-1 1-4-16,-11 1-6 0,-4 1-3 15,-4 1 2-15,-4-2 1 0,-4 3-2 16,2-1-6-16,-13 2 2 0,16-2-4 0,-16 2-2 16,14-2-4-16,-14 2 4 0,7-3-15 15,-7 3-31-15,0 0-48 0,0 0-66 16,4-4-112-16,-4 4-138 0,0 0-149 0,0 0-201 15,0 0 62-15,0 0 76 0,0 0-384 16,0 0-468-16</inkml:trace>
  <inkml:trace contextRef="#ctx0" brushRef="#br0" timeOffset="36516.28">16346 12135 2902 0,'-17'0'3'0,"0"0"14"0,1 1 18 0,5-2 38 0,-1 1 44 16,12 0 43-16,-14 0 18 0,14 0-5 15,-13 0-11-15,13 0-20 0,-11 0-13 16,11 0-8-16,0 0-9 0,0 0-4 16,-14-2-9-16,14 2-4 15,0 0 1-15,0 0 7 0,0 0-4 0,0 0-6 16,0 0-4-16,34-5-9 0,-16 1-13 16,5 1-2-16,2-1-7 0,4 1-3 0,0 1-7 0,-2-1-9 0,-4-1-3 15,2 3-1-15,-1-1-3 16,-5 0-3-16,-1 0-2 0,-4 1-4 0,-1-2-1 15,-13 3 0-15,21 0-2 0,-21 0 12 16,15-1 5-16,-15 1 9 0,12 0 1 0,-12 0-3 16,0 0-1-16,15-2-1 15,-15 2-3-15,0 0-4 0,12-1-5 0,-12 1-6 16,0 0 0-16,0 0-24 0,15-2-35 16,-15 2-54-16,0 0-88 0,0 0-110 0,7 0-142 15,-7 0-196-15,0 0-98 0,0 0 90 0,10-3-459 16,-10 3-561-16</inkml:trace>
  <inkml:trace contextRef="#ctx0" brushRef="#br0" timeOffset="38756.44">17290 12153 3206 0,'-7'4'38'0,"2"-1"31"16,5-3 32-16,-10 5 42 16,10-5 47-16,-5 4 37 0,5-4 26 15,0 0 5-15,0 0 4 0,0 0-9 16,-10 3-9-16,10-3-8 0,0 0-12 16,0 0 5-16,0 0 10 0,0 0-6 0,0 0-12 15,26 7-27-15,-13-4-17 0,3-3-16 0,2 0-15 16,0-3-17-16,1 3-12 0,-2-1-14 0,4-1-8 15,-8 0-10-15,7-1-8 0,-6 1-8 16,-2 0-7-16,1 0-4 0,-2 2-6 0,-11 0-12 16,14-3-40-16,-6 1 0 15,-8 2 0-15,0 0 0 0,17-1-4 0,-17 1-140 0,10 0-86 16,-10 0-112-16,0 0-162 16,12-2-215-16,-12 2-162 0,5-6 92 0,2 3-768 15,3-2-1000-15</inkml:trace>
  <inkml:trace contextRef="#ctx0" brushRef="#br0" timeOffset="39205.94">18601 12153 4315 0,'-17'0'-38'0,"2"0"41"0,2 2 22 0,1-4 42 0,12 2 56 0,-18 0 58 0,18 0 37 0,0 0 16 16,-20 0-10-16,20 0-17 0,0 0-8 16,-14-2-9-16,14 2 2 0,0 0 9 0,0 0 0 15,0 0-13-15,0 0-13 0,48-2-18 16,-23 0-17-16,0-1-12 0,-1 2-13 0,1-2-13 16,-2 3-8-16,-1-2-10 0,-4 2-7 15,1-2-8-15,-6 1-3 0,1-1-10 16,-4 1-9-16,1-2-9 0,-11 3-36 0,15-1-54 15,-15 1-84-15,10-2-118 0,-10 2-152 16,0 0-171-16,0 0-226 0,0 0-40 0,0 0 87 16,0 0-691-16,0 0-895 15</inkml:trace>
  <inkml:trace contextRef="#ctx0" brushRef="#br0" timeOffset="47406.09">14212 11416 744 0,'0'0'374'0,"0"0"-99"16,0 0-68-16,0 0-18 16,0 0-17-16,0 0 3 0,0 0-7 0,-2-7 6 0,2 7-2 15,0 0-4-15,0 0-7 16,0 0-9-16,0 0 2 0,0 0 5 0,0 0 0 16,0 0 7-16,0 0 2 0,-3-8-6 0,3 8-10 15,0 0-9-15,-9-4-6 16,9 4-3-16,-10-1-2 0,10 1-6 0,-12-4-7 0,12 4-7 15,-14-3-15-15,0 1-8 16,3 2-6-16,-7 0-8 0,3-2-11 0,0 2-5 16,-2 0-6-16,-2 0-2 0,0 2-6 15,1-2-5-15,4 2-5 0,-4 0-2 0,5-2-5 16,-1 1-1-16,1 1-2 16,1 0-3-16,1 1-6 0,-2 1 4 15,1-2-6-15,1 2-1 0,-1 1-4 0,3-1 3 16,-2 3-4-16,2-2 0 0,-3 1-2 15,3 1 0-15,-2-2-2 0,4 4 4 0,0 0-1 16,-1-1-4-16,3 3 0 0,-6-3 0 16,6 1 1-16,-1-1 0 0,1 1-2 0,-1 1 2 15,2-1-2-15,0 1 1 16,0-1-2-16,2-1 3 0,-1 0-1 0,-1 1-1 16,2 0 2-16,0-2 1 0,1 0-2 0,-1-1 3 15,0 1 1-15,-1-2-6 0,3-5 7 16,-2 11-2-16,0-6 1 0,2-5 0 0,-2 10 1 15,2-5 1-15,0-5 6 16,0 13-3-16,2-8 1 0,-2-5 4 16,0 13-5-16,2-7 3 0,0 2 1 0,-2 0 2 15,5-1 1-15,-3 2 5 0,-2 0-1 0,1 1 1 16,-1 0-2-16,0 0 0 0,2 1 6 16,-2-1-5-16,2 1-3 0,2 2 6 0,-4-3-8 15,2 2 2-15,-1-1-3 0,1-2 0 16,0 4 0-16,0-3-1 0,2 0 3 0,-3 2-2 15,4-1 2-15,-3-1-1 0,4 1 1 16,-5 0-4-16,3 1 7 0,0-1-8 0,-1 1-5 16,-1-1 6-16,2 2-2 0,1-1-4 15,-2-3-3-15,-1 4 8 0,4-3-7 16,-3 0 3-16,1 1-3 0,2 1-2 0,-5-3 0 16,4 0-2-16,-1 0 4 0,1 2-8 15,-1-3 11-15,2 2 5 0,-5-3-15 0,3 0 4 16,1 1 4-16,-2 0-9 0,-1-2 3 15,2 0 4-15,0 1 0 0,-2-3 2 16,-1 1-8-16,1 2 3 0,0-2 10 0,4 1 13 16,-5-1 11-16,-1-5 2 15,7 10-9-15,-3-5 3 0,-3 0 3 0,3 1 6 16,-2-1 3-16,-2-5-1 0,7 10 4 16,-3-5 2-16,0 0-3 0,0 0 1 0,-2 1-2 15,4-1-4-15,-2 0 9 0,1 0 8 0,2 0-1 16,-2 3-2-16,1-4-4 0,-3 2-2 15,5-1-11-15,-3 1 0 0,1-2 0 0,0 1-5 16,2 0-3-16,-5 0 4 16,5-1-4-16,-3 2-27 0,2-4-4 0,-7-2 0 0,9 7 0 15,-4-5 0 1,-5-2 0-16,13 5 0 0,-8-4 0 0,-5-1 0 0,11 2 0 0,-11-2 0 16,16-2 0-1,-16 2 0-15,15-1 0 0,-15 1 0 0,15-2 0 0,-15 2 0 16,11-2 0-16,-11 2 0 0,11-3 0 0,-11 3 0 15,13-2 0-15,-13 2 0 0,12-3 0 16,-12 3 0-16,14-2 0 16,-14 2 0-16,13-2 0 0,-4-2 0 0,2 0 0 15,-11 4 0-15,14-7 0 0,-4 4 0 0,-2-2 0 16,3-1 0-16,-2 2 0 0,1-2 0 16,0 1 0-16,-3-1 0 0,2 0 0 15,3 1 0-15,-4 1 0 0,-1-1 0 16,1 0 0-16,-8 5 0 0,15-9 0 0,-7 4 0 15,0 0 0-15,-1 2 0 0,-7 3 0 0,11-9 0 16,-3 4 0-16,-4 0 0 0,2 0 0 16,-1-1 0-16,1-1 0 0,1 3 0 0,-3-1 0 15,4-3 0-15,-2 3 0 16,1-2 0-16,-3 2 0 0,4 1 0 0,-4-2 0 16,2 1 0-16,-3 0 0 0,5 2 0 0,-5-3 0 15,-3 6 0-15,9-6 0 16,-9 6 0-16,3-7 0 0,1 3 0 0,2 1 0 0,-6 3 0 15,5-9 0-15,-1 6 0 16,-4 3 0-16,8-12 0 0,-2 5 0 16,-3-1 0-16,-1 2 0 0,2 0 0 15,2-1 0-15,-5-2 0 0,3 2 0 0,1 0 0 16,-2 1 0-16,-1-1 0 0,0 0 0 16,2 0 0-16,-1 1 0 0,-3 6 0 0,4-13 0 15,0 6 0-15,0 2 0 0,-3-2 0 16,4-2 0-16,-1 3 0 0,-2 0 0 0,1 0 0 15,-1-3 0-15,4 4 0 0,-5-4 0 16,3 4 0-16,-2-2 0 0,5 0 0 0,-6 0 0 16,1 3 0-16,2-4 0 15,-2 3 0-15,-2 5 0 0,5-10 0 0,-3 2 0 0,0 4 0 16,2-3 0-16,-3 1 0 0,1-2 0 16,1 1 0-16,-1 1 0 0,2-3 0 15,-2 2 0-15,-2 0 0 0,1-1 0 16,1-1 0-16,-2 3 0 0,2-1 0 0,0-2 0 0,0 2 0 15,0 0 0-15,-2-1 0 0,1 1 0 16,-1 1 0-16,0-2 0 0,0 8 0 16,-1-14 0-16,-1 7 0 0,2-1 0 15,-4 1 0-15,2-1 0 0,0-1 0 16,2 1 0-16,-1 0 0 0,-1 0 0 0,-2-1 0 16,2 3 0-16,-3-3 0 0,4 2 0 15,-1 0 0-15,0-1 0 0,-2 1 0 0,2 2 0 16,2-2 0-16,-3 0 0 0,-1-1 0 15,0 3 0-15,3-1 0 0,-6 0 0 0,3 0 0 0,1-1 0 16,-3 0 0-16,2 3 0 16,-1-3 0-16,-2 1 0 0,4 1 0 0,-5 0 0 15,5-2 0-15,-5 4 0 16,3-2 0-16,-4 0 0 0,6-1 0 0,-7 1 0 0,3 0 0 16,-1 0 0-16,-2 0 0 0,3 0 0 15,0-1 0-15,-3 3 0 0,0-2 0 16,1 1 0-16,1 1 0 0,-1-1 0 15,-1 1 0-15,10 3 0 0,-15-5 0 0,7 3 0 16,8 2 0-16,-19-3 0 16,19 3 0-16,-19-2 0 0,12 0 0 0,-5 2 0 15,12 0 0-15,-23 2 0 0,8 0 0 0,-3 1 0 16,6-3 0-16,-4 4 0 0,-1-3 0 16,3 1 0-16,0 1 0 0,1-1 0 0,-3 0 0 15,3 0 0-15,-1-1 0 0,3 3 0 0,-1-3 0 0,5 1 0 16,-3 0 0-1,10-2 0-15,-15 2 0 0,15-2 0 0,-15 1 0 0,15-1 0 16,-9 4 0-16,9-4 0 16,-10 0 0-16,10 0 0 0,0 0 0 0,-12 2 0 0,12-2 0 15,0 0 0-15,-9 1 0 16,9-1 0-16,0 0 0 0,0 0 0 0,0 0 0 16,-12 2 0-16,12-2 0 0,0 0 0 0,-11 7 0 15,7-4-73-15,-3 4-572 0,-1 0-269 16,0 2-3-16,-1-2 106 15,4 1-832-15,-2 1-1081 0</inkml:trace>
  <inkml:trace contextRef="#ctx0" brushRef="#br0" timeOffset="49576.43">15319 12319 4182 0,'0'0'-178'0,"0"0"59"16,-7-3 29-16,7 3 39 0,0 0 49 15,0 0 40-15,-10-6 43 0,10 6 28 16,0 0 8-16,-3-7-4 0,3 7-12 0,0 0-5 16,13-18-9-16,-4 8-3 0,5 1-3 15,1-3-7-15,-2 1 0 0,4 0 2 0,-1-1-5 16,0 2 1-16,-4-1 7 0,-1 5 0 15,0-1 3-15,-6 0-2 0,4 2-2 0,-3 2 1 16,-6 3-1-16,9-7-2 16,-2 2-7-16,-7 5-5 0,5-6-6 15,-5 6-2-15,0 0-3 0,8-5-6 0,-8 5-5 16,0 0-6-16,0 0-4 0,0 0 0 0,0 0-3 16,0 0-1-16,0 0 1 0,0 0 1 0,0 0 7 15,0 0-8-15,0 0-2 16,0 0 2-16,0 0 3 0,0 0-3 15,0 0 0-15,0 0-2 0,0 0 3 0,0 0-2 16,0 0-2-16,0 0-3 0,0 0-5 16,0 0 4-16,0 0-6 0,0 0-3 15,0 0 1-15,0 0-2 0,0 0-2 0,0 0-2 0,0 0 1 16,0 0-3-16,0 0 2 16,0 0 3-16,0 0-4 0,0 0-2 0,0 0 7 15,0 0-4-15,0 0 3 0,0 0-13 0,0 0-10 16,0 0-10-16,0 0-20 0,0 0-32 15,0 0-61-15,15 1-72 0,-15-1-93 0,0 0-88 16,0 0-106-16,0 0-150 16,-30-5-74-16,30 5 80 0,-16-1-421 0,16 1-530 0</inkml:trace>
  <inkml:trace contextRef="#ctx0" brushRef="#br0" timeOffset="52319.64">14587 14648 2684 0,'0'0'-39'0,"3"-7"46"0,-3 7 19 16,2-5 17-16,-2 5 29 0,0 0 30 0,0 0 40 15,0 0 20-15,4-9 13 0,-4 9 6 16,0 0-3-16,0 0 1 0,0 0 0 15,0 0 1-15,0 0 2 0,0-8-3 0,0 8-1 16,0 0-4-16,0 0-20 0,0 0-12 16,-9-6-15-16,9 6-8 0,0 0-11 15,-22-4-2-15,22 4-4 0,-21 2-11 0,8-2-3 16,-3 2-1-16,0-1-5 16,-4 1-5-16,4 2 4 0,-6-2-4 0,3 2-2 0,1-3-3 15,-4 3 4-15,1-1-18 0,4 1-3 0,-4-2 4 16,5 1 1-16,-2-1-12 15,2 0-1-15,2 1 1 0,-6-2-11 0,7 2-3 16,2-2 2-16,11-1-12 16,-23 5-1-16,9-3 1 0,3 1 0 0,0 2-13 15,-7 1 13-15,6-1-8 0,-6 1-4 16,-1 3-1-16,0 0-6 0,0 1 0 0,-2-2 6 16,6 1-7-16,-5 2-1 0,4-3 3 0,-2 2 2 0,5-1-2 15,-1-2-2 1,3 2-4-16,0-3 2 0,-1 3 6 0,3-4-2 15,0 2-5-15,-2 0 7 0,4-2 2 16,0 2-2-16,-3 1-6 0,2-1 5 0,3 0 1 0,-3 3-4 16,-3-1 4-16,5 1 0 15,-4 2 3-15,5-2 5 0,-2 3 4 0,-4-2-6 16,6 1-2-16,-3 1 2 16,1-4-5-16,0 2 3 0,0 1 3 0,2-4-6 15,-1 2 1-15,-1 1-4 0,-2-3 7 16,6 3-4-16,-5-2 2 0,5 2 3 15,-3-4 0-15,2 5 4 0,-2-1 1 0,0-1 4 16,1 2 0-16,1 0-5 0,0-2 3 16,1 2-2-16,-2-1-5 0,3-1-2 15,0 2 4-15,1-3-2 0,-1 1 0 0,2 0-4 16,0 0 5-16,2-1-6 0,-2 3 1 16,1-2 0-16,3 4 2 0,3-1-2 15,-4 1 0-15,3 0 6 0,-1 1-6 0,6 1 1 0,0 1 0 16,0-1 7-16,3 1 3 0,-2-2-1 15,2 0-4-15,7 5 0 0,0-2-1 16,0-1 1-16,-1-3 7 0,0-2-3 16,7 2 1-16,-7-4-1 0,-1-1-20 0,3-1 0 15,-4 0 0-15,5-2 0 0,-3-1 0 16,0 0 0-16,-3-1 0 0,5-2 0 16,-4-2 0-16,5 1 0 0,2-2 0 0,0-3 0 15,1 1 0-15,-1-2 0 0,0-1 0 16,5-3 0-16,-3 1 0 0,-4 1 0 0,-1-1 0 15,7-4 0-15,0 0 0 0,-2 0 0 16,-3-4 0-16,3 4 0 0,-2-3 0 16,-4 3 0-16,-2 0 0 0,4-3 0 0,-1-1 0 15,-1 2 0-15,-5 1 0 0,-1 2 0 16,1-2 0-16,-3 0 0 0,-1 1 0 16,2 0 0-16,-3 0 0 0,0 1 0 0,-4 0 0 0,2-1 0 15,0 0 0-15,-2-1 0 16,-2 0 0-16,-1 0 0 0,0-3 0 0,0-2 0 15,-4 0 0-15,-2-4 0 0,-4-4 0 16,-1-5 0-16,-3-3 0 0,-1-2 0 0,-2 2 0 16,-5-1 0-16,0 2 0 0,4 1 0 15,-4 3 0-15,2-1 0 0,-4 3 0 16,2 4 0-16,-2 0 0 0,-3 5 0 16,0 0 0-16,5 6 0 0,-13 0 0 0,2 5 0 15,5 4 0-15,-9 3 0 0,-7 2 0 0,-4 5 0 0,-7 3 0 16,11 2 0-1,-7 3 0-15,2 5 0 0,13-2 0 0,0 1-475 0,5-2-109 0,5 2-132 16,2-5-195 0,7-1 93-16,3-2-776 0,6-4-1035 0</inkml:trace>
  <inkml:trace contextRef="#ctx0" brushRef="#br0" timeOffset="55686.4">16648 15004 4046 0,'0'0'-159'16,"0"0"56"-16,3-6 41 0,-3 6 41 0,0 0 53 0,0 0 43 15,0 0 24 1,4-10 12-16,-4 10 10 0,2-7 10 0,-2 7 11 0,2-9 4 16,-2 9 6-16,1-9 1 15,-1 9 8-15,0-8 9 0,0 8 5 0,0 0 6 0,2-10 9 16,-2 10-25 0,0 0 10-16,0-9 3 0,0 9-3 0,0 0 2 0,0 0-2 15,-2-10-17-15,2 10-20 0,-5-8-11 0,1 4-13 16,4 4-10-16,-10-10-9 15,6 4-9-15,4 6-4 0,-11-10-4 0,8 8-2 0,3 2 1 16,-12-10-10-16,4 7-6 16,-1-1-2-16,0 1-3 0,-3 0-28 0,-1 1-28 15,1 0 0-15,-1 0 0 16,-3 0 0-16,3 1 0 0,-3-1 0 0,2 1 0 16,-4 1 0-16,3 0 0 0,-2 0 0 15,2 0 0-15,-3 3 0 0,6-2 0 0,-8 1 0 16,5 4 0-16,-2-3 0 0,0 2 0 0,0 0 0 15,0 1 0-15,1-1 0 16,3 1 0-16,-1-1 0 0,2 1 0 16,-4 1 0-16,3 0 0 0,-3 1 0 0,3-1 0 15,2-1 0-15,-3 3 0 0,3 0 0 16,-1-1 0-16,-1 1 0 0,2 0 0 0,-1-1 0 16,1 1 0-16,-1-1 0 15,3-3 0-15,-2 4 0 0,1 1 0 0,-1-1 0 16,1 1 0-16,-2-2 0 0,3-1 0 15,2 2 0-15,-3 0 0 0,2-1 0 0,1 1 0 16,-2-1 0-16,0 1 0 0,2-1 0 16,-1 2 0-16,1-2 0 0,2 0 0 15,-4-1 0-15,5 2 0 0,-3-1 0 0,3 2 0 16,-1-1 0-16,-2 0 0 0,4 1 0 16,-3 1 0-16,2 0 0 0,3 0 0 0,-3 1 0 15,0 1 0-15,2-1 0 0,2 2 0 16,0 0 0-16,-1 0 0 0,2-1 0 0,-1 3 0 15,4 1 0-15,0-2 0 0,-1 2 0 16,1-1 0-16,3-2 0 0,4 6 0 0,-4-2 0 16,2-2 0-16,3 1 0 0,-2 0 0 15,1-3 0-15,-1 2 0 0,3 1 0 0,-2-3 0 16,1 0 0-16,1-3 0 16,3 1 0-16,-4 0 0 0,2 0 0 0,3-2 0 15,0-1 0-15,-2-2 0 0,5 2 0 0,0-2 0 16,-1 0 0-16,4-2 0 0,-1-1 0 15,-6 0 0-15,6-1 0 0,-6 1 0 0,4-2 0 16,-4 1 0-16,4-1 0 16,-1 0 0-16,-1-2 0 0,-2 0 0 15,4-2 0-15,-2 2 0 0,0-2 0 0,-2 0 0 16,2-1 0-16,0-1 0 0,0 1 0 0,-2-2 0 0,6-2 0 16,-3-1 0-16,4-1 0 0,-4 0 0 15,2-1 0-15,-3 2 0 0,9-6 0 16,-6 2 0-16,-3 1 0 0,0 3 0 0,-4 2 0 15,-1-2 0-15,3 0 0 0,-5 1 0 16,0 0 0-16,1 2 0 0,-1-2 0 16,-2 2 0-16,4-2 0 0,-2 0 0 15,-2-1 0-15,1 1 0 0,-1-2 0 0,2-3 0 16,-1 2 0-16,3-4 0 16,-3 2 0-16,0-3 0 0,1-2 0 0,-2 1 0 0,3-1 0 15,-3 2 0-15,-3-1 0 0,-1 1 0 0,2-1 0 16,-2 1 0-16,-3-2 0 15,-2-2 0-15,0 0 0 16,-2-5 0-16,1 0 0 0,-11-10 0 0,-1-2 0 16,-7-7 0-16,6 10 0 0,-6 1 0 0,2 1 0 0,-4 3 0 15,-1 4 0-15,5 3 0 16,-5 3 0-16,1 4 0 0,8 4 0 0,-8 1 0 16,-1 4 0-16,-2 4 0 0,1 2 0 15,-4 2 0-15,-8 4 0 0,1 4 0 0,0-2 0 16,3 0 0-16,7 0 0 0,10-1 0 0,1-2-992 15,3-3 16-15,2-1 109 16,9-2-955-16,0 0-1248 0</inkml:trace>
  <inkml:trace contextRef="#ctx0" brushRef="#br0" timeOffset="56756.52">17453 12189 4433 0,'0'0'-304'0,"0"0"58"0,0 0 41 0,0 0 35 16,0 0 38-16,0 0 32 0,0 0 37 16,0 0 19-16,0 0 19 0,0 0 18 15,0 0 11-15,22-11 16 0,-22 11 15 16,7-6 16-16,-7 6 4 0,0 0 7 0,3-5-2 16,-3 5-1-16,0 0 5 0,0 0 13 15,0 0 18-15,0 0 18 0,0 0 5 0,-21 12 0 16,21-12 0-16,-11 7-5 0,7-6-8 15,4-1-7-15,-8 6-8 0,8-6-7 0,-7 5-4 16,7-5-4-16,-6 3-2 0,6-3-7 16,0 0-8-16,-5 4-4 0,5-4-4 0,0 0-13 15,0 0-36-15,0 0-64 0,-6 5-85 16,6-5-127-16,0 0-164 0,0 0-234 16,0 0 54-16,0 0 70 0,0 0-268 0,0 0-304 15</inkml:trace>
  <inkml:trace contextRef="#ctx0" brushRef="#br0" timeOffset="58292.13">18842 15362 2300 0,'0'0'40'0,"0"0"25"0,0-8 10 16,0 8 2-16,-2-10 1 0,2 10 23 15,0-12 14-15,0 6 11 16,0 6 4-16,0-14 5 0,2 9 11 15,-2 5 12-15,0-13 10 0,0 13 10 0,1-8 9 16,-1 8 0-16,0 0 1 0,-1-12-9 16,1 12-6-16,-2-8-4 0,2 8-6 0,0 0-8 15,-4-6-5-15,4 6-7 0,-6-6-1 16,6 6-8-16,-12-7-3 0,5 1 0 16,0 1-1-16,-2 2-15 0,0-3 7 0,0 4-15 15,-1-4-7-15,1 3-1 0,-4-1-7 16,-1 3-27-16,1-3 0 0,-5 4-3 0,2-2-2 15,2 2-2-15,-3-1 3 16,3 1-3-16,14 0-5 0,-27 0 2 0,15 0-7 16,-1 1-1-16,-1-1-1 0,1 2 2 0,1 0 3 15,-1 1-2-15,1 1 10 0,1 1-8 16,-4 0 0-16,-1 2-2 0,3-1-2 0,-1 4-6 16,2-2-2-16,-6 1-3 0,7 2-2 0,-5 0 4 15,3 1-11-15,4-2-23 16,-1 2-4-16,1-2 0 0,-1 2 0 0,0-1 0 15,3 0 0-15,-1 0 0 0,1-1 0 16,1 0 0-16,-2 1 0 0,3-1 0 0,-1 1 0 16,1 0 0-16,-2 0 0 0,3-1 0 15,-1 1 0-15,-1 0 0 0,3 0 0 16,-1 0 0-16,-2 0 0 0,5 1 0 16,-2-2 0-16,-1 2 0 0,2 0 0 15,0 0 0-15,2-2 0 0,2 1 0 0,-2 1 0 0,2 0 0 16,0 0 0-16,0 0 0 15,2 0 0-15,-2-2 0 0,4 2 0 0,-2 2 0 16,-1-3 0-16,5 2 0 0,-5 1 0 16,6-3 0-16,-4 0 0 0,3 3 0 0,-1-3 0 15,1 0 0-15,1-1 0 16,-1 2 0-16,-1-2 0 0,3 1 0 0,0-3 0 0,-3 3 0 16,3-1 0-16,-1-1 0 15,3 0 0-15,0 0 0 0,-3-2 0 0,-2 0 0 16,5 1 0-16,-1-1 0 0,2 0 0 0,1 0 0 0,-1-2 0 15,3 2 0 1,-2-2 0-16,4-1 0 0,-1 0 0 0,-2-2 0 0,4 2 0 0,-2-1 0 16,1 1 0-1,0-2 0-15,-2-1 0 0,3-1 0 0,-2-1 0 0,2-1 0 16,0-3 0-16,2 1 0 16,-2 0 0-16,2-4 0 0,0 1 0 0,-4 2 0 15,-1-2 0-15,2 0 0 0,-2 0 0 0,-1 2 0 16,-3 1 0-16,-1 0 0 0,1-1 0 15,-3 1 0-15,2-1 0 16,-2 0 0-16,1 0 0 0,1-1 0 0,0 2 0 16,2-3 0-16,-2-2 0 0,3 0 0 0,-3-1 0 0,2-2 0 15,2 0 0-15,-4-1 0 16,3-1 0-16,-5-1 0 0,2 1 0 0,0 1 0 16,-2-3 0-16,-2-2 0 0,0 3 0 0,-4-6 0 15,1-1 0-15,0-2 0 0,-4-1 0 16,-2-13 0-16,-2 1 0 0,1-2 0 15,-6-2 0-15,2 1 0 0,0 0 0 16,-6 5 0-16,2 1 0 0,2 3 0 0,-3 3 0 16,1 8 0-16,0 3 0 0,-8-4 0 15,-5 4 0-15,-1 2 0 0,-4 3 0 0,2 6 0 16,2 3 0-16,0 0 0 16,0 1 0-16,0 0 0 0,5 1 0 15,-1 2 0-15,1-1 0 0,0 4 0 0,3-1 0 0,-4 0 0 0,6 3 0 16,0-1-555-1,-5-2-458-15,7 2 92 0,1-3-1018 0,12-2-1360 0</inkml:trace>
  <inkml:trace contextRef="#ctx0" brushRef="#br0" timeOffset="59606">18205 12582 5450 0,'0'0'-201'0,"0"0"42"0,0 0 33 0,0 0 36 15,0 0 43-15,0 0 26 16,0-24 15-16,7 14 4 0,4-1 7 0,-2-4 0 16,4 2 4-16,1-3-5 0,0 2 6 0,0-1 4 0,7-5 3 15,-4 0 5-15,1 5-2 16,-5 4 0-16,-2 1 4 0,3-1 4 0,-3 0 0 0,-1 2 8 15,-1 2 3 1,-2-1-2-16,3 1 1 0,-4 0-2 0,2 0-7 0,-3 1 1 16,2-1-4-1,1 0-1-15,-2-2-3 0,2 2-3 0,-3 1 0 0,3-1-1 0,0 0-5 16,-2 0 1 0,-1 0-4-16,1 2-2 0,-1-2 2 0,2 2-1 15,-7 5 0-15,5-9-4 0,-5 9 0 16,6-7-3-16,-6 7 1 0,3-4-2 0,-3 4 5 15,0 0 5-15,0 0 3 0,0 0 11 16,0 0 12-16,0 0 14 0,0 0 11 0,0 0 5 16,-32 1 13-16,32-1 6 0,-21 8 6 15,12-2-3-15,-2-3-6 0,-2 2 10 16,4-1-3-16,0 1 2 0,-1-2 19 0,1 1 1 16,-1-1-2-16,10-3 0 15,-13 5 0-15,13-5 0 0,-13 4 2 0,13-4-8 16,-12 1-12-16,12-1-6 0,0 0-11 15,-13-6-4-15,13 6-12 0,-8-7-3 0,8 7-9 16,-2-10-4-16,2 10-6 0,-1-9-6 16,1 9-11-16,0 0-2 0,0 0-4 0,0 0 5 15,9-9-9-15,-9 9 3 0,0 0-4 16,0 0 3-16,32 11 0 0,-21-6 0 16,3 0-2-16,1 0-1 0,1 0-3 0,-5 0 1 15,3 0 4-15,-2-1-4 0,0 1 3 0,0-1-2 16,-1-1 2-16,1 0-5 0,-5 1-1 15,4-3-1-15,-4 3-3 0,-7-4 1 0,14 7-3 16,-6-4 3-16,-8-3-4 0,14 6-17 16,-14-6-38-16,5 5-62 0,1-1-70 15,-3 0-87-15,-3-4-118 0,8 7-119 16,-5-2-139-16,-3-5-188 0,2 4 82 0,-2-4 86 16,0 0-567-16,0 0-703 0</inkml:trace>
  <inkml:trace contextRef="#ctx0" brushRef="#br0" timeOffset="61651.19">21203 15370 3232 0,'0'0'-104'0,"0"0"39"0,0 0 30 15,0 0 31-15,0 0 41 0,0 0 40 16,-4-8 37-16,4 8 41 0,0 0 11 0,0 0 29 15,0 0 22-15,0 0 15 16,0 0 10-16,0 0 17 0,-4-7 16 0,4 7 9 0,0 0 5 16,0 0-2-16,0 0-7 15,0 0-7-15,0 0-5 0,0 0-6 0,0 0-11 16,-11-5-11-16,11 5-18 16,0 0-25-16,-12-7-23 0,12 7-16 0,-9-6-145 0,9 6-13 15,-13-5 0-15,13 5 0 0,-16-3 0 0,5 3 0 16,11 0 0-16,-26 2 0 15,8-1 0-15,1 3 0 0,0-1 0 0,-2 1 0 16,2 1 0-16,-2 1 0 16,2-3 0-16,-1 2 0 0,3-1 0 0,-2 2 0 0,0-1 0 15,0 0 0-15,0 2 0 16,1-1 0-16,0 1 0 0,-4 4 0 0,4-2 0 0,-4-1 0 16,1 2 0-16,2-1 0 0,-2 0 0 0,-1 1 0 15,4 0 0-15,-4-1 0 16,4 1 0-16,-4 0 0 0,1-1 0 0,2 1 0 0,5-3 0 15,-6 3 0 1,2 2 0-16,3-3 0 0,0-1 0 0,0 1 0 0,0-1 0 16,1 2 0-16,1-2 0 15,-1 0 0-15,0 3 0 0,3-1 0 0,0-2 0 0,-1 3 0 16,1-1 0 0,-1 0 0-16,0-1 0 0,1 1 0 0,0 2 0 15,-2-2 0-15,4 1 0 0,0 0 0 16,-1 2 0-16,3-1 0 0,-2-2 0 0,4 0 0 15,-1 1 0-15,-2-1 0 0,6 0 0 0,-3 2 0 16,1 0 0-16,2 0 0 0,-2 0 0 16,0 2 0-16,2-2 0 0,0 2 0 0,0-3 0 15,0 2 0-15,0 0 0 16,2 2 0-16,0-2 0 0,0 0 0 0,1 0 0 16,-3 0 0-16,4 3 0 0,0-2 0 0,1 2 0 15,2 0 0-15,-2-3 0 0,3 3 0 16,-3-1 0-16,4 3 0 0,4-3 0 0,-4-1 0 15,3 0 0-15,-1-1 0 0,2 0 0 16,1-2 0-16,-3-1 0 0,3-1 0 16,-1 0 0-16,-1-1 0 0,2-2 0 15,-1 2 0-15,3-1 0 0,-1-2 0 0,0 2 0 16,0-2 0-16,3-2 0 16,-2 1 0-16,4 1 0 0,-3-3 0 0,2 1 0 0,0 1 0 15,1-3 0-15,-2 2 0 0,2-1 0 16,-2 0 0-16,1-2 0 0,3 2 0 15,-2-2 0-15,1-2 0 0,0-2 0 0,3 3 0 16,1-5 0-16,-2 4 0 0,4-4 0 16,7-2 0-16,-5 2 0 0,-6 1 0 0,1-1 0 15,-3 2 0-15,-1-1 0 0,-4 1 0 16,4 0 0-16,-5 2 0 0,-1-2 0 16,0 1 0-16,2 0 0 0,-1-1 0 15,1 1 0-15,-4 1 0 0,4-3 0 0,3-1 0 16,-2-1 0-16,4-1 0 0,0 0 0 15,7-6 0-15,-1 0 0 0,-4 4 0 16,-4 0 0-16,-2 1 0 0,1 0 0 0,-3 1 0 16,-2 1 0-16,-1 0 0 0,-3 2 0 15,2 0 0-15,-3 0 0 0,1-1 0 0,2 1 0 16,0 0 0-16,-4 0 0 0,2-1 0 16,3-2 0-16,-2 0 0 0,1-1 0 0,-1-1 0 15,3 0 0-15,-2-1 0 0,-1 1 0 16,-1 0 0-16,0 1 0 0,-2 0 0 15,0 3 0-15,3-1 0 0,-9 1 0 0,5-2 0 16,-1 3 0-16,-5 5 0 0,9-12 0 16,-5 5 0-16,-1 2 0 0,1-2 0 0,-2-1 0 15,1 1 0-15,-3-2 0 0,4-1 0 16,-1-2 0-16,-1 2 0 0,-2-3 0 0,0 2 0 16,0-3 0-16,-2 0 0 0,-1 0 0 15,-1-1 0-15,1-1 0 0,-1-1 0 0,-1-1 0 16,-1 2 0-16,0-1 0 0,-4-2 0 15,5 3 0-15,-5-2 0 0,0-2 0 16,1 4 0-16,0-1 0 0,-3-1 0 0,1 3 0 16,0-1 0-16,-3 1 0 15,1 0 0-15,-3 1 0 0,1 0 0 0,1 1 0 16,-2-1 0-16,-2 2 0 0,4 0 0 16,-6 2 0-16,5-3 0 0,-2 2 0 0,0 1 0 15,0-1 0-15,-3-1 0 0,5 0 0 0,-2 3 0 16,-2 1 0-16,7 1 0 0,0-2 0 15,-4 4 0-15,-3 1 0 0,4 0 0 0,-6 2 0 16,-4 0 0-16,-3 4 0 16,-14 4 0-16,0 0 0 0,-9 6 0 0,-3 2 0 15,4 1 0-15,12 0 0 0,2 1 0 16,4 1 0-16,5 2 0 0,2-3 0 0,2 4 0 16,9-2 0-16,1-3 0 0,2 2 0 0,2 1 0 15,6-4 0-15,-4 2-656 0,3-4-346 16,2 0-1220-16,2 0-1625 0</inkml:trace>
  <inkml:trace contextRef="#ctx0" brushRef="#br0" timeOffset="64676.2">22822 11792 6255 0,'0'0'-242'0,"8"-7"32"15,-8 7 46-15,0 0 32 0,-2-7 44 16,2 7 23-16,0 0 11 0,0 0 3 0,-8-11 4 16,8 11 7-16,-9-3 3 0,9 3-2 15,-14 0 7-15,14 0-4 0,-18 7 8 0,2 1-1 16,1 3 12-16,0 1-3 15,-8 5-4-15,2 4 8 0,6-4 1 0,2-3-3 16,1 1 8-16,2-2-4 0,5-1 5 16,-1 0-3-16,4-1 4 0,1 1 9 0,1-2 23 15,3 0 11-15,5 2 20 0,1-1 10 16,7 1 8-16,-2-2 0 0,8 0-1 16,4 2-5-16,7 2-2 0,-1-2-7 0,0 2-2 15,3-2-7-15,-1 1-5 0,-4 1-7 0,-1-2 0 16,-8-1 0-16,-4-2 17 0,-3 2 26 15,-5-1 26-15,-4 1 25 0,-3-1 9 0,0 0 9 16,-6 3 5-16,-1-2-4 16,-2 1-2-16,-7 2-9 0,1 0-3 15,-7-4-19-15,4 2-11 0,-6-2-15 0,1-1-8 16,1 0-5-16,-1-4-10 0,1-3-4 0,4 2-9 16,3 0-23-16,-1-4-23 0,3 0-32 0,-3 0-42 15,14 0-60-15,-17-6-67 16,14 3-77-16,-2-3-89 0,5-1-83 0,3-4-88 15,4-1-120-15,2 0-101 0,4-3 68 16,7-6-561-16,1 3-703 0</inkml:trace>
  <inkml:trace contextRef="#ctx0" brushRef="#br0" timeOffset="64881.56">23077 11909 3515 0,'-2'-11'63'0,"4"4"63"0,-2 7 41 0,-2-12 19 0,2 12 10 0,-1-7-14 16,1 7-19-16,0 0-18 0,0 0 10 15,0 0-8-15,0 0-10 0,15 19-12 16,-7-7-17-16,3 3-8 0,3 1-6 16,-3-3-12-16,4 10-37 15,-2-4-49-15,5 2-71 0,-5-5-103 0,0-2-103 16,-3-2-111-16,-1 0-146 0,-1-3-127 0,-5 0 66 0,6-3-423 16,-6-1-496-16</inkml:trace>
  <inkml:trace contextRef="#ctx0" brushRef="#br0" timeOffset="65026.03">23220 11779 2738 0,'-11'-10'90'0,"-4"2"35"0,2 2 0 0,1 1 8 16,2 2-4-16,3-1-23 0,7 4-8 16,-16-6-56-16,13 4-76 0,3 2-62 0,0 0-85 15,0 0-109-15,0 0-166 0,0 0-36 0,28 0 53 16,-15 4-105-16,5-1-46 15</inkml:trace>
  <inkml:trace contextRef="#ctx0" brushRef="#br0" timeOffset="65834.57">23369 11805 1706 0,'0'0'207'0,"0"0"49"15,0 0 29-15,0 0 18 16,6 9 12-16,-6-9-14 0,0 0-18 0,0 0-15 16,-2 8-12-16,2-8-21 0,0 14-16 0,0-2-20 15,2-3-13-15,0 1-11 0,-2 3-17 16,1-2-4-16,3-1-17 0,-2 3-10 15,0-5-10-15,1-1-15 0,-3 0-10 16,0-7 0-16,7 11-14 0,-5-7 1 0,-2-4 18 16,0 0-12-16,0 0-7 0,0 0-2 15,20-12-12-15,-12-1-4 0,0 1-6 16,-3-1 0-16,3 1-5 0,-2 2 7 16,0 2 1-16,-2-1 2 0,-1 4-8 0,1-1-13 15,-4 6-7-15,5-7 2 0,-5 7-2 0,0 0-2 0,25 5 1 16,-12 3 0-16,1 0-9 15,4-1 2-15,-2 3-5 0,4 2 3 0,4 4-5 0,-5-6-20 16,-1 0-17 0,-5-3-15-16,1 0 4 0,-5 0-7 0,-2-4 0 0,0-1-2 15,-7-2-15-15,16-2-10 16,-7-3-14-16,-3-1-14 0,2-7-13 16,-2-1-14-16,-1-3-16 0,-3-3-16 15,0-6-7-15,-4-12-12 0,-1-4 1 0,-7-14-2 16,-2 0 9-16,-4-6 6 0,-4-2 6 15,-7-17 23-15,-1-2 12 0,-3-1 13 0,1 5 15 16,5 18 20-16,-4 3 20 0,3 0 25 16,-2 9 27-16,-1 4 33 0,2 6 33 0,4 10 29 15,5 6 29-15,2 3 14 0,5 6-10 16,1 6-19-16,2 3-5 0,8 5 9 0,0 0 19 16,-14 32 6-16,16 8 8 0,3 18-2 15,8 10 17-15,12 29-1 0,11 10-4 0,8 7-13 16,9 7-9-16,20 37-20 0,-1-2-7 15,-17-35-9-15,3-3-24 0,-5 2-33 0,0-7-26 16,-7-5-22-16,-1-10-18 0,-4-7-11 16,-13-10 3-16,-9-24 6 0,-3 0 4 0,-7-9-3 15,-2-14 4-15,-3-6 4 16,0-9-8-16,-4-5-4 0,-4-10-18 0,0-3-3 16,4-1-10-16,-11-14 2 0,-1-15-7 0,-1-16-9 15,-6-12 1-15,1-7 5 0,-5-27 4 16,-2-4 5-16,-2-5 8 0,3-1 6 0,-1 6 5 15,4 9 3-15,8 24 13 0,2 9 15 16,2 13 13-16,6 4 3 0,3 7-2 16,0 7 4-16,3 1-3 0,6 3 1 15,4 2 5-15,-1 3-5 0,8 4-1 0,-2 0 1 16,4 7-1-16,1 1-6 0,2 2 1 16,7 8 1-16,-2 5-2 0,-4 1 2 0,-6 1 0 15,-11 3-4-15,-1-1 3 0,-6 1 1 0,-4 5-3 16,-1 1 3-16,-10 7-12 0,1-5-24 15,-6 4-29-15,0-7-38 0,-6-2-51 0,5-10-63 16,2-5-59-16,0-3-58 16,-1-10-65-16,-2-9-67 0,1-11-86 0,-2-17-89 15,7-10 54-15,3-10-366 0,3-14-427 16</inkml:trace>
  <inkml:trace contextRef="#ctx0" brushRef="#br0" timeOffset="66016.28">23838 11112 2492 0,'3'-32'54'0,"-3"12"60"15,0 4 44-15,-2 2 32 16,4 6 27-16,-4 0 30 0,2 8 22 0,0-11-5 15,0 11-6-15,0 0 19 16,0 0-3-16,0 0-8 0,0 0-24 0,6 34-26 0,2-3-19 16,3 6-16-16,6 10-21 15,1 2-11-15,3 3-24 0,1 1-46 0,3 1-76 16,4-3-89-16,-1-1-95 0,1-9-94 16,-1-4-91-16,-3-9-79 0,2-8-115 0,-5-2-125 15,0-8 62-15,-5-7-469 0,-2-3-563 16</inkml:trace>
  <inkml:trace contextRef="#ctx0" brushRef="#br0" timeOffset="66316.28">24374 11440 2964 0,'9'-9'-19'0,"-8"3"29"0,5 2 26 0,-6 4 44 0,0 0 59 0,0 0 50 15,0 0 19 1,0 0 8-16,0 0 3 0,0 0-7 0,0 0-13 0,18 10-9 16,-18-10-19-16,0 0-15 0,7 9-15 0,-7-9-10 15,5 3-14-15,-5-3-7 16,0 0-9-16,0 0-10 15,13-8-9-15,-6 1-6 0,-5 0-3 0,0-3-6 0,-4 0-5 16,-5 1-5-16,4-2-6 0,-5 3-4 0,1 2-4 16,-5 3-3-16,12 3-4 15,-24 1-1-15,8 5 1 0,1 4 9 16,1 6 7-16,3 1 10 0,4 4 13 0,0 3 3 16,4 0-8-16,3 0-1 0,2 1-10 15,8 5-1-15,1-3-6 0,0-8-7 0,10 5-8 16,4-7-23-16,9-5-33 0,8-5-62 15,4-2-106-15,-1-6-139 0,14-10-149 16,1-3-221-16,-5-7-75 0,0 0 88 0,-2-2-624 16,-3 1-766-16</inkml:trace>
  <inkml:trace contextRef="#ctx0" brushRef="#br0" timeOffset="66881.22">25215 10287 3507 0,'-19'-40'86'0,"2"5"42"0,5 6 42 0,1 7 16 15,2 5 0-15,2 3-1 0,2 5-25 0,1 9 14 16,4 0 32-16,-6 23 27 16,12 14-10-16,-1 22 3 0,7 11 2 0,11 25-7 15,-2-1-7-15,9 0-20 0,1-1-18 16,-1 1-18-16,5-3-16 0,-5-5-11 16,-5-4-15-16,-7-23-8 0,-2 0-12 0,-3-6-10 0,-5-10-7 15,0-5-6-15,-3-4-7 0,3-6-10 0,-6-8-4 16,-1-6-1-1,4-2 0-15,-1 0-2 0,-2-5-1 0,-1-4-15 0,-1-3-22 16,0 0-2-16,0 0-5 16,0 0-1-16,0-36-4 0,2 12 0 0,2-11 2 15,1 2-1-15,1 0-1 0,2 2 1 0,2 7-1 16,-3 4-4-16,-2 2-5 0,6 5 1 16,0 2 6-16,-2 6 5 0,3 3 1 0,1 4 8 15,3 2-1-15,-3 2-4 0,2 7 0 0,0 0 3 16,-1 3 0-16,1 8 1 0,-12-2-1 15,3-3 4-15,-4 1-5 0,-4 3-8 0,-4-1 0 16,1 2 0-16,-4 3 0 16,-3 3 0-16,-3-5 0 0,-3-3 0 0,5-4 0 15,-1-6 0-15,3-2 0 16,-2-5-130-16,3-1-129 0,1-7-142 0,0-1-158 16,-1-12-192-16,0-3-100 0,5-3 98 0,3-4-773 0,4 0-971 15</inkml:trace>
  <inkml:trace contextRef="#ctx0" brushRef="#br0" timeOffset="67316.14">25857 11298 4219 0,'0'6'-2'0,"0"1"3"16,0-1 5-16,0-6 36 0,4 6 48 0,-4-6 16 0,9 3-3 15,-9-3-13-15,21-1-8 0,-6-4-8 0,3-1-8 16,-2-4-3-16,4 0-11 15,-6 2 0-15,2-2-3 0,-7 1 4 16,1-1 22-16,0-3 24 0,-5 2 19 16,-1 0 10-16,-2-1 1 0,-4-5-1 0,-4 0-1 15,-1-12-8-15,-7 0-10 0,-1 0-7 16,-2 0-10-16,2 2-8 16,-4 5-9-16,2 0-7 0,1 8-11 0,3 4 1 0,-1 2-3 0,5 0-11 15,2 3-6-15,-1 2-6 16,8 3 4-16,-15-4-10 0,15 4-2 0,-8-5 6 15,8 5 5-15,0 0 1 0,15-8 5 16,5-1 1-16,10-1-10 0,4-3-4 0,2 2 0 16,0 1-8-16,0 4-1 0,-7 3-3 15,-2 2 0-15,-8 2 4 0,6 2 16 16,-3 3 3-16,7 8 10 0,-10-3 1 16,-2 1-6-16,-1 4-8 0,-2 8-3 0,-2-4-3 15,-1-1-4-15,-3 4-12 0,4 4-3 0,-7-4-43 16,3-3-41-16,-1-2-64 0,2 0-74 15,-2-3-94-15,-3 0-105 0,-1-6-87 0,3 2-111 0,0-3-151 16,-2-3 61 0,2-3-652-16,-6-2-806 0</inkml:trace>
  <inkml:trace contextRef="#ctx0" brushRef="#br0" timeOffset="67595.87">26469 10939 3759 0,'3'-11'89'15,"-3"0"65"-15,0 4 44 0,0 0 32 0,0 7 35 16,0-10 23-16,0 10-2 0,0 0-13 15,0 0 17-15,0 0 8 0,0 0-9 0,0 0-19 16,0 0-22-16,19 21-24 0,-12-9-24 16,1 1-20-16,2 3-15 0,1 3-21 0,3-4-12 15,0 0-25-15,2-1-26 0,1-2-60 16,4-5-21-16,0-2 0 0,0-1 0 16,0-3 0-16,-2-2 0 0,2-4 0 0,0-5 0 15,-4 3 0-15,0-6 0 0,-3-1 0 0,-3-1 0 16,-2-3 0-16,0-3 0 0,-6-1 0 15,-1-3 0-15,-6-13 0 0,-2 1 0 0,-2 1 0 16,-3 0 0-16,4 5 0 16,-7 4-8-16,7 8-250 0,-2 7-111 0,-4 5-128 15,2 4-142-15,-1 3-223 0,12 0 68 16,-24 10 93-16,11-3-681 0,1 0-835 0</inkml:trace>
  <inkml:trace contextRef="#ctx0" brushRef="#br0" timeOffset="67866.3">26966 10029 4114 0,'-9'-28'157'0,"4"8"25"0,-1 4 16 0,3 4 13 0,-1 4 32 0,0 3 28 16,4 5 48 0,0 0 33-16,-5 22-5 0,5 14-15 0,5 9-12 0,3 17-12 15,3 4-22-15,4 21-21 0,6-1-27 0,0-2-190 16,-4-16-48-16,2-2 0 15,-2 0 0-15,0-3 0 0,-1-3 0 0,-1-6 0 0,-2-2 0 16,-2-6 0-16,2-10 0 16,-8-10 0-16,2-5 0 0,-1-4 0 0,0-2 0 15,-5-3-74-15,4-7-379 16,-1-3-113-16,-4-2-110 0,0 0-154 0,0 0 41 0,7-20 79 16,-7 7-682-16,-4-2-845 0</inkml:trace>
  <inkml:trace contextRef="#ctx0" brushRef="#br0" timeOffset="68036.03">26979 10861 3859 0,'-24'-3'51'0,"2"6"55"16,7-2 54-16,2-1 60 0,1 2 63 0,12-2 57 0,-19 1 22 16,19-1 6-16,-14 2-11 15,14-2-22-15,0 0-23 0,0 0-25 0,0 0-32 16,0 0-29-16,31-10-68 16,-8 3-99-16,7-7-136 0,5 1-157 0,1-2-203 15,8-6-242-15,-1 2-185 0,-9 4 89 0,4 1 79 16,-1 1-656-16,5 2-808 0</inkml:trace>
  <inkml:trace contextRef="#ctx0" brushRef="#br0" timeOffset="68416.22">27561 10643 4055 0,'-11'3'184'0,"3"1"7"0,8-4 22 16,-7 1 25-16,7-1 43 0,0 0 0 15,0 0-12-15,0 0-25 0,0 0-22 0,0 0-23 16,0 0-17-16,21-21-22 0,-10 14-15 16,5-6-13-16,-3-1-15 0,-2 1-9 15,-1-1-8-15,-1-3-4 0,-2 3-8 0,-3-1-3 16,1-1-1-16,-8 5-6 0,-1-5-7 16,-3 5-8-16,-6 0-4 0,-5 7-3 15,-8 3 9-15,-1 3 11 0,-11 7-27 0,0 7-49 16,-2 6 0-16,2 5 0 0,3 4 0 15,10-3 0-15,11 1 0 0,1 2 0 0,4 1 0 16,8-4 0-16,1-5 0 0,10 8 0 16,1-1 0-16,5-3 0 0,9-3 0 15,2-2 0-15,4-4 0 0,-1-3 0 16,4-6 0-16,-1-1 0 0,-7-2 0 0,-1-4 0 0,-1-1 0 16,-4-1 0-16,-3-3 0 0,3 3 0 15,-4-4 0-15,-2 1 0 0,-3-1 0 0,-1 1 0 16,-3 1 0-16,-7 2-296 0,7-5-718 15,-7 5 87-15,0 0-1098 0,0 0-1440 16</inkml:trace>
  <inkml:trace contextRef="#ctx0" brushRef="#br0" timeOffset="69136.03">28024 10769 5626 0,'-13'6'17'0,"1"-5"44"0,12-1 32 15,-9 2 36-15,9-2 23 0,0 0 32 16,0 0 7-16,0 0 3 0,0 0-12 0,0 0-18 16,0 0-16-16,43-24-17 15,-6 11-18-15,9-4-44 0,4-3-71 0,-1-2-98 16,4-2-116-16,3-2-151 16,-4 2-181-16,0-1-250 0,-9 0 21 0,-9 7 75 15,-9 1-639-15,-5 1-798 0</inkml:trace>
  <inkml:trace contextRef="#ctx0" brushRef="#br0" timeOffset="69466.17">28763 10185 4010 0,'4'-7'155'16,"-4"7"-1"-16,0 0-20 0,0 0 38 0,0 0 58 15,0 0 43-15,18 24 6 0,-11-5-3 0,4 12-8 16,5 4-21-16,-1 8-20 0,2 5-21 15,-2-5-20-15,-3-6-18 0,1 1-16 16,-4-6-19-16,3-3-11 0,-5-7-10 16,1-3-5-16,-4-5-14 0,0-2-3 15,0-4 10-15,0 3 26 0,-3-6 21 16,-1-5-123-16,0 0-24 0,0 0 0 0,0 0 0 0,-25-25 0 16,11-4 0-16,-2-7 0 0,-2-11 0 15,5-9 0-15,4-7 0 0,6-10 0 16,4-8 0-16,5-22 0 0,9-3 0 0,2 3 0 0,10 3 0 15,4 13 0 1,3 15 0-16,-6 24 0 0,5 10 0 0,-6 17-264 0,-3 4-144 0,-1 14-92 16,-2 6-94-1,-4 6-140-15,6 10-76 0,-6 7 86 0,-2 5-690 16,-5 8-865-16</inkml:trace>
  <inkml:trace contextRef="#ctx0" brushRef="#br0" timeOffset="69902.64">28763 10629 4111 0,'-17'7'112'0,"4"-2"27"0,2-2 29 0,2-1 41 0,9-2 34 15,-12 4 31-15,12-4 1 16,0 0-15-16,0 0-22 16,0 0-24-16,0 0-20 0,49-33-25 0,-3 9-17 15,5 0-15-15,7-2-17 0,-6-1-13 0,6 1-26 16,-7 2-16-16,-4 4-12 0,-8 4-8 15,-8 3 0-15,-7 4-11 0,-7 0-6 0,-2 4-3 16,-3 1-2-16,-5 3 5 0,-7 1 11 0,0 0 17 16,0 0 20-16,20 8 16 0,-18 0 12 15,-2-8-1-15,2 13-2 0,-2-5-30 0,1 1-71 16,-1 2 0-16,4-2 0 16,0 2 0-16,1 1 0 0,6 0 0 0,0-2 0 15,0-2 0-15,4 0 0 0,0-3 0 0,3 0 0 16,-2-2 0-16,2-1 0 0,-5-2 0 15,-13 0 0-15,28-5 0 0,-14 2 0 0,-3-4 0 16,-1-1 0-16,-2 0 0 16,-6 0 0-16,-2-4 0 0,-4-4 0 0,-4-1 0 15,-7-5 0-15,-3 0 0 16,-4 1 0-16,1 4 0 0,3 3 0 0,2 3 0 16,2 5 0-16,-3 2-179 0,5 3-145 0,-2 2-87 0,3 3-90 0,-3 2-104 15,6-2-161 1,6 2-15-16,2-6 78 0,0 0-631 0,19 8-789 15</inkml:trace>
  <inkml:trace contextRef="#ctx0" brushRef="#br0" timeOffset="70316.1">29763 10492 3457 0,'10'8'16'0,"-3"-3"72"16,-3 1 50-16,2-1 38 0,-6-5 38 16,0 0 45-16,5 7 32 0,-5-7-10 15,0 0-10-15,0 0-15 0,7 5-32 16,-7-5-17-16,0 0-15 0,0 0-19 0,0 0-15 15,0 0-10-15,0 0-20 0,7-21-18 16,-7 10-17-16,2-4-6 0,-2-2-10 16,-4-5-6-16,-1-9-8 0,-5-1 7 0,0-1-18 15,-3 2-3-15,-1 1 11 0,0 0-3 16,-4 6-6-16,2 0 2 0,2 9-5 0,3 1-3 16,0 5-4-16,2 2-4 0,2 1-11 15,-1 1-4-15,2 1-5 0,6 4 0 0,-9-8-9 16,9 8 3-16,-2-7-3 0,2 7 5 15,14-9-2-15,2-1 1 0,4-2-1 0,7-2-3 16,-3 6 3-16,-3-1-8 0,0 4 2 16,-2 0-4-16,0 3-1 0,-4 2 5 0,2 7 14 15,3 2 11-15,-6 4 5 0,8 10 2 16,-8 2 1-16,4 4-4 0,-7 3 0 16,-4 0-5-16,4 2-24 0,-2-3-5 0,0 1 0 15,1-1 0-15,1 0 0 0,-1-8-43 16,-2-3-105-16,1-1-74 0,2-2-82 0,-1-5-97 15,3 2-103-15,-2-6-113 0,1-1-199 16,0-2 50-16,0-1 93 0,0-4-584 16,-12 0-719-16</inkml:trace>
  <inkml:trace contextRef="#ctx0" brushRef="#br0" timeOffset="70636.03">30544 10087 3490 0,'-3'-13'38'0,"-1"2"40"0,-2 3 23 15,2 2 32-15,-2 0 20 0,1 2 14 0,5 4 10 16,-20 1 4-16,7 7 6 15,-4 4 8-15,-3 11 3 0,0 5 1 16,3 3-5-16,4 5-6 0,2 0-20 16,0 0-14-16,10 0-14 0,-3 2 9 0,8-2-34 15,1-4-10-15,3 1-16 0,5-4-36 16,3-3-62-16,1-4-71 0,2-3-83 16,1-7-128-16,4-7-149 0,-3-3-216 0,6-6-88 15,9-3 67-15,0-1-545 0,0-6-684 0</inkml:trace>
  <inkml:trace contextRef="#ctx0" brushRef="#br0" timeOffset="70986.24">31026 10075 3686 0,'-6'6'117'0,"1"-4"16"0,-1 2 28 0,6-4 26 0,-5 7 33 15,5-7 10-15,0 0 9 0,0 0 8 0,0 0-35 16,11 9-20-16,-11-9-21 0,21-4-13 15,-6-1-13-15,8-2-13 0,-2-1-20 0,8-6-8 16,-1-3-12-16,-2 1-5 16,-3-3-9-16,0 2-4 15,-6-3-1-15,-5 2-11 0,-5 2-2 0,-1 2 18 16,-2 1-8-16,-6 4 3 0,-2 0-1 16,-5 2-15-16,-7 5-8 0,-20 9 2 0,-11 6-1 0,-5 10 3 15,2 4 18-15,7 5 22 0,3 6 15 16,8-1 8-16,5-1 0 0,10-4-2 0,4 1-66 15,4-2-48-15,7-5 0 0,2-3 0 16,7-2 0-16,-2 1 0 0,8 2 0 0,5-1 0 16,2-4 0-16,5-2 0 15,-2-7 0-15,10 0 0 0,-7-3-293 16,14-1-302-16,3-1-213 0,-2 0-94 16,-1 3 98-16,12 6-825 0,-1 0-1067 0</inkml:trace>
  <inkml:trace contextRef="#ctx0" brushRef="#br0" timeOffset="71345.96">32024 10521 4494 0,'-15'-10'-13'0,"5"7"27"0,10 3 26 16,-30 4 25-16,-6 7 34 0,-12 2 37 15,-13 6 29-15,-26 7 24 0,-16 3 3 16,-16 7 2-16,-17 4-7 0,-63 18-11 15,-6 9-30-15,-37 15-9 0,-45 18 3 0,-38 9 25 16,-159 61 31-16,7 0 29 0,2-7 36 16,24 8 10-16,134-42-12 0,-117 54-16 15,147-49-33-15,7 1-210 0,16-5 0 0,23-6 0 16,28-6 0-16,26-10 0 0,37-15 0 16,55-34 0-16,16-14 0 0,25-10 0 15,13-8 0-15,10-5 0 0,6-8 0 0,9 0 0 16,2-5 0-16,5-2 0 0,0-3 0 0,0 2 0 15,5-3 0-15,-1 1 0 0,5-4 0 16,-7 5 0-16,7-5 0 0,-11 3 0 0,11-3 0 16,-3 4 0-16,3-4 0 15,0 0 0-15,-8 4 0 0,8-4-90 0,0 0-511 0,0 0-153 16,0 0-165-16,34-10 86 0,-16 5-865 16,2-2-1134-16</inkml:trace>
  <inkml:trace contextRef="#ctx0" brushRef="#br0" timeOffset="92176.07">11376 12637 958 0,'9'-5'186'0,"-9"5"-37"16,3-5-6-16,-3 5 3 0,9-6-1 15,-9 6 4-15,6-5 4 0,-6 5 10 0,8-5 17 16,-8 5 25-16,6-3 13 16,-6 3 7-16,0 0 5 0,7-7-1 0,-7 7 0 15,0 0-2-15,8-5-6 0,-8 5-7 16,0 0-10-16,5-6-8 0,-5 6-5 16,0 0-11-16,0 0-5 0,0 0-12 0,9-5-4 0,-9 5 2 15,0 0-1-15,0 0 6 0,0 0 2 16,0 0-9-16,0 0-8 0,0 0 2 0,0 0-7 15,0 0-3-15,0 0-5 16,0 0-11-16,0 0-10 0,0 0-10 0,0 0-9 16,0 0-3-16,0 0-6 0,0 0 1 0,0 0-11 15,0 0-4-15,0 0-6 0,0 0-7 16,0 0-62-16,0 0 0 0,0 0 0 0,0 0 0 16,0 0 0-16,0 0 0 0,0 0 0 15,0 0 0-15,0 0 0 0,0 0 0 16,0 0 0-16,0 0 0 0,0 0 0 0,0 0 0 15,0 0 0-15,0 0 0 16,-16 23 0-16,12-16 0 0,0 3 0 0,1 0 0 0,-3 5 0 16,-2-3 0-16,-1 6 0 15,-6 6 0-15,-1 1 0 16,1 0 0-16,0 0 0 0,-5-1 0 0,4 2 0 16,2-7 0-16,1-5 0 0,4 3 0 0,-2-5 0 15,2 0 0-15,2 0 0 0,-1-2 0 0,0 0 0 0,3-3 0 16,-1 2 0-16,2-4 0 15,-1 3 0-15,1-1 0 0,-1 0 0 0,2 0 0 16,-3 0 0-16,6-7 0 0,-3 10 0 16,3-10 0-16,-8 7 0 0,8-7 0 0,-2 8 0 15,2-8 0-15,-6 6 0 16,6-6 0-16,0 0 0 0,-4 7 0 0,4-7 0 0,0 0 0 16,0 0 0-16,-4 4 0 0,4-4 0 15,0 0 0-15,0 0 0 0,0 0 0 0,0 0 0 16,0 0 0-16,-12-13-392 0,12 13-390 0,-4-9-144 15,4 9 75-15,-2-7-931 16,2 7-1212-16</inkml:trace>
  <inkml:trace contextRef="#ctx0" brushRef="#br0" timeOffset="92876.29">11135 12719 4693 0,'0'-7'-141'0,"0"7"54"0,-5-14 55 0,4 9 43 15,-1-1 46-15,0-1 42 0,2 7 31 16,-2-14 28-16,2 14 21 0,-2-11 13 16,2 11 11-16,-2-9 1 0,2 9 13 0,-1-9 2 15,1 9 5-15,0-7-6 0,0 7-6 16,0 0-12-16,-2-9-7 0,2 9-12 16,0 0-13-16,0 0-7 0,0 0-15 0,0 0-9 15,2-10-8-15,-2 10-9 0,0 0-120 0,0 0 0 16,0 0 0-16,0 0 0 0,39 17 0 15,-25-8 0-15,1 4 0 0,10 4 0 16,-2 5 0-16,2 0 0 0,-1 1 0 16,1 3 0-16,2-2 0 0,-2 0 0 0,0 0 0 0,-5-1 0 15,1-3 0-15,-1 1 0 16,-6-6 0-16,0-1 0 0,-5-4 0 0,1 1 0 16,-5-4 0-16,4 1 0 0,-4 0 0 0,1-2 0 15,-5-1 0-15,3 2 0 0,-4-7 0 0,6 10 0 16,-6-10 0-16,3 7 0 0,-3-7 0 15,5 5 0-15,-5-5 0 0,4 7 0 16,-4-7 0-16,0 0 0 16,3 7 0-16,-3-7 0 0,0 0 0 0,4 6 0 15,-4-6 0-15,0 0 0 0,2 7 0 0,-2-7 0 16,0 0 0-16,0 0 0 0,0 0 0 16,5 5 0-16,-5-5 0 0,0 0 0 15,0 0 0-15,0 0 0 0,0 0 0 0,0 0 0 16,0 0 0-16,2 7 0 0,-2-7 0 15,0 0 0-15,0 0 0 0,0 0 0 0,0 0 0 0,0 0 0 16,0 0 0-16,0 0 0 16,0 0 0-16,0 0 0 0,0 0 0 0,0 0 0 15,0 0 0-15,0 0 0 0,0 0 0 16,0 0 0-16,-32-10 0 0,23 8-533 0,-2 0-472 16,-1-3 101-16,1 3-1051 0,0-6-1375 0</inkml:trace>
  <inkml:trace contextRef="#ctx0" brushRef="#br0" timeOffset="93526.25">11338 12683 4913 0,'0'-6'-250'0,"0"6"63"16,-1-11 53-16,1 4 53 0,-2 1 46 0,0 0 35 15,0-2 41-15,0-3 30 16,0 4 17-16,0 1 17 0,1-1 11 16,1 0 12-16,0 7 11 0,-4-11 14 0,4 11 3 15,-3-10 9-15,3 10 5 16,-2-7 6-16,2 7 14 0,0 0 8 0,-2-8 7 16,2 8 4-16,0 0 1 0,0-9 4 0,0 9 2 15,0 0-4-15,0 0-9 0,0 0 1 16,0 0-17-16,0 0-8 0,0-8-149 15,0 8-30-15,0 0 0 0,0 0 0 16,0 0 0-16,0 0 0 0,0 0 0 0,0 0 0 16,11 29 0-16,-10-14 0 0,5 5 0 0,0 5 0 15,-1 7 0-15,3 3 0 0,0-1 0 16,-1 2 0-16,-1-2 0 0,1 1 0 0,0-1 0 16,-2-2 0-16,1-6 0 0,-5-5 0 0,3-2 0 15,-2-4 0-15,0-1 0 16,2-2 0-16,-2 0 0 0,0-4 0 0,0 1 0 0,-2 0 0 15,2-2 0-15,0-3 0 16,0 3 0-16,-2-7 0 0,1 8 0 16,-1-8 0-16,0 10 0 0,0-10 0 15,0 5 0-15,0-5 0 0,0 0 0 0,0 6 0 0,0-6 0 16,0 0 0 0,0 0 0-16,-7 4 0 0,7-4 0 0,0 0 0 15,0 0-432-15,-29-7-570 0,21 5 79 16,-1-1 96-16,0-2-876 0,1 1-1137 0</inkml:trace>
  <inkml:trace contextRef="#ctx0" brushRef="#br0" timeOffset="93910.69">11125 12879 4411 0,'0'0'-31'0,"-11"-6"77"0,11 6 30 0,-9-3 36 15,9 3 45-15,-12-2 49 0,12 2 30 16,0 0 26-16,-11-3 12 0,11 3 3 16,0 0 1-16,0 0-11 0,0 0 5 0,0 0-1 15,30-14 1-15,6 9-10 0,2-2-21 16,8 0-24-16,15 0-132 0,-2 1-85 15,0-3 0-15,-12 2 0 0,2 0 0 16,-10 2 0-16,-1 0 0 0,-6 2 0 0,-10-1 0 16,-6 1 0-16,0 1 0 0,-3 0 0 0,-3 1 0 15,-10 1 0-15,19-6 0 16,-14 5 0-16,-5 1 0 0,0 0 0 0,3-9 0 16,-3 9 0-16,0 0 0 0,-18-3-491 0,18 3-502 0,-25 2 88 15,4 4 91-15,-7 6-882 16,-4 4-1132-16</inkml:trace>
  <inkml:trace contextRef="#ctx0" brushRef="#br0" timeOffset="99496.69">21981 16263 2315 0,'0'0'476'0,"0"0"-177"15,-6-13-88-15,6 13-64 0,0 0-17 16,-4-6 5-16,4 6-5 0,0 0 12 16,-8-6 8-16,8 6 1 0,-9-5-7 15,9 5-8-15,-14-6-11 0,14 6-7 16,-15-5-8-16,8 3-6 0,7 2-5 16,-20-8-4-16,11 6-4 0,-3-3-8 0,-1 0-5 15,-1-2-6-15,0 0-6 0,-1 0-4 16,-6 0-5-16,-8-6-5 0,-1 3-1 0,-3-1 8 15,-3 3-14-15,0-3 2 0,-5 3-1 0,2 1 4 16,-6 0 10-16,0 0-4 16,2 1 3-16,-2 3 1 0,0 2 3 0,3-1-4 0,-2 2 4 15,3 2 3-15,-6-1-1 16,8 2 2-16,-6 1 1 0,6 2-3 0,-5-1 0 0,2 2 0 16,-2 1-11-16,5 3 3 15,-2 1-4-15,-10 3-5 0,7 5-1 0,0-1-1 16,0 5-4-16,2 1-3 0,5 4 0 15,-2 0-1-15,3 2-4 0,2 3-4 16,1-2-5-16,3 3 1 0,1-3-4 0,11-4-3 16,0 1 3-16,0 0 2 0,7 3 1 15,0 1-2-15,6 1-1 0,-4 4 1 0,9 0 1 16,0 3 0-16,9-1 4 16,2 8-5-16,5-2 4 0,8 0 0 0,2 0 4 0,7-1-3 15,8 0-1-15,18 8-6 0,9-5 1 16,9-2 0-16,8-6-6 0,0-3-2 15,2-6-8-15,3-7-17 0,-13-7-24 0,-4-6-14 16,2-6-9-16,1-5-3 0,-6-5-3 16,3-8-2-16,-1-2-7 0,-3-7 4 0,0-2 3 15,9-10 7-15,-19 3 10 16,11-11 9-16,-17 6 7 0,-3-5 30 0,5-15 23 16,-14 6 25-16,4-14 11 0,-15 10 14 0,4-22 9 15,-9-6-8-15,-3-8 4 0,-13 13-8 16,-7-1-11-16,-12-20-4 0,-9 9-3 0,-13 7-11 15,-13 8-10-15,-18 12-4 16,-14 12-19-16,-14 10-41 0,-18 13-53 0,-5 16-54 16,-12 9-58-16,2 17-64 0,-7 12-68 15,9 9-76-15,6 9-86 0,9 5-125 0,8 5-180 16,13-6 68-16,16 5-605 0,11-3-793 16</inkml:trace>
  <inkml:trace contextRef="#ctx0" brushRef="#br0" timeOffset="190006.13">21447 13076 2654 0,'0'0'175'0,"0"0"-24"15,0 0 3-15,0 0 14 0,0 0 20 0,0 0-6 16,0 0-19-16,0 0-20 0,0 0-19 15,0 0-7-15,0 0-5 0,0 0-10 16,0 0-2-16,0 0 5 0,0 0 7 0,0 0-1 16,0 0 9-16,0 0-1 15,0 0 4-15,-21-19 0 0,21 19 2 0,-13-5-9 0,5 1-3 16,-1 1-11 0,-1-2-11-16,-1-1-3 0,0 1-8 0,-1 1-12 0,2-4 9 15,-3 3-10-15,0-2-8 0,0 2-6 16,1 0-7-16,1 0 3 0,-2-2-11 0,-3 2 0 15,1 0 3-15,-1-1-13 0,3 1 5 0,0 1-1 16,2-1 3-16,-3 2-4 16,3-3 3-16,0 2 17 0,-3 1 2 15,3-1 4-15,-1 1-11 0,0 0 3 0,3-1-3 16,9 4 0-16,-17-3-4 0,17 3-9 16,-15-4-2-16,7 3-1 0,8 1-6 0,-15-3 5 15,15 3-5-15,-18 0-4 0,18 0-4 16,-15 3 3-16,15-3 1 0,-17 3-7 0,8 1 6 15,-1-1 5-15,-2 0-4 0,1 2-2 16,-2 1 3-16,1 1-5 0,-1-2 1 16,0 0-5-16,2 1 3 0,-2 5-3 15,1-4 0-15,-1 2 3 0,1-1-4 0,-1 0-2 16,3-1 1-16,-3 4-2 0,2-4 2 16,-2 3 1-16,2-2-1 0,0 3 4 0,1-2 9 15,-1 1 5-15,0-2-1 0,1 2 0 16,1 1-1-16,-1 0 0 0,5-1-2 15,-5 1 5-15,0 0-1 0,5 1 1 16,-2-1 1-16,-2 1-7 0,4 3 3 16,-5-3-1-16,5 3 0 0,-2-3 3 0,2 2 1 0,-3 1-14 0,5-1-15 15,-5 0 0 1,4 1 0-16,-2 1 0 0,2-2 0 0,4 2 0 0,-3-1 0 16,1 1 0-16,2-1 0 0,-2 3 0 15,6-2 0-15,-1 4 0 0,1 0 0 0,2 1 0 16,0-3 0-16,2 3 0 0,1 0 0 15,-2-3 0-15,7 8 0 0,-3-7 0 16,1-2 0-16,1 0 0 16,7 4 0-16,-4-6 0 0,2-1 0 0,7 2 0 15,0 0 0-15,4 0 0 0,3 0 0 16,1-3 0-16,-3 1 0 0,4-2 0 0,-2 0 0 16,-2 0 0-16,3 0 0 0,-3-2 0 15,-6 1 0-15,-3-4 0 0,4-3 0 0,-1 3 0 16,-2-1 0-16,3-1 0 0,0-2 0 15,1 2 0-15,1-1 0 0,2-1 0 0,-1-3 0 16,-2 2 0-16,5 0 0 0,-3-4 0 16,3 2 0-16,8-4 0 0,-7 1 0 15,-3 1 0-15,-4-2 0 0,14-2 0 16,-10 1 0-16,-5-2 0 0,1 0 0 0,5-5 0 16,-3-2 0-16,4 1 0 0,-5-5 0 0,-2 0 0 15,-2-3 0-15,-3-5 0 0,-1-4 0 0,-5-5 0 16,0-3 0-16,-7-3 0 0,-2 0 0 15,-4-3 0-15,-10-8 0 0,-5 4 0 16,-6 2 0-16,-6 0 0 0,-4 5 0 0,-5 2 0 16,-2 4 0-16,-3 5 0 0,-5 3 0 15,-1 4 0-15,-5 6 0 16,-2 6 0-16,13 4 0 0,-6 3 0 0,2 3-360 16,1 2-256-16,0 1-116 0,5 3-150 0,-2-1 70 0,5 3-817 15,4 1-1067-15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842.91333" units="1/cm"/>
          <inkml:channelProperty channel="Y" name="resolution" value="2949.324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8-23T03:44:30.27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5051 6728 1459 0,'4'-3'199'0,"-4"3"-41"0,7-5-12 16,-7 5 6-16,12-6 3 0,-12 6 16 15,13-5 17-15,-8 2 6 0,-5 3 22 0,13-9 12 16,-10 6-2-16,-3 3-9 16,6-10-8-16,-3 4-11 0,-3 6-5 0,0-13-10 0,0 6-13 15,0 7-14-15,-5-16-14 16,3 6-15-16,-2 1-12 0,-3-1-14 0,-1 0-10 16,-2 0-9-16,-3 1-9 0,-8-2-11 15,0 5-4-15,-13-2-6 0,-2 1-8 0,-2 3-5 16,4 4-4-16,-7 4-2 0,-1 1-4 0,6 3-5 15,-1 0-3-15,0 3-1 16,2 3-1-16,5 3-4 0,-1 0-3 0,5 4-2 0,-1 1 1 16,3 2 1-16,-3 0-3 15,8 7-1-15,-6 5 1 0,4 2-1 0,0 1 2 16,2 5-2-16,2 1-3 16,-2 2 2-16,4-1 3 0,3 4-4 0,-3-3 1 15,1 2-2-15,5-8-1 0,-2 8 0 0,5-6 2 16,2 0-1-16,0-2-1 15,4 0 1-15,8 1 0 0,-8-3 0 0,2 1-1 0,8-3 0 16,-7 1 3-16,3-2-3 16,-1 1 3-16,4-5 0 0,-6 6 0 0,3-1 5 0,-1 3-4 15,-1-3 6-15,4 1-2 16,-6 1 0-16,4 0 17 0,-3 1 0 0,-1 1 14 16,-2 1 12-16,-2-1 3 0,-3 1 18 0,-5 8 15 15,-1-1 17-15,-6 1 12 0,-4-2 2 16,-4 4 10-16,-2-3 0 15,-2 0-12-15,-5-3-5 0,-2 5-6 0,-12 13-7 16,-1-1-12-16,-1 4-4 0,-7 2-14 0,0 4-7 0,-3 3-6 16,-4 1-9-1,-3 4-3-15,-1 1-39 0,0-1-8 0,-1-3 0 0,-4-1 0 16,5-8 0 0,5-2 0-16,6-8 0 0,15-17 0 0,6-6 0 0,1-5 0 15,15-9 0-15,2-6 0 0,5-5 0 0,1-3 0 0,7-3 0 16,1-5 0-16,4 0 0 15,0 0 0-15,0 0 0 0,14-27 0 0,-1 14 0 16,5 3 0-16,-4 3 0 0,4 4 0 16,-3 1 0-16,2 6 0 0,4 4 0 15,3 15 0-15,3 20 0 0,-5 9 0 16,-8 10 0-16,2 31 0 0,-7 10 0 0,-5 6 0 16,-6 15 0-16,-7 14 0 0,-5 10 0 0,-13 55 0 15,0-1 0-15,-9-9 0 0,4 0 0 16,3-49 0-16,2-2 0 0,-7-1 0 15,4-1 0-15,-1-3 0 0,-1-5 0 16,0-1 0-16,-1-5 0 0,1-3 0 0,2-4 0 16,-1-4 0-16,4 5 0 0,-1-2 0 15,2-4 0-15,3-3 0 0,0-3 0 16,1-3 0-16,4-2 0 0,2-4 0 16,3-5 0-16,6-18 0 0,0 0 0 0,4-10 0 15,5-2 0-15,2-6 0 0,2-6 0 0,3-14 0 0,0-6 0 16,7-3 0-1,2-9 0-15,2-6 0 0,1-5 0 0,4-8 0 0,15-4 0 16,1-5 0 0,11-5 0-16,2 1 0 0,-13 2 0 0,-3 3 0 0,-4 0 0 15,-7 4 0-15,-6 3 0 16,-4 2 0-16,0 1 0 0,-7 1 0 0,2 4 0 16,-5 0 0-16,-1 0 0 0,-1 0-94 15,-1-3-650-15,1 2-220 0,-5-7 80 0,5 6 88 16,-5-6-806-16,0 0-1041 0</inkml:trace>
  <inkml:trace contextRef="#ctx0" brushRef="#br0" timeOffset="1017.1">1838 8625 2321 0,'-14'10'956'0,"5"-2"-343"16,1-1-153-16,2-3-67 16,2 2-33-16,4-6-39 0,0 0-62 0,0 0-49 15,-11-17-25-15,11 3-8 16,0-4-24-16,4-18-16 0,1-6-20 0,6-12-5 16,0-8-17-16,3-5-21 0,-2-7-18 0,3-18-27 0,3-4-22 15,-2 1-18 1,2-1-15-16,-7 23-2 0,3 1-3 0,-5 10 3 0,0 8 5 0,-2 17 1 15,-2 10 0 1,-3 6-1-16,0 4 0 0,-2 5-2 0,2 5-3 0,-4 3 5 16,2 4 3-1,0 0 5-15,-9 20-2 0,2-4 1 0,2 6 0 0,3 3 1 16,0-1 9-16,6 0-7 16,-1-2-5-16,6 0 8 0,4 6-2 0,4-2 4 15,0-2 3-15,6-4 4 0,0 0 0 0,-3 0 0 0,4-1-3 16,-5 1 3-1,-4-4 12-15,-1-1 24 0,-5 2 31 0,-2-1 35 16,-3 1 18-16,-2 3 20 0,0 1 11 16,-8 12 10-16,-5-2 10 0,0-1 0 0,-7 1-5 15,-1 1-13-15,-1-5-11 16,-2-2-72-16,3 0-69 0,-1-8 0 0,4-2 0 16,3-5 0-16,1-7 0 0,1-1 0 15,11-2 0-15,-23-12-143 0,12-6-300 16,-3-12-171-16,5-4-221 0,1-6-28 0,6 0 83 15,2-1-755-15,2-3-979 0</inkml:trace>
  <inkml:trace contextRef="#ctx0" brushRef="#br0" timeOffset="1417.12">2470 7597 4449 0,'-4'9'127'0,"4"-9"37"0,0 0 26 15,-4 7 29-15,4-7 31 0,0 0 9 0,0 0 1 16,0 0-16-16,0 0-21 0,0 0-23 16,0 0-23-16,0 0-14 0,0 0-14 15,0 0-17-15,0 0-12 0,22-24-12 16,-15 12-25-16,2 0-15 0,0-6-10 0,0 2-4 16,-4-5-3-16,-1 6-10 0,-2-2-8 0,-2 1-5 15,0 2 0-15,0 4-3 16,-4 0-7-16,1 3 3 0,-5 3-11 0,8 4-4 0,0 0 1 15,-37 12-3-15,13 7 4 16,1 5 1-16,2 4 5 0,2 1 2 0,5 1 0 16,2 1-3-16,6-3 0 15,3-4-3-15,6 0 1 0,4-2 0 0,6 4-1 16,5-2 0-16,7-5-1 0,1-7-2 16,4-2-20-16,-1-7-38 0,-4-1-48 0,3-4-44 15,5-4-48-15,5-8-51 0,4-8-43 16,-2-5-38-16,-2-9-35 0,-2-5-27 15,-1-5-23-15,-3-5-28 0,-6-10-20 0,4-16-37 16,-3-8-11-16,-4-2 5 0,-3-7-603 16,-4-6-572-16</inkml:trace>
  <inkml:trace contextRef="#ctx0" brushRef="#br0" timeOffset="1767.09">3040 6591 2946 0,'-4'-88'-38'0,"-1"14"59"0,-6 3 76 16,0 1 65-16,-3 4 58 0,0 11 53 0,-6 9 40 16,7 10 52-16,-4 7 20 0,2 5-1 15,1 7-18-15,5 8-28 0,-5 9-20 16,14 0-1-16,-31 36-12 0,13 11-18 15,2 13-14-15,7 13-4 0,4 28-14 16,6 7-16-16,9 4-143 0,5 1-96 0,4 2 0 0,4-5 0 16,0-2 0-16,0-7 0 15,-3-7 0-15,0-8 0 0,-5-21 0 16,0-5 0-16,-4-7 0 0,-2-12 0 16,0-3 0-16,-5-11-245 0,1-6-27 0,-1-6-34 15,-2-6-55-15,0-5-41 0,-2-4-36 0,0 0-11 0,0 0 11 16,1-29 38-16,-6 6 37 15,-2-8 43-15,-3-1 51 0,-4 2 61 0,0 3 63 16,0 3 73-16,-3 2 65 16,1 5 65-16,2 5 65 0,-4 1 59 0,7 2 60 0,-3 3 48 15,3 0 42-15,2 0 16 16,0 1-5-16,2 0-19 0,7 5-26 0,-11-7-34 16,11 7-27-16,-2-5-21 0,2 5-26 0,11-13-64 0,5 0-121 15,11-6-155 1,11-10-156-16,3-5-180 0,7-6-217 0,19-11-86 0,5-6 73 15,6-5-619-15,-2 2-790 16</inkml:trace>
  <inkml:trace contextRef="#ctx0" brushRef="#br0" timeOffset="2116.67">3784 6415 3995 0,'-25'8'85'0,"2"2"35"0,-1 6 31 0,1 2 41 15,2 5 30-15,3 1 32 0,0 1 19 0,2 4-3 16,7-1-13-16,3-4-16 16,6-2-23-16,0-4-16 0,2-1-22 15,4 0-15-15,1-4-15 0,5 3-15 16,1-6-12-16,5-2-10 0,-2-4-13 16,4-2-11-16,3-2-14 0,-1-4-10 0,1-3-7 15,4-4-1-15,-4-1-4 0,-8-1-6 0,-3-2-1 16,-3-4-5-16,-2-3-8 0,-3 0 2 15,-6-5-5-15,0-9-5 16,-7-5-4-16,-7-5-3 0,0 2 1 0,-4 5-5 0,6 10-3 16,-6 3-3-16,7 9-8 0,-2 6 0 15,0 5 0-15,1 5-8 16,-4 5-48-16,-4 4-63 0,-5 6-70 0,4 5-89 0,5 2-120 16,6-4-151-16,4-4-184 0,8-4-99 15,4-4 79-15,6-3-701 0,-10-2-904 0</inkml:trace>
  <inkml:trace contextRef="#ctx0" brushRef="#br0" timeOffset="2436.94">4075 6099 4420 0,'-2'-17'228'0,"-3"3"49"0,-1 5 48 16,3 3 34-16,1-1 25 0,2 7 8 16,-4-8-15-16,4 8-37 0,0 0-32 0,0 0-15 0,0 0 4 15,-2 21-106-15,2 4-191 0,-2 12 0 16,2 6 0-16,0 2 0 0,0-1 0 15,0 3 0-15,2-3 0 0,-2 1 0 16,-2-5 0-16,0-3 0 0,2-10 0 0,0-5 0 16,-2-6 0-16,2-2 0 0,0-3 0 15,0-5 0-15,0-6 0 0,0 0 0 16,0 0 0-16,12-23 0 0,-3-6 0 16,0-5 0-16,5-15 0 0,-1-8 0 0,3-9 0 15,0-20 0-15,2-9 0 0,0 0 0 0,4-1 0 16,-7 28 0-16,2 6 0 0,1 7 0 15,-7 19 0-15,0 4 0 0,-1 11 0 0,-3 10-431 0,-1 3-298 16,-4 10-170 0,-2-2 32-16,-2 19 99 0,-4 12-761 0,-7 17-975 15</inkml:trace>
  <inkml:trace contextRef="#ctx0" brushRef="#br0" timeOffset="2601.94">4047 6328 4687 0,'-8'10'274'0,"3"-4"36"0,1-3 16 0,4-3 15 15,-4 7 5-15,4-7-11 0,0 0-35 16,0 0-30-16,0 0-29 0,0 0-47 0,42-26-68 16,-15 6-112-16,7-9-123 15,2 0-102-15,6-3-104 0,-4 4-115 0,-2 0-147 16,-7 9-191-16,0 5-13 16,-13 11 82-16,-4 6-619 0,-1 4-774 0</inkml:trace>
  <inkml:trace contextRef="#ctx0" brushRef="#br0" timeOffset="3056.77">1883 9274 3736 0,'0'-13'92'0,"0"-1"34"0,0 5 35 0,0 1 37 16,0 8 38-16,2-11 29 16,-2 11 18-16,0-6-18 0,0 6 0 0,0 0 17 0,10 20 4 15,-1-1-15-15,-1 12-24 16,3 1-24-16,-1 6-25 0,1 2-16 16,0 9-16-16,1-11-20 0,-3-2-16 0,-1-3-32 0,0-1-34 15,-2-6-39-15,-1-5-51 16,-1-6-77-16,-2-3-69 0,1 0-70 0,-3-5-90 15,-1-2-96-15,1-5-88 0,0 0-117 16,0 0-161-16,-21-10 73 0,9-8-632 0,-4-5-808 16</inkml:trace>
  <inkml:trace contextRef="#ctx0" brushRef="#br0" timeOffset="3236.61">1684 9329 4196 0,'0'0'246'16,"-22"2"31"-16,22-2 26 15,-13 0 12-15,13 0-3 0,0 0-31 0,0 0-34 16,-13-5-25-16,13 5-26 0,0 0-19 16,21-22-40-16,2 1-70 0,3-2-96 0,14-9-97 15,4-2-88-15,2 0-104 16,1 3-104-16,5 2-126 16,-7 1-222-16,1 9 65 0,-15 10 78 0,-6 9-467 0,-7 6-565 0</inkml:trace>
  <inkml:trace contextRef="#ctx0" brushRef="#br0" timeOffset="3406.79">1883 9740 3334 0,'-11'23'185'0,"4"-7"4"0,-2-5-2 0,4 0 19 15,1-2 12-15,2-5-1 0,2-4-16 0,-2 9-14 16,2-9-17-16,0 0-10 16,0 0-17-16,29-5-23 0,-10-5-48 15,9-6-65-15,1-2-90 0,-1-3-91 16,10-8-102-16,1-5-96 0,-5 2-129 0,-3 0-162 15,-3-2 61-15,-9 3-393 0,-2 0-471 16</inkml:trace>
  <inkml:trace contextRef="#ctx0" brushRef="#br0" timeOffset="3723.37">2295 9256 3036 0,'-3'-6'166'0,"3"6"24"0,0 0 28 16,-5-8 24-16,5 8 15 0,0 0 8 15,0 0-9-15,0 0-16 0,0 0-14 0,-6 22-15 16,6-14-8-16,0-8 0 0,2 20-8 15,2-10-9-15,-2 2-18 0,1-2-9 16,0 1-18-16,-1-2-13 0,0 0-12 0,0 0-15 16,0-2-11-16,-2-7-14 0,1 10-20 15,-1-10-21-15,4 7-20 0,-4-7-13 0,0 0-22 16,0 0-6-16,7-22 1 16,-3 8 5-16,3-1-4 0,-4-1 4 0,3 1 1 15,-1 3 0-15,-3 1 0 0,4 1-3 16,-1 3 2-16,0 0 5 0,-5 7-5 0,13-3 9 15,-13 3 0-15,0 0 1 0,29 10 0 16,-17-2 3-16,1 1-2 0,-1 0-7 16,2 1-25-16,-3 0-34 0,0 1-49 0,3-4-57 15,-3 2-72-15,0-3-73 16,3 1-73-16,-4-4-108 0,-3-1-158 0,-7-2-13 16,18-4 71-16,-18 4-407 0,7-12-490 0</inkml:trace>
  <inkml:trace contextRef="#ctx0" brushRef="#br0" timeOffset="3986.76">2554 8247 3289 0,'-2'-12'296'0,"0"3"20"0,2 5 17 16,0 4 18-16,-2-11 10 16,2 11-6-16,0 0-26 0,0 0 21 0,0 0 4 15,21 43-18-15,-2-4-27 0,2 11-27 16,4 7-28-16,1 4-23 0,1 2-24 15,-2-4-26-15,0 1-124 0,0 0-57 0,-1-5 0 0,-1-2 0 16,-2-3 0-16,-3-4 0 16,-4-10 0-16,1-5-163 0,-3-2-169 0,-3-5-96 0,-3-7-99 15,-1-3-117-15,-2-5-145 16,-1-2 8-16,0-6 82 0,-2-1-603 0,0 0-760 16</inkml:trace>
  <inkml:trace contextRef="#ctx0" brushRef="#br0" timeOffset="4136.82">2681 8933 4055 0,'-23'4'266'0,"1"-1"38"0,5 0 69 16,2-1 36-16,3 0 7 15,12-2-21-15,-19 2-40 0,19-2-43 0,-12 0-36 0,12 0-33 16,0 0-49-16,0 0-69 16,34-19-117-16,-3 3-158 0,15-6-171 0,1-2-184 15,-1 1-213-15,-2-2-139 0,2 2 86 16,-1 7-729-16,5-3-945 0</inkml:trace>
  <inkml:trace contextRef="#ctx0" brushRef="#br0" timeOffset="4567.01">3207 8889 4527 0,'-13'8'160'0,"1"-3"18"0,3 3 29 0,3-5 49 0,6-3 2 15,-12 3-11-15,12-3-27 16,0 0-28-16,0 0-18 0,0 0-34 0,0 0-31 0,5-19-45 15,0 11-28 1,1-5-18-16,1 2-5 0,-3-3 1 16,0 0 2-16,-4-1 2 0,0-1 3 15,-4-4 8-15,-2-1 11 0,-3 2-3 0,-6-5 6 0,-2 2-2 16,1 7-3-16,1 2-4 16,0 3-1-16,2 2-3 0,-1 1-2 0,3 2-6 15,-2 1-8-15,-1 1-3 0,1 3 0 16,13 0-2-16,-23 2 1 0,23-2-3 15,-18-2-1-15,18 2-7 0,-16-2-7 0,16 2-7 16,-9-7 3-16,9-3 6 0,1-6-4 16,9-2 1-16,4-10-2 0,4 0 2 0,3 5 6 15,1 1 0-15,-6 6-4 0,-1 4 11 16,-1 2 16-16,-3 3 11 0,1 3 17 0,-1 1 19 16,-11 3 22-16,23 5 11 15,-10 3 6-15,1 0-5 0,2 1-10 0,-2 6-8 16,-3-1-13-16,0 1-5 0,5 1-20 15,-5-2-34-15,5 2-43 0,-5-2-68 16,0-2-77-16,1 2-75 0,-1-4-93 0,1 1-111 16,-2-3-101-16,-1 0-131 0,-2 1-112 15,-2-4 79-15,-2-2-646 0,-3-3-822 0</inkml:trace>
  <inkml:trace contextRef="#ctx0" brushRef="#br0" timeOffset="4837">3436 8419 3654 0,'2'-19'106'0,"-4"6"79"16,2 2 48-16,-3 2 39 0,1 2 49 15,2 7 22-15,0-10 11 0,0 10-14 0,0 0-22 16,0-10-31-16,0 10-30 16,0 0-19-16,0 0-24 0,0 0-21 0,25 16-19 0,-14-7-19 15,-2 2-29-15,6 1-31 16,-3-2-32-16,1-1-30 0,0 1-21 16,2-3-25-16,1-2-22 0,0-2-32 0,-2-3-23 0,5-3-4 15,0-4-7-15,0-1-4 0,-2-5 4 16,6-5-2-16,-6 0-1 0,2-2 2 0,-6 2 11 15,-2 2 4-15,-8-2 13 16,-1 1 11-16,2-3 2 0,-4 0 9 16,-2 3 1-16,0 1-9 0,0 2-21 0,-1 4-33 15,-4 1-54-15,1 2-76 0,1 7-95 0,5 0-95 0,0 0-161 16,-27 11-96 0,18-3 59-16,0 2-464 0,-2 1-565 0</inkml:trace>
  <inkml:trace contextRef="#ctx0" brushRef="#br0" timeOffset="5091.79">3894 7968 3456 0,'-3'-5'260'0,"3"5"-16"0,-8-4-12 0,8 4-6 0,0 0 0 16,0 0-6-16,-7 24-19 0,7-12-26 15,0 2-19-15,4 3-14 0,-1 4-18 16,3-3-20-16,2 3-28 0,-1-7-26 0,1 1-27 15,3 1-35-15,3-4-41 0,-1-4-37 16,2-1-43-16,0-7-63 0,6-4-72 0,6-7-74 16,2-10-85-16,5-6-84 15,-5-4-65-15,-1-7 4 0,-1-2-358 16,-5-7-411-16</inkml:trace>
  <inkml:trace contextRef="#ctx0" brushRef="#br0" timeOffset="5757.04">4299 6994 2526 0,'-12'-67'30'0,"-1"7"56"16,-6-1 55-16,-3 6 41 15,2 4 39-15,-1 12 24 0,4 16 13 0,1 7-1 16,-3 12 2-16,4 9 5 16,-10 14 21-16,-2 19 25 0,5 9 0 0,8 12-7 0,3 11-6 15,11 7-31 1,6 26-22-16,7 6-22 0,10 2-22 0,2 1-24 16,2-2-44-16,0-5-40 0,-4-2-39 0,2-7-31 0,-3-3-34 15,-11-22-26-15,6-4-23 0,-2-6-18 16,-1-4-15-16,-3-6-9 0,-7-14 3 0,4-5 3 15,-1-9-9-15,-5-8-6 16,2-9-20-16,-2-2-20 16,-2-4-7-16,0 0-23 0,0 0-15 0,-8-46 7 15,3 12 7-15,-5-8 23 0,-5-4 23 0,-3-6 40 0,0 2 43 16,-3 6 31-16,1 5 33 16,4 10 30-16,0 4 25 0,5 7 14 0,4 7 13 15,-4 2 29-15,4 6 26 0,1 0 15 0,-1 1 28 16,7 2 4-16,0 0-2 0,-10-3-10 15,10 3-13-15,0 0-11 0,0 0-12 16,19-18-15-16,-1 7-12 0,8-7-6 16,0-2-12-16,1-3-6 0,2 1-21 0,0 2-9 15,-5-1-5-15,1 6-7 0,-4 4-6 16,-6 3-9-16,-2 3 2 16,1 1-2-16,-1 3 10 0,-13 1 11 0,21 6 10 15,-8 3 11-15,-1 1 1 0,-2 2-61 16,-1 4-20-16,0 0 0 0,-1 4 0 0,0-3 0 15,-3 0 0-15,3-2 0 0,-2 3 0 16,-2-5 0-16,3-3 0 0,-1-1 0 0,-1-1-24 16,-1-5-130-16,4 0-15 0,-8-3-3 15,17-6 5-15,-5-7 4 0,1-2 22 16,5-7 17-16,-4-5 18 0,2 5 18 0,-5 3 26 16,-2 2 31-16,0 7 36 0,-4-1 38 15,-1 3 47-15,1 0 35 0,-1 2 25 0,-2 5 13 16,-2 1 8-16,0 0 3 0,0 0 1 15,0 0-4-15,0 0-37 0,7 18-134 0,-7-18 0 16,2 12 0-16,3-4 0 0,-2-3 0 16,-3-5 0-16,6 9 0 0,0-3 0 0,-1-3 0 15,3 1 0-15,-8-4 0 16,13 1 0-16,-13-1 0 0,20-3 0 0,-11-1 0 16,0 1-130-16,3-1-197 0,-3 2-64 0,1 0-71 15,-10 2-88-15,14-2-146 0,-14 2-94 16,3 10 82-16,-3-3-699 0,-2 5-859 15</inkml:trace>
  <inkml:trace contextRef="#ctx0" brushRef="#br0" timeOffset="6068.67">5142 7798 4233 0,'0'0'261'0,"0"0"63"0,0 0 21 0,0 0 33 16,0 0 43-16,-17 17 47 0,6 0 23 15,-11 12 3-15,-14 13-12 0,-17 21-188 0,-12 9-294 16,-11 7 0-16,-44 36 0 16,-14 7 0-16,-21-1 0 0,-15 8 0 0,-11 9 0 0,-9 0 0 15,-4-1 0-15,5 1 0 16,5-1 0-16,8-7 0 0,14-5 0 0,8-9 0 0,9-1 0 16,16-7 0-16,41-29 0 0,9-12 0 15,15-3 0-15,17-23 0 0,8-3 0 16,8-6 0-16,9-10 0 0,1-2 0 0,6-7 0 15,5-2 0-15,3-3 0 0,1-2 0 16,2 0 0-16,4-6 0 0,0 0 0 0,0 0 0 16,0 0-133-16,21-20-913 15,-9 9 97-15,1 2 86 0,2 2-905 0,0 3-1200 16</inkml:trace>
  <inkml:trace contextRef="#ctx0" brushRef="#br0" timeOffset="6386.68">4068 9221 5329 0,'-2'-14'148'0,"-2"4"1"0,-1 3-9 0,-7 6 5 15,-10 6 17-15,-23 11 45 0,-16 12 30 16,-25 22 17-16,-14 12 10 0,-41 26-2 0,-11 4-5 15,0 6-14-15,-13 5-2 16,-2 6-88-16,-1 2-153 16,4 3 0-16,4-4 0 0,12-6 0 0,13-8 0 0,40-24 0 15,9-3 0-15,14-11 0 0,24-17 0 0,8-5 0 16,9-7 0-16,8-10 0 16,6-3 0-16,6-3 0 0,5-4 0 0,2-2 0 15,6-4-512-15,-2-3-79 0,0 0-71 0,0 0-135 16,0 0-14-16,0 0 79 0,33-12-658 15,-22 8-842-15</inkml:trace>
  <inkml:trace contextRef="#ctx0" brushRef="#br0" timeOffset="12299.14">13306 6953 676 0,'-7'-4'282'0,"7"4"-68"0,0 0-44 0,-8-5-19 0,8 5-6 0,-8-4-4 16,8 4 5-16,-7-4-4 0,7 4 13 0,-10 0 10 15,10 0 22-15,-10-3 10 16,10 3 14-16,-11-2 5 0,11 2 3 0,-11-2-6 15,11 2 1-15,-10-2-11 0,10 2-6 16,0 0-6-16,-17-4-9 0,17 4-9 0,0 0-13 16,-15-1-12-16,15 1-15 15,0 0-12-15,0 0-5 0,-15-2-2 0,15 2-8 0,0 0 2 16,0 0-8-16,0 0-1 16,0 0-1-16,0 0-6 0,0 0 3 0,0 0-6 15,0 0-2-15,0 0-1 0,0 0-6 16,0 0-13-16,45 0 5 0,-27 2-11 0,-2-1-9 15,7 1 1-15,2 0-8 0,2 0 2 0,13 2-8 16,-1-1-7-16,0 0-4 16,1 0-5-16,-2 2 5 0,-6-3-5 15,-5 0-2-15,0 0-1 0,-4-2-1 16,-3 0-2-16,1 0 14 0,1 0 16 16,-6 1 5-16,0-1 1 0,1-1 6 0,-3-1-5 15,-2 2 7-15,-12 0-7 0,25 0-3 0,-12-2-1 0,-13 2-6 16,23 0-5-16,-11-2-6 0,0 2-2 15,-12 0-5-15,23-3-1 0,-10 3-6 16,0 0 1-16,0-2-2 0,0 2-2 0,3 0 3 16,3-2-7-16,-4 2 1 15,6 0-3-15,0-1-1 0,-2 1-1 16,2 0 4-16,0-3-5 0,4 3 1 0,-6-2 1 16,0 1-4-16,0-1-1 0,0 0 0 0,0 0-1 15,-2 2-1-15,0-2 3 0,-1 0-6 0,-3 1 4 16,-1 1-2-16,1 0 4 0,-4-2-4 15,5 2-1-15,-14 0 0 0,23 0 0 0,-14-2 0 16,6 2 0-16,-1-1 0 16,-1 1 0-16,2-2 0 0,-2 0 0 15,3 2 0-15,1-2 0 0,-4 2 0 16,2-1 0-16,1 1 0 0,-3 0 0 0,1-2 0 0,-14 2 0 16,18 2 0-16,-6-4 0 0,-12 2 0 15,20 2 0-15,-7-2 0 0,-4 0 0 16,0 0 0-16,-9 0 0 0,27 0 0 0,-16 0 0 0,3 0 0 15,0 0 0-15,0-2 0 16,1 2 0-16,5-2 0 0,-6 0 0 0,4 1 0 16,-2 1 0-16,-3-1 0 15,-1 1 0-15,2 0 0 0,-1-2 0 0,1 2 0 0,-1 0 0 16,1 0 0-16,-3 2 0 16,0-2 0-16,3 0 0 0,-3 0 0 15,-11 0 0-15,23 0 0 0,-14 0 0 16,1 1 0-16,-10-1 0 0,13 1 0 0,-13-1 0 15,13 0 0-15,-13 0 0 0,0 0 0 16,14 0 0-16,-14 0 0 0,0 0 0 0,0 0 0 16,13 0 0-16,-13 0 0 0,0 0 0 15,0 0 0-15,12 0 0 0,-12 0 0 0,0 0 0 16,0 0 0-16,0 0 0 16,0 0 0-16,0 0 0 0,0 0 0 0,0 0 0 0,0 0 0 15,0 0 0-15,0 0 0 0,9-2 0 16,-9 2 0-16,0 0 0 0,0 0 0 0,-23-9 0 15,10 5-286-15,-2-1-478 0,-4 2-187 16,0-1 94-16,-1 0 88 0,4 1-783 0,-2 0-996 16</inkml:trace>
  <inkml:trace contextRef="#ctx0" brushRef="#br0" timeOffset="13916.89">16042 6985 937 0,'-16'-1'410'0,"1"-3"-169"0,1 1 4 16,3 0 4-16,0 0-4 0,1 0-2 0,-1 0-3 15,3-1-15-15,-2 1 2 16,10 3-6-16,-13-4-11 0,10 1-8 0,3 3-12 16,0 0-9-16,-10-2-12 0,10 2-12 15,0 0-10-15,0 0 5 0,0 0-6 16,29-3-9-16,-12 3 1 0,6 1-8 16,5-2-6-16,12 2-8 0,3 1-11 0,7-2-6 15,2 0-11-15,2 2-4 0,-2-2-14 0,2-2-5 16,0 2-3-16,-6 0-1 0,2 0 0 15,-4 2 7-15,-4-4 4 0,-8 2-1 0,-3-2 5 16,-4 4 9-16,-1-2-7 16,-4-2-3-16,2 2 2 0,-1 0-2 15,0-1 2-15,-3 2-9 0,9-1-3 0,-2 0-6 16,-1 0-7-16,5 0-3 0,-3 0-7 0,1 2-9 0,3-2 4 16,-1 0-5-16,10-2-5 0,-3 4-2 15,-2-2-4-15,-7 0-2 0,1 0-2 16,1 0-2-16,12-2 3 0,-15 2 2 0,1-1-10 15,-2-1 9-15,-2 2-9 0,-1-2 0 16,-5 0-2-16,4-2 4 0,-3 4-8 16,2-2 6-16,-6 1-1 0,5-1-1 15,-3-2-7-15,0 2 6 16,0 0-2-16,1 1 6 0,-6-1-6 0,7 0-2 0,-5 1 1 16,-3-1-2-16,4 0 0 0,1 2 4 15,-1-2 0-15,-4 1-6 0,4 1-4 0,1-2 5 0,-1 0 1 16,-2 2 0-16,0 0-2 15,1 0-1-15,1 0 5 0,-5 0-2 0,3 0-4 16,-1 0 2-16,0 2-2 16,-2-2 4-16,1 0-2 0,-12 0 4 0,23 0 0 15,-14-2-5-15,-9 2 2 0,17 2 4 16,-5-4-3-16,1 2 28 0,0-2 4 0,1 0-2 0,-1 0-3 16,2-2 3-16,1 3-4 15,-4-1-4-15,2 0 1 0,-3 0-5 0,3 1-2 16,-3-1-2-16,-1 2-14 0,0-2-2 0,-10 2 0 15,16-1 0-15,-16 1 0 0,14-2 0 16,-14 2 0-16,11 0 0 0,-11 0 0 0,0 0 0 16,13-2 0-16,-13 2 0 15,0 0 0-15,10-2 0 0,-10 2 0 16,0 0 0-16,0 0 0 0,12-2 0 0,-12 2 0 16,0 0 0-16,0 0 0 0,0 0 0 0,0 0 0 15,0 0 0-15,0 0 0 0,0 0 0 0,0 0 0 16,0 0-385-16,0 0-375 0,-35 6-184 15,21-3 97-15,-8-1 79 16,-3 3-758-16,-9 2-971 0</inkml:trace>
  <inkml:trace contextRef="#ctx0" brushRef="#br0" timeOffset="15700.34">20019 6931 1470 0,'0'0'209'0,"0"0"-41"0,0 0-16 16,0 0-14-1,0 0 5-15,0 0-7 0,0 0 1 0,0 0-18 0,0 0 0 16,0 0-9-16,0 0 1 16,0 0-5-16,0 0 17 0,0 0 14 0,0 0 1 15,0 0-2-15,39 5 5 0,-19-2-7 16,6 0 5-16,1-1-3 0,13 1-11 0,1-1-9 15,6 2-5-15,0-3-8 0,3 3-6 16,1-2-9-16,10 3-8 0,-1 1-9 0,-4 0-5 16,-6-1-11-16,-2-2-1 0,-5 2-6 15,2 1-4-15,0-3-4 0,-7 4-4 0,0-4-3 16,-6 2-4-16,-7-3-4 0,0 3-1 16,0-2-3-16,-2 1 25 0,1 0 2 0,1 0-5 15,2 0 1-15,10-1-5 0,1 3-2 16,5-1-3-16,-2 0-5 0,0-1-2 15,1-1-3-15,-3 1-1 0,-1-3-3 16,-3-1-1-16,-7 3-2 0,1-3-3 0,-3 2-2 16,3-2-2-16,-2 2-2 0,-6-2 6 15,1 0-3-15,1 0-2 0,-3-2-1 0,0 0-1 16,1 2 0-16,6-3 30 16,-2 2 3-16,-4-1-5 0,3 0-1 0,-2 2-7 15,-1-2 1-15,-3 1-1 0,4-1-5 0,-5 2-1 16,2-2-6-16,0 2 7 0,0-2-3 15,2 2-6-15,-2-1-5 0,3 1 6 16,7 0-3-16,-2 1-2 0,3-1 0 0,13 0-3 16,0 2 1-16,1 0-1 0,2 0-2 0,-3 3-3 15,0-5 7-15,-4 0-3 16,-4 0-1-16,-7-2 0 0,1-1 0 0,-4 3-2 0,2-2 0 16,-5 2 2-16,3-4-3 0,0 3 0 15,1-3 2-15,1 4-2 0,2-1-3 16,9-1 6-16,-4 0-1 0,8 0 0 0,-2 2-3 15,4 0 0-15,-7 4 1 0,-2-4 1 16,-9 2 2-16,-1-1-3 0,-2-1 3 0,1 0 0 16,-6 2-4-16,1-2 2 15,-2 2-4-15,1-2 5 0,-2 1-1 0,5-1-5 16,3 2 4-16,2-2 0 16,16 0 0-16,1 2-4 0,0-4-2 0,-2 4 7 0,4 1-2 15,-5 1-5-15,-4-1 3 16,-8 0 2-16,-5-1 4 0,-4 0-2 0,-2 1 1 15,-4-1 2-15,-1 0 19 0,-12-2 15 16,23 0 11-16,-12 0-7 0,-11 0-7 0,25 0 0 16,-10-2-3-16,3 2-7 0,0 0-1 15,7-4-2-15,4 3-6 0,-1 1-1 0,-1 0 1 16,6 1-11-16,6 1 5 0,2 0-5 16,-11 1-4-16,-6-3-1 0,-2 2 6 0,-5 0-3 0,0-1-4 15,-1 1 3-15,-4-2 6 16,2 0-2-16,-1 2-8 0,-13-2 2 0,31-2 3 15,-14 2-1-15,5-2 0 16,3 2 0-16,6 0 0 0,10 0 3 0,2 0-3 0,-1 2 0 16,-8 0-4-16,-6 0-6 15,-3 0 7-15,-3 0 0 0,-8-1 4 0,0 1 13 16,-1-2 22-16,-13 0 4 16,21-2 17-16,-11 2 11 0,-10 0 7 0,15 2 2 0,-15-2-4 15,11 0 3-15,-11 0-7 0,0 0-10 0,15 0-1 16,-15 0-12-16,0 0-7 0,0 0-7 15,18 0-10-15,-18 0-60 16,0 0-105-16,0 0-119 0,0 0-149 0,0 0-169 16,0 0-312-16,0 0 103 0,-40-7 75 15,22 5-667-15,4-2-831 0</inkml:trace>
  <inkml:trace contextRef="#ctx0" brushRef="#br0" timeOffset="16719.08">23116 5014 1646 0,'6'-14'400'16,"-3"0"-99"-16,-1 2-34 0,2 0-46 15,-2 2-24-15,0 1 1 0,-1 1 5 16,-1-1-14-16,2 4-7 0,0-2-16 16,-2 7-19-16,2-9-9 0,-2 9 13 0,0 0 25 15,0 0 11-15,0 0 8 0,-11 30 9 16,3-8 33-16,-4 12 5 0,-6 12 2 0,-1 2-9 16,-5 4 1-16,4 1-13 15,-1 4-11-15,0 1-10 0,-1-2-18 0,0 1-8 16,5-4-2-16,0-1-14 0,1-5 8 0,3-10-13 0,4-3-5 15,1-3-125 1,0-7-25-16,5-5 0 0,-3-6 0 0,3 1 0 0,1-2 0 16,-2-1 0-16,1-3 0 15,3-1 0-15,0-7 0 0,3 12 0 0,3-7 0 16,3-2 0-16,4 1 0 16,4-1 0-16,8-1 0 0,6 0 0 0,-3 0 0 0,3 0 0 15,7-1 0-15,-4 1 0 0,-5-2 0 0,-8 2 0 16,-1-2 0-16,-1 1 0 0,-6-1 0 15,-1 0 0-15,-2 1 0 0,-10-1 0 0,15 0 0 16,-15 0 0-16,11 0 0 16,-11 0 0-16,0 0 0 0,0 0 0 15,0 0 0-15,0 0-262 0,0 0-640 0,-19-20-33 16,4 8 84-16,-2-8-931 0,-4-4-1213 16</inkml:trace>
  <inkml:trace contextRef="#ctx0" brushRef="#br0" timeOffset="17036.75">23235 4818 4584 0,'5'-4'-178'0,"-5"4"55"0,2-8 54 0,-2 8 43 0,0 0 42 0,2-8 30 15,-2 8 23-15,0 0 21 16,0 0 4-16,3-9-5 0,-3 9-3 0,0 0-10 0,0 0-7 16,9-5-5-16,-9 5-8 0,14-9-8 15,-3 5-8-15,0 1-23 0,5 2-72 16,-3-2-99-16,3 2-117 0,-1 1-141 0,0 0-221 15,-2 0 28-15,-1 4 62 16,1-3-265-16,7 2-295 0</inkml:trace>
  <inkml:trace contextRef="#ctx0" brushRef="#br0" timeOffset="17866.77">28202 4855 2368 0,'-11'2'94'0,"11"-2"42"0,-11 2 45 0,11-2 37 16,0 0-4-16,0 0-23 0,0 0-16 0,0 0 12 16,0 0-7-16,47-9-14 0,-23 4-13 15,2 5-17-15,14-3-11 0,-7 1-7 16,-2 4-13-16,-5-2-5 0,-1 0-11 16,-2 5 1-16,-7 0 9 0,2 2 12 0,-7 2 18 15,-1 3 16-15,-2 3 10 0,-7 2-2 0,-1 7 15 16,-5 13 41-16,-2 0 1 0,-7 13 11 15,1 1-15-15,-5 4-23 0,3 0-9 0,0 3-18 16,2 0-15-16,-1 1-13 16,1-3-12-16,4 1-9 0,-1-6-9 0,2-9-13 0,1-1-5 15,-1-5 11-15,2-2-91 16,0-9 0-16,1-6 0 0,-1-1 0 0,4-3 0 16,-1-3 0-16,-6 1 0 0,6 0 0 0,-6-3 0 15,-3 1 0-15,-3-1 0 0,-7 1 0 16,-8 0 0-16,-6 3 0 0,-6-4 0 0,3 1 0 15,-2-2 0-15,5 0 0 0,2 0 0 16,9-2 0-16,5-2 0 0,2-2 0 0,7 0 0 16,-1-1 0-16,1 2 0 15,11-4 0-15,-16 3 0 0,9-3 0 0,7 0 0 16,0 0 0-16,-13 0 0 0,13 0 0 16,0 0 0-16,-4-9-206 0,4 9-733 0,-3-9 4 15,3 9 90-15,-2-11-946 16,2 11-1220-16</inkml:trace>
  <inkml:trace contextRef="#ctx0" brushRef="#br0" timeOffset="19356.98">23203 5084 4582 0,'0'0'-211'16,"12"-7"52"-16,-7 2 40 0,3 0 43 0,-1-2 37 15,5-1 40-15,1-2 32 16,3 2 12-16,0-1 7 0,6 1-3 0,-3 1-5 0,1 0-6 15,5 1 1 1,0 2-2-16,-2 2-7 0,0 0 2 0,-2 2-7 0,0 2-1 0,-2 2 4 16,2 1 0-1,-4 2-6-15,-6-1 0 0,2 5 6 0,-4-1 5 0,-6 2 6 16,-3 2 0 0,-3 1 2-16,-6 6 0 0,-2-4 1 0,-5 7-4 0,-4-2 12 15,1-3 8-15,0 2 13 0,4-8 4 0,2-1 12 16,3-1 2-16,-1-3 5 0,3-1 0 15,4 0 0-15,-2-4 3 0,0 3 8 16,5-1-4-16,1-5-6 0,0 8-1 0,1-1 1 16,1 2-7-16,7-1-1 0,-6 1-8 0,7 3-6 15,-3 0-7-15,5 1 2 16,-1 3 7-16,-4-1 7 0,4-3 12 16,-8 2 7-16,1-2 6 0,-2 0 7 0,-2 2 1 15,-2-3-1-15,-5 2-4 0,-2 0-7 16,-4 1-10-16,-1-2-6 0,-2 2-8 15,-7 1-8-15,0-2-9 0,2-3-7 16,2-2-5-16,1-1-1 0,0 0-7 0,0-4-42 16,5-1 0-16,2-2 0 0,11 0 0 0,-25-2 0 15,15-3-118-15,3 2-104 16,1-2-103-16,4-2-136 0,-1 0-146 0,5-1-170 16,1-3-24-16,8-3 73 0,5 1-684 15,7-8-864-15</inkml:trace>
  <inkml:trace contextRef="#ctx0" brushRef="#br0" timeOffset="19636.98">23847 5113 4109 0,'3'-15'14'0,"-3"2"33"0,0 3 31 0,0 2 40 0,0-1 29 0,3 4 11 16,-3 5-15-16,0-9-15 0,0 9 4 0,0 0 31 15,0 0 17-15,-12 24-5 0,5-5 15 16,-4 14 8-16,-3 1-6 0,-3 11-11 0,3 1 3 15,-5 2-11-15,2 0-2 0,5-2-12 16,-1-8-12-16,1 2-14 0,-1-6-9 16,2-1-13-16,0-1-9 0,1-3-12 15,3-5-8-15,-2-7-4 0,0-3-13 0,6 1-5 0,-3-5-4 16,0 2-5 0,5-3-16-16,-3-3-18 0,0 2-17 0,4-8-16 0,-6 7-132 15,6-7-116-15,0 0-138 0,0 0-140 16,-11-17-172-16,9 4-126 0,-2-4 72 0,0-6-761 15,3-4-975-15</inkml:trace>
  <inkml:trace contextRef="#ctx0" brushRef="#br0" timeOffset="20626.8">23820 4612 3819 0,'0'0'-212'0,"0"0"45"0,5-5 39 0,-5 5 62 15,0 0 45-15,0 0 43 0,0 0 40 0,0 0 31 16,0 0 16-16,0 0 15 15,0 0 10-15,0 0 8 0,0 0 11 16,0 0 13-16,0 0 11 0,0 0 8 16,0 0-5-16,0 0-8 0,0 0-2 15,0 0-22-15,0 0-10 0,0 0-16 16,0 0-10-16,0 0-10 0,0 0-12 0,0 0-10 16,0 0-9-16,0 0-5 0,0 0-9 15,0 0-1-15,0 0-6 0,0 0-1 16,0 0-8-16,0 0-7 0,0 0 2 15,0 0-5-15,0 0-2 0,-41 9 1 0,26-2-10 0,1 0 3 16,1 0-3-16,1 3-4 16,-1-2 3-16,2 1 3 0,4 1 4 0,0-2-1 15,2 3 3-15,-1-2 11 0,6-1 0 16,-1-1 2-16,1-7 7 0,1 14 4 16,3-9 0-16,0 0 1 0,-4-5-25 0,12 7-4 15,-12-7-3-15,15 1 3 0,-15-1-14 16,0 0 9-16,25-10-4 0,-16 5-2 0,-4-2 2 15,4 0-6-15,-4-2-1 0,1 1 5 0,-3 0 3 16,-1-1 9-16,0 2-14 0,-2 7 7 16,0-13-8-16,0 13-1 0,-5-9-6 15,5 9 6-15,-10-4-4 0,10 4-5 16,0 0 12-16,-19 4-14 0,19-4 7 0,-11 7 1 0,5-2 5 16,6-5-5-16,-1 12 17 15,-2-6-15-15,3-6 2 0,4 13 7 0,-4-13-2 16,6 11 4-16,-4-8-1 0,-2-3 6 15,3 8 2-15,-3-8-6 0,8 5 3 16,-8-5-3-16,0 0-3 0,0 0 2 16,0 0-3-16,0 0-4 0,0 0-7 0,0 0 1 15,9-17-5-15,-9 17-6 0,-2-8-20 0,2 8-45 16,0 0-40-16,0 0-53 16,-5-13-70-16,5 13-74 0,-8-2-91 0,8 2-107 0,0 0-191 15,-17 2-71-15,17-2 79 0,-15 2-555 16,15-2-704-16</inkml:trace>
  <inkml:trace contextRef="#ctx0" brushRef="#br0" timeOffset="21306.71">23753 4303 3205 0,'0'0'-133'0,"0"0"35"0,0 0 37 0,0 0 41 16,0 0 35-16,-3-10 22 0,3 10 14 0,0 0 14 15,-4-8 4-15,4 8 13 0,0 0-1 16,-2-9 17-16,2 9 6 0,0 0 6 16,0 0-3-16,-2-10 6 0,2 10 0 15,0 0-3-15,0 0-2 0,-3-7 1 0,3 7-6 16,0 0-3-16,0 0-11 16,0 0-3-16,0 0 23 0,0 0 8 0,0 0 9 15,-18 14-7-15,14-6 4 0,-1 4-3 0,-1 0 3 16,-1 2-2-16,0 1-6 0,2-1-9 15,-2 2 10-15,-1-3-10 0,2 3-3 0,-4-3 9 16,5 1 2-16,-2 0-11 16,-4 0-4-16,4-1-8 0,-2-1-2 0,0 0-7 15,-2-1-13-15,6-1 0 0,-3-2-3 16,1 1-13-16,1-3-7 0,2-1-1 0,-2 1-4 16,6-6-3-16,-5 7-3 0,5-7-8 0,-6 7 4 15,6-7-16-15,-3 5 1 16,3-5-10-16,0 0-73 0,0 0-88 15,0 0-109-15,0 0-133 0,0 0-144 16,0 0-208-16,0 0-31 0,25-16 81 0,-14 11-574 16,2-1-732-16</inkml:trace>
  <inkml:trace contextRef="#ctx0" brushRef="#br0" timeOffset="21887">24466 4411 3458 0,'-8'-8'-58'0,"5"1"34"0,1-2 26 0,0 1 19 16,2-1 16-16,0 9 38 0,4-17 6 15,1 9 17-15,5-3-3 0,0 3 6 0,3-1-5 16,0 3-2-16,0-2-13 16,-1 5-2-16,-2 3 5 0,-10 0 2 0,0 0 9 0,21 11 0 15,-19-5 8-15,-2 5 5 16,-2 2 12-16,-7 3 5 0,0 2 3 0,-4 9 4 16,-4-2-1-16,1 0 8 15,3-8-8-15,4 1 7 0,2-5-2 0,-2 0 0 16,6-3 17-16,-1-1-1 0,2-1 10 0,4-1 5 0,2 2 0 15,5-4-13-15,6 0-10 16,9 0-19-16,12 0-10 0,1-3-16 16,5 1-6-16,1-3-12 0,-6 0-14 0,-2 0-7 15,-9 0-17-15,-3-1-27 16,-2-1-47-16,-7 2-49 0,-1-2-57 0,-13 2-48 16,21 0-50-16,-21 0-69 0,11 0-77 0,-11 0-82 15,0 0-100-15,0 0-193 0,0 0 16 0,2-3 74 16,-2 3-484-16,0 0-616 15</inkml:trace>
  <inkml:trace contextRef="#ctx0" brushRef="#br0" timeOffset="22356.91">25596 4353 3379 0,'1'-10'66'0,"-1"3"24"16,4-1-3-16,0 1 16 0,0 0 12 0,2 2 5 16,1-2-11-16,4 0-13 15,3 4-5-15,3 1-12 0,-1 2-8 0,5 2-2 16,-3 1-6-16,4 2-5 16,-8 2-2-16,6 2 0 0,-7-1 2 0,-3 5 6 15,-5 0 8-15,-1 1 7 0,-6 1 6 0,-1 1 7 16,-9 2-1-16,-5 4 5 15,-1 3 1-15,0-5-4 0,0-2-7 0,7-3-5 16,1-1-3-16,5-3 9 0,1 1 4 16,4-1 4-16,2 1 6 0,8 0 1 0,7 2-12 15,7 4-8-15,1-3-7 0,2 0-9 16,-5-3 2-16,-4-2 3 0,-3-2-1 0,-3-1 15 16,-3 2 5-16,-2-2 16 0,-1-2 17 15,-3 1 11-15,-3-6 10 0,-3 14-3 16,-5-7-10-16,-1 0-12 0,-5 0-21 0,1 0-11 15,-1 0-9-15,-6 0-9 0,1-3-61 16,0 4-8-16,0-5 0 0,1 0 0 0,0 1 0 16,0-2 0-16,6-1 0 15,-2 1 0-15,14-2 0 0,-19-2 0 0,19 2-281 0,-9-5-122 16,6 2-142-16,3 3-167 16,10-16-140-16,1 6 51 0,7-2-762 0,7-7-1007 15</inkml:trace>
  <inkml:trace contextRef="#ctx0" brushRef="#br0" timeOffset="22796.92">26763 4542 4564 0,'-9'-13'7'0,"-1"0"40"0,1 4 42 16,1 1 38-16,5 3 25 0,-1 0-9 0,-3 1-12 15,7 4-14-15,0 0-11 0,0 0 19 16,0 0 10-16,-18 17-7 0,14-3-10 0,1 5 3 16,3 0-3-16,-3 5-3 15,6 1-9-15,2 9-7 0,4-2-8 0,2-1-4 16,1-2-8-16,1-2-8 16,1-8-3-16,-3-3-1 0,2-1-4 0,3-5 0 0,-3-3-7 0,4 0 3 15,0-5-6-15,2-2-1 0,5-5-6 16,-1-2 7-16,7-7 1 0,1-1 10 15,-6-3 2-15,0 3 16 0,-3 1 14 0,-8 2 15 16,-2 4 3-16,0-2-3 16,-5 4-74-16,1 1-37 0,-2 2 0 0,-1 0 0 0,-5 3 0 15,0 0 0 1,0 0 0-16,0 0 0 0,8 20 0 16,-8-12 0-16,0 6 0 0,0-1 0 0,0 2 0 0,2-2 0 15,-1 3 0-15,4-1 0 0,1 1 0 16,3-1-115-16,7-2-273 0,8 5-88 15,4-9-70-15,6 1-64 0,9-7-78 0,-3-3-71 16,3-3 54-16,-1-3-623 0,0-2-784 16</inkml:trace>
  <inkml:trace contextRef="#ctx0" brushRef="#br0" timeOffset="23076.73">27592 4821 3351 0,'36'-25'-99'0,"-4"-8"53"0,1-8 40 0,-5 0 28 0,1 1 51 16,-12 9 47-16,0 3 28 16,-3 3 15-16,-7 4 13 0,-1 8 5 0,-2 1-4 15,-3 3-15-15,-1 5-17 16,0 4-10-16,0 0-9 0,-14-6-10 0,14 6-4 15,-25 8-4-15,14-1 1 0,-1 4 0 0,1 1 0 16,3 3 6-16,2 1 11 0,4 1 2 16,2 2 9-16,3 3-5 0,10 7 6 15,-1 0-4-15,6-1 5 0,-3-2 19 0,-1-2 12 16,-3-4 16-16,-4-4 10 0,0-4 3 0,-6-1 14 16,1 0 11-16,0-2 6 0,-4 0-155 15,-1 0-75-15,-8 2 0 16,2-1 0-16,-5-2 0 0,1-1 0 0,-6 0 0 15,2-2 0-15,-4 0 0 0,3-1 0 16,-4-3 0-16,3-1 0 0,2 0 0 0,-2 0 0 0,0-1-693 16,2-1-226-16,-1-1 15 15,0 1 106-15,2 0-861 0,3 4-1095 16</inkml:trace>
  <inkml:trace contextRef="#ctx0" brushRef="#br0" timeOffset="26426.85">29920 4364 4236 0,'0'0'-187'0,"0"0"45"16,4-11 45-16,-4 11 37 16,0-7 41-16,0 7 44 0,0 0 9 15,0-12 35-15,0 12 7 0,-4-8 15 0,4 8 3 16,-5-7 9-16,5 7 3 0,0 0 3 16,0 0-3-16,-2-8-2 0,2 8 2 15,0 0-6-15,0 0-6 0,-1-9-2 0,1 9-6 16,0 0-4-16,0 0 2 0,0 0-1 15,0 0 5-15,0 0-2 0,-4-9-5 16,4 9-14-16,0 0-6 0,0 0-2 0,-6-5-10 16,6 5-4-16,0 0-3 0,-11-3-8 15,11 3 11-15,0 0-20 0,0 0-2 0,-15 0-1 16,15 0-2-16,0 0-1 16,-13 5-1-16,13-5-1 0,-12 5-2 15,12-5-3-15,-10 5 3 0,10-5 10 0,-7 3 4 16,7-3 5-16,-10 8 9 0,10-8 5 15,-9 6 4-15,5 0 5 0,-3-1 8 16,-2 1 13-16,4 3-2 0,-5 1 4 0,3 1 1 16,-3 0 11-16,2 1-12 0,1 4-6 15,3-2 3-15,-1 1 4 0,3 1-4 16,-1 0-3-16,3 0 10 0,5 0 4 0,0-1 8 16,3 3 1-16,3-4-5 0,5 2 3 0,-2-2-8 15,9 1-7-15,4-3-49 0,0-2-31 16,-4-4 0-16,10 2 0 0,-3-4 0 0,-3-2 0 15,-1-2 0-15,0-4 0 0,-1 1 0 16,2-3 0-16,4-4 0 0,-5-4 0 16,-2 2 0-16,-4-5 0 0,-1-4 0 0,-2-3 0 15,-7 3 0-15,-3-9 0 0,-1 3 0 16,-6-1 0-16,-6-10 0 0,-3 2 0 16,-3 2 0-16,-3 2 0 0,-6 4 0 0,-4 4 0 15,-2 5 0-15,-5 8 0 0,0 2 0 0,-4 4 0 16,3 3 0-16,8 4 0 0,-3 1 0 15,6 2 0-15,-1 1 0 0,3 2-357 16,4-1-399-16,2 0-194 0,4-1 72 16,5 2 103-16,3 0-747 0,-2-1-967 15</inkml:trace>
  <inkml:trace contextRef="#ctx0" brushRef="#br0" timeOffset="30083.67">23281 4348 3975 0,'0'0'-148'16,"0"0"36"-16,0 0 44 0,0 0 38 0,0 0 44 0,0 0 30 15,0 0 38-15,13 0 13 16,-13 0 14-16,0 0 3 0,0 0-1 0,0 0 5 16,0 0 0-16,0 0 0 0,0 0-1 0,0 0-1 15,0 0-6-15,0 0-5 0,0 0-12 16,0 0-7-16,0 0-10 0,2-11-9 0,-2 11-5 15,0 0-5-15,5-9-7 16,-5 9-2-16,0-7 1 0,0 7-3 16,0 0 0-16,-2-10 2 0,2 10-1 15,0 0 2-15,0 0-10 0,0 0 0 0,-18 0-4 16,18 0-2-16,-21 10-2 0,14-3-1 16,-2-1-2-16,-2 3-2 0,4 0-3 15,1-1 5-15,-1 0-1 0,3-1 0 0,0 0 1 16,2 0 2-16,2-7 9 0,0 13 10 15,0-13 9-15,6 6-2 0,-6-6 7 0,11 3-8 16,-11-3 2-16,15-1-5 0,-15 1 5 16,18-7 3-16,-18 7-5 0,13-8 10 0,-7 0-19 15,0 3 10-15,-3-2-1 0,-3-1-7 16,4 3-3-16,-4 5-3 0,0-12-6 16,0 12-5-16,-4-11-3 0,4 11-8 0,-5-5 3 15,5 5 0-15,-12-3-6 0,12 3 7 16,0 0-6-16,-19 0-1 0,19 0-8 0,0 0-9 15,-17 6-7-15,9-4-62 0,8-2-54 16,-7 7-76-16,3-3-103 0,4-4-133 0,-8 5-147 16,8-5-222-16,-6 4 65 15,6-4 100-15,0 0-512 0,0 0-619 0</inkml:trace>
  <inkml:trace contextRef="#ctx0" brushRef="#br0" timeOffset="32046.87">30085 4890 3330 0,'0'0'-24'0,"8"-9"56"0,-8 9 40 16,3-10 42-16,-1 5 22 0,-2 5 33 16,4-12 31-16,-4 12 14 0,5-9 4 0,-5 9-12 15,0-7-21-15,0 7-22 0,0 0-14 0,0 0 43 16,0 0 22-16,-18 30 3 15,5-1-4-15,-3 14 10 0,0 10-2 0,0 3 1 0,3 3-3 16,1 3-11-16,3 3-9 16,1 0-8-16,0-4-14 0,3-1-12 0,-1-1-8 15,2-15-7-15,1-2-91 16,-1-5-59-16,-3-8 0 0,6-5 0 0,-1-5 0 16,-2-3 0-16,2-1 0 0,0-3 0 0,1-2 0 0,1 3 0 15,-2-7 0-15,2 1 0 16,0-7 0-16,0 0 0 0,0 0 0 0,0 0 0 0,0 0 0 15,0 0 0-15,0 0-461 16,2-26-151-16,-1 16-148 0,-2 0-124 0,-5 0 79 16,1 1-783-16,-1 2-1029 15</inkml:trace>
  <inkml:trace contextRef="#ctx0" brushRef="#br0" timeOffset="32452.82">29755 5595 4704 0,'-11'-9'97'0,"1"2"51"15,5 4 47 1,-3-2 42-16,8 5 21 0,-5-7 29 0,5 7-3 0,-6-5-22 16,6 5-32-16,0 0-20 0,0 0-19 0,0 0-19 15,17 20-13-15,0 1-16 16,8 4-14-16,6 6-13 0,1 1-13 0,1-2-9 15,-1 1-10-15,-5-9-8 0,-2 0-64 16,-3-2-12-16,-5-9 0 0,-6 1 0 0,0-1 0 16,-2-5 0-16,-4 0 0 0,1-1 0 15,-6-5 0-15,11 3 0 0,-11-3 0 16,0 0 0-16,0 0 0 0,19-14 0 16,-13 4 0-16,2-2 0 0,3-4 0 0,6-11 0 15,0 2 0-15,1 0 0 0,-3 7 0 0,-6 2 0 16,-1 4 0-16,0 2 0 0,-5 1 0 15,3 1 0-15,-2 1 0 16,-1-1-8-16,-3 8-334 0,0-5-82 0,0 5-85 16,0 0-103-16,0 0-219 15,0 0 28-15,0 0 90 0,0 0-630 0,0 0-799 16</inkml:trace>
  <inkml:trace contextRef="#ctx0" brushRef="#br0" timeOffset="33086.62">29325 6538 3890 0,'-13'-7'71'0,"9"2"43"0,1-3 51 0,3 8 39 0,0-15 34 0,2 8 40 0,-1-1 21 16,3-1 19-16,0 2-5 0,-2 1-14 15,-2 6-28-15,7-12-30 0,-7 12-22 16,7-2-1-16,-7 2-12 0,0 0-16 0,16 20-17 16,-9-6-17-16,1 7-16 15,-2 0-12-15,5 8-68 0,-5-3-60 0,-2-3 0 16,-1 0 0-16,-1-5 0 0,1 1 0 16,-3 0 0-16,0-4 0 0,-3-1 0 15,3-1 0-15,-2-2 0 0,2-2 0 0,0 0 0 16,0-9 0-16,0 11 0 0,0-11 0 0,0 0 0 15,0 0 0-15,0 0 0 0,27-35 0 0,-7 10 0 16,3-2 0-16,-1 1 0 16,-1 4 0-16,0 3 0 0,-4 5 0 0,-5 3 0 0,-1 2 0 15,-4 3 0 1,4 6 0-16,-11 0 0 0,16 8 0 0,-7 0 0 0,3 3 0 0,1 4 0 16,-2 2 0-16,5 7 0 0,0-5 0 15,-1 3 0-15,-1-3 0 0,-3-3 0 16,0-3 0-16,-1-2 0 0,-3-1 0 15,1-2 0-15,-1 1 0 0,0-4 0 0,-2-2 0 16,1 1 0-16,-6-4 0 16,14-2 0-16,-14 2 0 0,16-5 0 0,-10 2-645 15,1-3-314-15,1 1 58 16,0 2 89-16,-1-2-846 0,0-2-1094 0</inkml:trace>
  <inkml:trace contextRef="#ctx0" brushRef="#br0" timeOffset="33296.69">30100 6714 5040 0,'-11'0'251'0,"11"0"67"0,-13 2 54 0,13-2 28 0,0 0 9 15,0 0-15-15,0 0-45 16,0 0-38-16,0 0-28 0,36-12-219 0,-11 7-64 16,9 0 0-16,-3 1 0 0,7-2 0 15,-1 0 0-15,1 1 0 0,-4-2-411 16,5-1-146-16,-4-3-123 0,-3-1-192 0,-2 2 71 15,-3-4 67-15,-8 3-673 0,-6 2-858 16</inkml:trace>
  <inkml:trace contextRef="#ctx0" brushRef="#br0" timeOffset="33451.9">30690 6415 3946 0,'7'-13'56'0,"-3"3"52"0,-3 6 39 16,5-2 42-16,-6 6 37 16,0 0 23-16,0 0 55 0,0 0 17 0,0 0-2 15,0 22-21-15,0-3-28 0,-6 17-27 0,1 0-18 16,-2 3-27-16,-4 10-25 0,4 2-16 15,0 0-24-15,0-9-86 0,0-1-97 16,3 1-97-16,-2 0-84 0,5-3-106 16,-7-3-109-16,5-9-118 0,-2-3-184 0,1-8 4 15,0-3 78-15,-3 0-584 0,0-5-712 16</inkml:trace>
  <inkml:trace contextRef="#ctx0" brushRef="#br0" timeOffset="33821.76">29011 7258 3826 0,'2'0'136'0,"-2"0"-13"0,34-2 20 16,14-1 35-16,24 1 24 0,39-3 23 0,13-1 26 15,5-1 15-15,8 1 5 16,4 3 1-16,-2 1-1 0,-4 4 6 0,0-1-8 16,-7 3-24-16,-14-6-26 0,-28 0-22 0,-8-1-20 15,-9-1-20-15,-8 3-14 0,-16-3-18 16,-3-1-14-16,-12 4-12 0,-5-3-91 15,-7 3-8-15,-1-1 0 0,-5-2-24 0,1 3-214 16,-4 1-132-16,-9 0-149 0,14-4-191 0,-14 4-151 16,0 0 63-16,0 0-791 15,0 0-1029-15</inkml:trace>
  <inkml:trace contextRef="#ctx0" brushRef="#br0" timeOffset="39971.96">5856 6856 854 0,'-14'-4'279'0,"0"2"-98"16,3-2-49-16,-3 3-12 0,6-1-10 16,-3-2-10-16,11 4-2 0,-15-3-6 15,7 3 1-15,8 0 1 0,-13-3-7 0,13 3-4 16,-10-2 1-16,10 2 7 16,0 0 8-16,0 0 14 0,0 0 13 0,0 0 3 15,0 0-3-15,48 7 0 0,-19-6-10 0,14 5-1 0,5-3-12 16,13 5-2-16,2 1-4 15,6-2-15-15,-3 0-4 0,2 2-11 0,7 1-4 16,-1-2-6-16,-1-1-6 16,-3 0-4-16,1 2-5 0,-9-4-11 0,1 0 3 15,-13-2-3-15,-3 1-4 0,1-3 1 16,-4 1-5-16,-12-2 2 0,-2 0-2 0,-3-2-9 16,-2 2-1-16,-4 2 2 0,3-2-5 0,-8 0 0 0,4 0-2 15,-4 0-7 1,5 2 7-16,-1 0 4 0,2-1-1 0,1 3-9 0,4-2 3 0,0 1-2 15,11 2 1 1,-1 1-2-16,11-3 2 0,3-2 0 16,12 5 4-16,5-1-7 0,-4-4 1 15,5 3-1-15,-5-1-1 0,1-1 0 0,-4 0-3 0,-13 0-1 16,-1-1 2-16,-4-1 1 16,-11 2 5-16,-5-2-2 0,-7 1-1 0,-1-1 2 15,-4-1 2-15,1 1 2 0,-1 0-3 0,-15 0-7 0,25-2 9 16,-13 1-9-16,1-3 6 15,-2 4-7-15,2-2-1 0,0 1-2 0,3-1-10 0,3 0-15 16,0 2 3 0,6 0 9-16,5 0-2 0,12 2 0 0,4 0-4 0,-1-1 3 15,7 3 5 1,-5-1 7-16,3-1-1 0,-3-1 3 0,-1 3-2 0,2-2 2 16,-6 1-6-16,1-3 10 0,0 2-3 0,-9-2 8 0,-7 0-4 15,1 0 4-15,-7-2-2 16,0 2 5-16,-1-2-6 15,-2 1-2-15,1-1 9 0,0 0-4 0,-2-1-4 16,0 1 2-16,2-1-3 0,1-1 1 0,4 3-5 0,3-1 3 16,-1 0 0-16,3 2 6 15,3-2-7-15,11 2 6 0,0 2-3 0,4 0-1 16,2 0 6-16,0-1-3 16,14 3 4-16,-2-1-4 0,0 0 4 15,-10-1-2-15,8 3-4 0,-9-3-2 0,-5 0 6 16,0 1-4-16,-13-3 5 0,-3 3 3 15,-9-3-6-15,-1 0 9 0,3-3-6 16,-6 2 1-16,0 1 3 0,-1-4-5 0,0 2 0 16,-2-1 3-16,1 1-5 0,-1 0 0 15,3-1 2-15,0 2-3 0,4-1-1 0,-2 0-3 16,5 2-2-16,2 2 9 16,2-2-7-16,0 2 0 0,2-1 6 0,-2 2-5 0,12-1 5 15,-7 2-2-15,6-3 5 0,0 3-2 16,-4-2 1-16,7-1 1 0,-7-1-5 0,-1 0-1 15,6 0 5-15,1 3-1 0,-5-3-3 16,-4-3 1-16,-4 3-1 0,2 3-1 16,-2-2 1-16,-1-1 8 0,-4 0-7 0,-2 2 7 15,1-2-8-15,2 1 1 0,1-1 0 16,-2 0 6-16,4 2-7 0,3-2 2 16,9 2 4-16,4 0-1 0,-2 0-2 0,4-2 0 15,-4 2-4-15,0 0 3 0,-8-1 1 16,-5 1 2-16,-4-2-8 0,-3 2 11 0,5-2 0 15,0 2-5-15,-1-2 2 0,-1 2-2 0,1-2 0 16,2 0 0-16,3 0-3 16,11 0-1-16,0 3 8 0,-2-1-11 15,4-2 6-15,0 3 9 0,-4-1-5 0,2 2-4 16,1-1-9-16,-12-1-6 0,0 1-7 0,-1-2 3 16,-1 3 3-16,4-2-2 0,-3-2 8 0,1 0 4 15,0 1-10-15,-1-2 6 16,1 1-1-16,12-2-3 0,-1 0 2 0,5-2 0 0,-4 4 8 15,3-2-2 1,-2 2-1-16,1 0 8 0,-2-2-8 0,-7 4 4 0,-5 0-4 0,1-1 4 16,8 0-3-1,-4 1 3-15,-9 0 0 0,4 0 2 0,0-1-4 0,-1-1 0 16,-1 2 6 0,5 0 6-16,-5-4-9 0,1 4 2 0,1-2-3 0,-3 2 0 15,-1-2-1-15,-3 0 3 0,-2 0 3 0,-1 1-5 16,-1-1-2-16,-2 0 6 0,-2 0-2 15,3 2-1-15,-1-2 6 16,2 2-1-16,2-2 1 0,1 1-4 0,3 3 4 16,4 0-3-16,13 1-2 15,3 1 7-15,1 1-4 0,-3 0-6 0,5 0 1 16,-2 0-4-16,-6 1-4 0,3-2-2 16,-1 1-2-16,-5-1 3 0,-8-3-3 0,-1 3 6 0,-7-3-7 0,2-1 10 15,-7 2-1-15,2-3-1 0,-3-1 5 16,3 0 1-16,-4 0 5 15,-13 0-6-15,26 2-2 0,-10-2 8 0,-1-2-6 16,0 2 3-16,0 0-1 16,1-1 11-16,3 1-3 0,0 0-1 0,0-2 2 0,2 2-3 15,-2 0 1-15,2 2-2 0,-1-1 4 0,5 3-9 16,0-3 9-16,-3 3-3 16,-4-2-3-16,0-2 2 0,-4 1 5 0,0 1 17 15,-1-2 6-15,-1 2 12 0,-12-2 0 0,21-2 6 16,-21 2 3-16,17 0 3 0,-17 0-3 15,17-3-4-15,-17 3-4 0,15-2-5 16,-15 2-5-16,10-2-4 0,-10 2-9 16,0 0-14-16,15-3-38 0,-15 3-84 0,0 0-90 15,6-2-128-15,-6 2-210 16,0 0-22-16,0 0 58 0,0 0-204 0,-25-15-204 0</inkml:trace>
  <inkml:trace contextRef="#ctx0" brushRef="#br0" timeOffset="42128.71">14662 7231 526 0,'0'0'90'15,"0"0"15"-15,-3-4 15 0,3 4-14 0,0 0-3 16,0 0-9-16,-6-5-7 15,6 5 0-15,0 0 0 0,0 0 4 0,0 0 6 0,0 0 5 16,-5-4 8 0,5 4 0-16,0 0 2 0,0 0-2 15,0 0 0-15,0 0-5 0,0 0-2 16,0 0-5-16,0 0-6 0,0 0-7 0,0 0-7 16,0 0-3-16,22-1-11 0,-22 1 3 15,28 3-9-15,-6 1 1 0,10 3-8 0,6 0 1 16,2-1-5-16,6 1-1 0,13 1-2 15,5 1-5-15,3-2-9 0,6 1 3 0,1-1-7 16,-2 0-1-16,-1-1-3 0,-4-1 3 16,-1 0-4-16,-1 0 0 0,-4 1-5 0,-11-3-6 15,-1-2 6-15,-3 1-6 0,-3-2-1 16,0 2-2-16,-9-2 1 0,-4 0 4 16,10-2-4-16,-4 2-3 0,4-2-2 0,0 1 5 15,0-1-6-15,2 1 4 0,-2-2-2 16,-5 3 5-16,-5 0-10 0,1-1 4 0,-5 2-4 15,0-2 1-15,-5 1 4 16,-1 0-2-16,-4 0 1 0,-2 0-6 0,-1-2 3 0,1 2 3 16,-14 0 1-16,29 0 1 0,-18-2-4 15,-11 2 0-15,21-2 3 0,-8 2 2 16,-2-1-6-16,3-1 7 16,-1 0-11-16,1 2 6 0,2-1-7 0,6 1 6 0,-1-2 2 0,3 0-2 15,3 2-1-15,-1 0-3 16,3-1 2-16,3 1 0 0,10 0 0 0,2 0-2 15,3-2 2-15,0 2-4 0,0 0 6 16,1 0-5-16,-5 0 4 0,3 0-6 16,-2 2 1-16,-2-2 4 0,-9 0-6 0,-5 0 6 15,3 1-1-15,-3-1-4 0,-2 2 1 16,-1 0 3-16,-2-2 0 0,0 0-1 16,-2 1 1-16,2-1 1 0,4 0 3 0,-1 0-5 15,3 0-1-15,0 2 5 0,1-2-8 0,12 3 2 0,-1-1 4 16,4 2-3-1,-4-3 1-15,2 3 4 0,-2-1-4 0,3 2 4 0,-2 1 1 16,-2-3-3-16,0 2-1 16,-10-1 4-16,-5-3-5 0,0 3 4 0,-4-3 1 15,0 1-3-15,-2-2-1 16,2 2 1-16,1-2 7 0,7 2-4 0,0-2-4 16,-1-2 0-16,3 2 7 0,9-2-7 0,0 0 2 0,-4 2-3 15,6 0 6-15,-1 2-6 16,-9-2 1-16,-4 0 2 0,0 2-3 15,1-2 3-15,-1 2 1 0,-1-1 0 16,4 1 0-16,-3-2 1 0,14 4 2 0,0-3-4 0,4 2-4 16,-2-2 5-16,1 0 0 15,5 1-2-15,-1-1 4 0,3 1-6 0,0 0 6 0,-3 1 0 16,0-1-3 0,-2 1-3-16,-8 1-1 0,-4-2 4 0,-9 0 1 0,-1 0-2 0,-4-1 2 15,0-1-2-15,-5 4 0 0,4-4 4 16,-4 0-6-16,4 1 4 0,7 1 0 15,1-1-2-15,10 1-1 0,3 1 4 16,-3 0-6-16,1 5 4 0,6-3 0 16,-2 0-1-16,2 2 3 0,2-2 0 0,1 0 4 15,6 4-8-15,-6-4-1 16,11 2 0-16,-12-2 1 0,0 2 9 0,-6-2-10 0,-3-1 1 16,-6-1 4-16,-5-1-3 15,-2 0 4-15,-2-1-2 0,2 2 0 0,2-3-2 0,1 1 0 16,0-1 1-16,3 1 3 0,-1-1-5 15,13 2 1-15,-2 1 4 0,8 1 1 16,-4-1-4-16,3 2-3 0,-1 1 10 0,-1 1-11 16,11-2 4-16,-2 3 1 15,0 0-3-15,-8 0 4 0,-6-3 0 16,1 0-2-16,-4-2-2 0,-9 0 5 0,-3-1-6 16,-5-1 4-16,2-1-2 0,0 3 3 15,0-3-3-15,1-3 0 0,5 3 3 0,2 0-5 16,8 0-1-16,4 3-1 0,0-2 2 15,3 1 5-15,3 2 0 0,3-1-2 16,5 2-4-16,-8-1 5 0,-4 1-2 0,-4 0 0 16,1-2-2-16,-1 3 7 0,-9-5-2 15,6 3-1-15,-8-3-2 0,1 1 6 16,10-1-4-16,5 3-1 0,2 0 2 0,9 3 4 16,4-1-4-16,0 1 10 0,0 3-5 15,-2-4 4-15,-6 2 12 0,-7-3 11 16,-6 1 30-16,2-3 16 0,-4 1 14 0,-8-1 14 15,-5 1 12-15,-2-3 13 0,-4 0 5 16,0 1 10-16,-3-2 9 0,-1 0 1 0,-15 0-1 16,23 0-2-16,-23 0-5 0,16 0-14 15,-16 0-12-15,16-2-11 0,-16 2-15 0,11 0-7 16,-11 0-18-16,0 0-39 16,12-2-51-16,-12 2-74 0,4-6-103 0,-4 6-123 0,0 0-124 15,0 0-226-15,-19-12-27 0,9 7 78 16,-4 0-436-16,2-3-524 0</inkml:trace>
  <inkml:trace contextRef="#ctx0" brushRef="#br0" timeOffset="44076.71">12832 8233 3107 0,'-25'-1'127'15,"4"-3"-14"-15,1 1-40 16,2 2-2-16,2-3 31 0,3 3 15 16,2-1 7-16,3 0-12 0,8 2-28 0,-13-2-4 0,13 2-9 15,0 0-8-15,0 0-5 0,0 0-5 16,0 0-4-16,47 2-7 15,-31-2-4-15,3 2-4 0,-6 0 1 0,3-2-13 16,-3 1-16-16,-2 1-27 0,-1-2-48 16,-10 0-52-16,17-2-66 0,-10 1-92 0,-7 1-105 15,10-6-204-15,-6 1 53 0,2 0 56 0,-3-1-174 16,3 1-148-16</inkml:trace>
  <inkml:trace contextRef="#ctx0" brushRef="#br0" timeOffset="45847.89">15821 8324 1839 0,'-9'0'111'0,"9"0"-3"0,-9 0-10 0,9 0-13 15,0 0-8-15,27 5-8 0,0-1-6 16,16 5-4-16,18-1-10 0,7 6-3 0,11-1-7 16,20 5-24-16,3-3-18 0,0 0-17 15,4 2-19-15,1-5-29 0,0 3-22 0,-23-7-8 16,-6 1-8-16,-2-1 12 16,-4-1-1-16,-4-2 20 0,-7 2 29 0,-18-5 34 15,-5 3 39-15,-10-3 41 0,-4-2 34 0,-8 0 29 16,0 2 21-16,-3-4 26 0,-1 2-1 15,-12 0-4-15,15-3-20 0,-10-1-19 16,-5 4-5-16,4-7-19 0,-4 7-11 16,-11-11-13-16,-2 3-5 0,-7-2-11 0,-14-4-6 0,-16-3-3 15,-2 0-7-15,-9 0-7 16,-4-1-6-16,-4-1-2 0,0 2-5 16,3 0-2-16,-1 1-1 0,3 3 4 0,3 1-6 0,2 2 3 15,3 1 4-15,15 1 2 0,-2 1 9 16,7 2-1-16,7 1 3 15,6 1 4-15,7 1 3 0,2 1-4 0,1-3 1 16,6 4-5-16,7 0-2 0,0 0 0 0,0 0 1 16,45 12 0-16,10 1-4 0,15 2-6 15,27 5-3-15,16 2-6 0,4 1-4 16,3-1-9-16,-2-3-21 0,-3-2-12 16,-4-2 0-16,-5 0 4 0,0-6 1 0,-25 1 3 0,3-1 0 15,-2-2 1-15,-8-2-3 0,-3-1 7 16,-22-2 5-16,-4-1 21 0,-13-1 17 15,-6 0 12-15,-7-1 9 0,-3 1 7 16,-3 0 0-16,-4-2-9 0,-9 2-3 16,9-5-9-16,-9 5-8 0,-16-9-1 0,-7 0-5 0,-12 0-4 15,-15-2-2-15,-8-5-5 16,-6 4 1-16,-13-3-4 0,-20-2-1 16,-4-1 1-16,-6 2-6 0,-3-4 0 0,-2 2 1 0,1 0-4 0,1 1-1 15,3-2 0 1,2 2-2-16,5 1 3 0,0 1-1 0,22 3-3 0,8 3-1 15,7-2 3-15,19 6 2 16,6-2 3-16,11 3 1 0,8 2 2 0,8-1-4 0,11 3 0 16,0 0 0-16,0 0 0 15,78 11 4-15,-8-1-3 0,35 5 4 0,15 6-2 0,11-1-4 16,5 3-1 0,2-3-17-16,-4-1-12 0,-8 0-9 0,-8-4-3 15,-10-1 2-15,-22-5 4 0,-4-3 3 0,-6 0 1 0,-6-3 7 16,-20-1-1-16,-4 0 6 0,-11-2 19 15,-11 0 15-15,-3-2 9 0,-3 2 4 0,-6 0 3 16,-1-2-8-16,-2 0-2 16,-9 2 0-16,0 0-5 15,0 0-5-15,-29-15 0 0,-5 3-7 0,-18-2 3 16,-7-1 2-16,-9-2-5 0,-11 1-2 0,-20-3-1 0,-5 1 1 16,-1-1-4-16,2-2 1 15,25 11-2-15,6 2-2 0,5 2-2 0,21 5 0 16,8-4-3-16,9 1-2 0,6 2 4 15,10 2 4-15,4 2 4 0,9-2-3 0,0 0-1 16,57 17 3-16,6-2-2 16,34 7-2-16,9 1 3 0,9-1-2 0,1-1-1 15,3-2-19-15,-8-3-6 0,-2-1 0 16,1 0 2-16,-1 0 3 0,-6-1 1 0,-23-6 2 16,-2 0 2-16,-13-3 2 0,-16-1 3 15,-9-1 21-15,-8 0 21 0,-7-1 18 0,-5-2 15 16,-5 2 10-16,-1-2 0 15,-14 0 9-15,16 0 1 0,-16 0-10 0,14-2-8 16,-14 2-7-16,0 0-1 0,0 0-7 0,0 0-6 16,0 0 1-16,0 0-17 0,-23-11-3 0,23 11 1 15,0 0-9-15,-13-1-8 16,13 1 3-16,0 0 2 0,0 0-7 0,0 0 1 0,0 0 4 16,0 0-1-16,0 0-4 15,0 0-1-15,0 0 6 0,-7 12-4 0,7-12-4 16,0 0 2-16,20 10-2 0,-13-7-3 15,-1 1 0-15,-6-4-4 0,10 5 8 16,-4-3-8-16,-6-2-3 0,0 0-3 0,5 3-12 0,-5-3-12 16,0 0-25-16,0 0-32 15,0 0-48-15,0 0-62 0,0 0-90 0,0 0-95 16,-40-7-120-16,23 2-171 16,-5 0-73-16,-1 0 82 0,-10-5-530 15,5 3-655-15</inkml:trace>
  <inkml:trace contextRef="#ctx0" brushRef="#br0" timeOffset="51137.07">13701 9593 2965 0,'-22'-3'-142'0,"22"3"49"0,0 0 39 0,0 0 33 16,-11-5 23-16,11 5 33 0,-12-4 24 0,5 2 23 16,-1-1 24-16,8 3 19 0,-23-7-1 0,12 4 20 15,-3-1-10-15,1 2 11 0,2-1-9 16,-1 0-1-16,-1 1-4 0,13 2-10 15,-21-3-6-15,21 3-10 0,-15-2-12 16,15 2-3-16,-12-2-9 0,12 2-7 0,0 0 1 16,0 0 13-16,0 0 7 0,0 0 2 15,65 4-9-15,-11-4-4 0,18 1-12 16,8-1-9-16,8-1-5 0,3 1-3 16,-1-2-6-16,1 0-4 0,-3 2-8 0,-1 0-2 15,-7-2-4-15,-6 2-3 0,-4 2 0 0,-23-4-3 16,-5 2-2-16,-9 0-4 0,-10 0 2 15,-1 0-2-15,-7 0 1 0,0 0 8 16,-1 0 15-16,-1 0 16 0,-13 0 10 16,19 0 8-16,-19 0 2 0,13-1-9 0,-13 1-6 0,0 0-9 15,13-2-9-15,-13 2 2 16,0 0-9-16,0 0-4 0,0 0-6 0,0 0-5 0,0 0 1 16,-39-8-1-16,17 6-3 0,-4 0-5 15,-4 0-2-15,-14 1 1 0,-7-3 2 16,-13 1-8-16,-2-2 1 0,-5 2-1 15,-1-1 1-15,-3 3 1 0,0-1-7 0,-2 2 1 16,3-2-1-16,2 2 3 0,6 0 0 0,14 0-9 16,0 0 5-16,4 0 1 15,3 0-2-15,3 2 8 0,10 0 0 16,3-2-1-16,4 1 3 0,2-1 5 16,0 0 3-16,5 0 2 0,-2 0-1 0,5 0 14 15,0 0-4-15,0 2 0 0,15-2 8 0,-27-2-12 0,17 2 5 16,10 0-2-16,-20 0 10 15,20 0 0-15,-18 0-1 0,18 0 1 0,0 0-4 16,-16-1-1-16,16 1-1 0,0 0-1 16,0 0 1-16,-14 0-7 0,14 0-3 15,0 0-5-15,0 0 0 0,0 0 0 16,0 0-8-16,68 3 4 0,-20-1-1 0,13 2 1 16,7 1-2-16,4 1-4 0,0 2 2 0,7 1-4 0,1-2-3 15,4 1-26-15,1 1 17 16,-4 0 5-16,-1-3-7 0,-2 1 6 15,-5 0 5-15,-7 0-7 0,-3-2 3 16,-14-2 1-16,-3-1-7 0,-2-1 5 0,-4 1-3 0,-7 0 8 16,-7-2 1-16,0 0-17 15,1-2 13-15,-4 2-1 0,4-2 4 0,-2 1 3 16,-5-1-4-16,1 2-4 16,1-3 5-16,-4 2-8 0,3-1 6 0,-8 2-3 0,1-2 2 15,-1 0-5-15,-3 2 4 16,-10 0 0-16,17-1 2 0,-17 1-4 0,16-2-3 15,-16 2-2-15,5-2 4 0,-5 2 2 16,0 0-2-16,0 0 3 0,0 0-1 0,-28-3 2 16,6 1-6-16,-4 0 9 0,-18 1-8 15,-1-3 4-15,-7 0 2 0,-13 0 4 0,3-2-10 16,-10 1 19-16,0-2-4 0,0 0 3 16,-1 0 8-16,1 1-5 0,4 1 11 15,2-2 2-15,-4 0-1 0,7 2-5 0,-1 3 1 16,3-1-1-16,0-2 2 0,14 3-2 15,-1 2-10-15,2-2 6 0,6 4-2 0,6-2-6 16,3 0 3-16,4 2-3 0,1-2 0 16,3 2-1-16,0-1 6 0,4 1-9 15,-2-2 3-15,8 2 2 0,-4-1-6 0,3 1 10 16,1-2-4-16,2 1-9 16,1 1-2-16,10-2 6 0,-17 2 0 0,9-2-4 0,8 0 3 15,-11 1 2-15,11-1-5 0,-9 2-4 0,9-2 0 16,0 0 0-16,0 0 0 15,-14 0 0-15,14 0 0 0,0 0 0 0,0 0 0 16,0 0 0-16,27 9 0 0,-1-6 0 16,16 1 0-16,19 2 0 0,8 1 0 0,7 3 0 15,6-2 0-15,26 0 0 16,3 3 0-16,4-1 0 0,-5-1 0 0,-5-2 0 0,-18 2 0 16,-5-2 0-16,-3-1 0 0,-11-1 0 15,-3-2 0-15,-17 0 0 0,-7-1 0 0,-7 0 0 16,-9-2 0-16,-2 0 0 15,-2 0 0-15,-6 0 0 0,-2 1 0 0,1-2 0 16,-3 1 0-16,-11 0 0 0,20 0 0 0,-20 0 0 16,14 0 0-16,-14 0 0 0,12 0 0 15,-12 0 0-15,0 0 0 0,13 0 0 0,-13 0 0 16,0 0 0-16,13 0 0 16,-13 0 0-16,0 0 0 0,0 0 0 0,0 0 0 15,12 0 0-15,-12 0 0 0,0 0 0 0,0 0 0 16,0 0 0-16,0 0 0 15,0 0 0-15,0 0 0 0,0 0 0 0,0 0 0 16,0 0 0-16,0 0 0 0,0 0 0 16,0 0 0-16,0 0 0 0,0 0 0 0,0 0 0 15,0 0 0-15,0 0 0 0,0 0 0 16,0 0 0-16,0 0 0 0,0 0 0 0,0 0 0 0,0 0 0 16,0 0 0-16,0 0 0 15,0 0 0-15,0 0 0 0,0 0 0 0,0 0 0 16,0 0 0-16,0 0 0 0,0 0 0 0,0 0 0 15,0 0 0-15,0 0 0 0,0 0 0 16,0 0 0-16,0 0 0 0,0 0 0 0,0 0 0 16,0 0 0-16,0 0 0 15,0 0 0-15,0 0 0 16,0 0 0-16,0 0 0 0,0 0 0 0,0 0 0 16,0 0 0-16,0 0 0 0,0 0 0 0,0 0 0 15,-32-7-260-15,32 7-546 0,-18-3-148 0,-5-2 90 16,1-2-941-16,-10-6-1233 0</inkml:trace>
  <inkml:trace contextRef="#ctx0" brushRef="#br0" timeOffset="53586.87">11774 10144 779 0,'0'0'250'16,"-5"-12"-93"-16,-3 6-48 0,-1-3-18 0,-3 2-33 15,-3-2 1-15,-2-2 14 0,-2 3 5 0,-4 0 9 16,-5-3 4-16,-1 4-6 0,-1-1 2 15,1 0-2-15,2 5 1 0,0 0-1 0,-11-2-2 16,6 4-4-16,3 1 1 0,-12 1-4 16,2 2-3-16,-1 1 5 0,1 0-9 15,-6 5 3-15,4 2 1 0,-8 1 3 16,6-1-4-16,-4 5-5 0,1 2 6 0,3-2-9 16,-4 3 6-16,4 0-3 0,2 3 8 0,2 3-1 15,-1-1 0-15,2 3 0 16,4 2 0-16,1 3 2 0,2 6-5 0,3 5 7 15,5 1 6-15,2 5 0 0,4 2 5 16,5 2-2-16,-1 4-6 0,8 0-7 16,-2 2-3-16,6 2-4 0,1-3-7 15,6-1-7-15,3-3-4 0,4-1-3 0,7 1-3 16,1-6 1-16,3-4 10 0,5-3 0 16,1-1 8-16,4-5 6 0,5-1 3 0,4-5 0 15,5-4-4-15,1-3-2 0,11-6-1 0,-1-6-4 16,2-4 0-16,3-5-8 0,6-8-2 15,5-7-7-15,-1-1-3 0,18-9-7 0,-8-7 1 16,-4-1-4-16,-4-8 2 16,-6-2-4-16,-1-3-6 0,-9-3 3 0,-17 3-4 0,-2-1-1 15,-4-4 1 1,-9-4-5-16,-5-3-3 0,-7-7-3 0,-9-4 4 16,-5-6-7-16,-9-2-3 0,-13-18 0 15,-5 4-1-15,-7 2-3 0,-6 8 1 0,-1 7-1 0,-11 13-3 16,4 18 1-16,-9 6-1 15,-2 6-4-15,-4 10-6 0,-4 6-11 0,0 11-15 16,1 3-16-16,-2 5-28 16,3 11-24-16,2 4-37 0,5 6-47 0,4 5-63 15,6 3-61-15,4 0-79 0,10 0-114 0,5 5-136 16,2-4 53-16,12-1-362 0,6-1-432 0</inkml:trace>
  <inkml:trace contextRef="#ctx0" brushRef="#br0" timeOffset="54187.31">12938 10140 2525 0,'-7'-15'-94'0,"-4"3"24"0,-3 4 18 0,-1-1 20 0,-6 3 21 16,-6 3 19-16,0 3 18 0,-16 2 24 15,-1 5 16-15,-7 7 4 0,-1 6 17 0,0 7 11 16,3 8 14-16,1 6 21 16,-7 16 14-16,2 13 5 0,5 1-10 0,5 3 1 0,6 0-5 15,9 7-6 1,11-15 3-16,6 4-1 0,7-1-3 0,9 0-8 16,7-2-11-16,7 0-4 0,10-7-10 0,8 10-9 0,12-4-9 15,10-8-8-15,2-7-9 0,7-5-4 16,-10-13-6-16,5-6-5 0,4-2-10 15,2-5-9-15,5-5-10 0,1-8-12 16,-2-5-2-16,-1-7-6 0,1-9 3 0,-1-6-4 0,7-15 4 16,-3-6-2-16,-8-9 0 15,-3-4 0-15,-10-8 0 0,-5-8 2 16,-8-9 3-16,-10-8 3 0,-9-1-7 0,-3-12 1 16,-15-2 2-16,-9-3-6 0,-10 0 4 15,-8-5-8-15,-13 9 2 0,-5 12-2 0,-8 12 2 16,-13 12-3-16,-5 13-2 0,-8 16-9 15,4 16-9-15,-9 8-25 0,-2 12-27 0,-22 10-40 16,-2 14-29-16,6 10-48 16,3 8-52-16,13 0-74 0,6 5-88 0,15-1-177 0,16-7 39 15,14 4-271-15,7 1-304 16</inkml:trace>
  <inkml:trace contextRef="#ctx0" brushRef="#br0" timeOffset="54957.26">15952 10171 2232 0,'-48'-15'-48'0,"-3"1"27"0,3 9 19 0,-15 3 20 15,2 4 19-15,-5 10 20 0,-3 5 28 16,-13 14 30-16,5 8 22 0,5 12 21 0,10 13 21 16,6 6 16-16,15 6-2 15,8 3 5-15,17-12-2 0,5 5 2 0,11 4-2 16,14 16 0-16,10-5-15 0,17-3-12 0,6-5-19 15,12-5-10-15,10-6-12 0,4-8-14 16,6-6-15-16,12-8-7 0,9-5-11 0,-1-8-10 16,4-7-21-16,-1-6-7 15,-18-13-11-15,2-5-10 0,-2-9-10 0,11-15 1 16,-9-6-6-16,-4-8-1 0,-8-12-3 16,-7-4-1-16,-4-13-2 0,-10-10 0 0,-2-8-2 15,-7-1 3-15,-7-12-2 0,-9-5-2 0,-6-5-2 16,-10-4 0-16,-12-1-2 0,-14 1-1 15,-10 8 2-15,-16 7 0 0,-15 14 0 0,-12 12-6 16,-13 15-23-16,-7 12-30 16,-8 12-43-16,-11 11-59 0,21 14-61 0,-28 12-58 0,4 8-86 15,12 9-144 1,-1 5-121-16,12 3 70 0,4 0-349 0,23-7-397 16</inkml:trace>
  <inkml:trace contextRef="#ctx0" brushRef="#br0" timeOffset="58977.24">17464 9243 1498 0,'0'0'134'16,"0"0"-27"-16,0 0-3 16,0 0-12-16,0 0-16 0,0 0-4 0,0 0-10 15,11-17-5-15,-1 12 3 0,2 2 0 0,1-1-6 16,-2 3-4-16,2 1-2 0,-1 0-9 15,-1 3 1-15,3 2-1 0,-3 4 4 0,0 1 6 16,2 4 2-16,-4 3 2 16,-4 4 6-16,5 9 11 0,-8 5 5 0,0 1 4 0,-2 2 5 15,-4 3 11-15,-4 0 4 16,-3 8 18-16,6-7-3 0,-8 7-1 0,2-1 3 0,2-9-2 16,1 3-12-16,0 11-1 0,5-10 2 15,-1-4-6-15,6 2-6 0,0 1-11 16,0-3-2-16,1 1-10 0,5-1-4 0,-2 0-5 15,0 1-8-15,-3-1-7 0,5-1-2 16,-5 1-1-16,3 1-2 0,-1-3-5 16,-2 3 0-16,1-2-3 0,0 1 0 15,-1 0 7-15,-1-4 1 0,2 1 6 0,-2-5 4 16,0 7 2-16,-2-2 1 0,0-5-3 16,-2 3 3-16,-2-3-1 0,0 3 3 0,1-1 2 15,-3-6 1-15,-1 4-2 0,-2-7 1 0,2-4-2 16,0 1-7-16,-5-3-3 0,2 0-5 15,-1-2-3-15,3-3-3 0,1-1-3 0,-1-3-2 16,3-1-4-16,-3-2-14 16,0-2-29-16,3 0-27 0,-3-1-40 0,8-3-59 15,-14 0-92-15,14 0-100 16,0 0-122-16,-15-8-230 0,12 1 24 0,-1 0 68 0,2-3-383 16,0 3-458-16</inkml:trace>
  <inkml:trace contextRef="#ctx0" brushRef="#br0" timeOffset="60126.93">18277 10005 2660 0,'0'0'-28'0,"0"0"17"0,0 0 36 16,0 0 40-16,0 0 49 15,-2 15 36-15,2-15 34 0,0 0 25 0,0 0 6 16,12 8 6-16,-12-8-8 0,13 3-8 16,-13-3-5-16,16 3-10 0,-7-1-11 0,-9-2-14 15,23 1-16-15,-8-1-14 0,1-1-15 16,-1 1-7-16,2-4-10 0,0 0-14 0,0-2-3 15,3-1-12-15,-4-3-6 0,2 5-4 0,-3-8-8 16,-3 4-6-16,-1-4-8 16,-6-1-11-16,1 1 1 0,-4 1-1 0,-2-2-6 15,-2 4-5-15,-6-2-6 0,-3 2 4 16,-3 1-2-16,-4 2-3 0,-7 0-5 0,-2 6 3 0,-1 2-4 16,-19 3 0-16,6 4 2 0,-3 3-4 0,-2 4 2 15,12 2-4-15,4 2 3 16,3 5 9-16,7 2 10 0,6 1 9 0,6-1 26 15,6-2 16-15,6 1 5 16,7 7-3-16,10-1-3 0,6 4 1 0,7 0-7 16,2-4-4-16,0-2-5 0,-7-9-6 15,0-1-1-15,-3-2-7 0,-6-5-6 0,-5-3-3 16,-1-2-31-16,-5 0-28 16,0-2-39-16,-2 1-63 0,2-5-71 0,-4 0-94 15,-5-1-96-15,20 0-94 0,-11-2-127 0,0-4-158 0,3-3 70 16,5-4-564-16,6-3-719 15</inkml:trace>
  <inkml:trace contextRef="#ctx0" brushRef="#br0" timeOffset="60707.08">19082 9987 3415 0,'3'-6'-20'0,"-1"1"34"0,0 2 23 0,-2 3 14 0,0 0 35 15,0 0 36-15,0 0 24 16,0 0 4-16,-27 14-2 0,14-3-2 0,-8 6-3 0,-2 4-4 15,-2 1-5-15,0-1-6 16,-2 1-10-16,-12 3-11 0,8-4-9 0,1-2-13 16,-8 5-5-16,-2-2-7 15,10-5-9-15,-1 0-8 0,4-6-2 0,2-3-4 0,9 1-6 16,0-5-4 0,5-1-19-16,1-5-17 0,10 2-20 0,-15-10-13 0,11-1-18 15,4-1-11-15,4-11-11 16,9-12 5-16,5 1 6 0,-2 1 6 0,4 2 6 0,-3 4 5 15,0 3 2-15,-3 5 23 0,-5 7 3 16,-4 2-3-16,5 1 12 0,-4 6 22 16,1 1 24-16,-7 2 10 0,22 5 3 0,-11 2 4 15,2 2 0-15,2 3-2 16,7 11 4-16,-2 0-5 0,1 3-3 16,1-2-6-16,-2 2-5 0,1 1-1 0,-1-1-7 0,-4-2-32 15,4 0-28-15,-8-6-29 16,1-2-34-16,-2-1-46 0,-2-4-47 0,-4-3-25 15,4 1-12-15,-4-2-1 0,3-3-16 16,-1-2-17-16,-7-2-1 0,19-5 16 0,-8-1 14 16,3-5 21-16,-1-4 24 0,9-9 25 15,-3-7 22-15,-1-1 40 0,0-1 42 0,0 2 42 16,-4 2 48-16,-1 8 51 16,-4 4 43-16,0 3 13 0,-6 2-14 0,3 3-6 0,0 5-6 15,-5 2 41-15,-1 2 11 0,0 0-2 16,11 15-9-16,-10-1-14 0,1 2-10 15,0 2-12-15,0 4-13 0,0 3-8 0,1-1-17 16,-1 1-43-16,0 1-51 0,-2 1-72 16,2-4-86-16,-2-3-66 0,-2 1-71 15,2-3-81-15,0-7-121 0,2 0-70 16,0-5 60-16,0-1-222 0,-2-5-227 16</inkml:trace>
  <inkml:trace contextRef="#ctx0" brushRef="#br0" timeOffset="60866.97">19487 9633 2169 0,'0'-16'44'0,"-1"3"11"0,-1 2 0 15,0 5-5-15,2 0-7 0,0 6-4 0,-7-5-3 0,7 5-23 16,0 0-43-16,0 0-105 16,0 0-109-16,0 0-220 0,12 21-91 0,-2-16-57 15</inkml:trace>
  <inkml:trace contextRef="#ctx0" brushRef="#br0" timeOffset="61230.03">19739 9579 1776 0,'0'0'129'0,"9"-4"16"0,-9 4-4 0,0 0 7 15,0 0 49-15,0 0 44 16,-8 18 21-16,5-1 8 0,-6 13 7 0,-4 2 12 0,2 14-10 16,-2 4-12-16,1 3-17 0,1 4-16 15,-1 0-26-15,1-2-19 0,2 3-20 16,-1-3-8-16,3-2-27 0,-1-2-4 15,3-9-13-15,-4-4-8 0,4-1-25 16,-1-5-31-16,1-4-30 0,3-6-27 0,-4-5-39 16,3-1-38-16,3-4-24 0,-1-2-38 15,1-3-59-15,0-7-44 0,-2 3-8 0,2-3 3 16,0 0 9-16,0 0 3 0,2-32 7 16,-2 11 21-16,-2-3 17 0,-2 0 37 0,0 2 48 15,-1-1 44-15,-3 3 37 0,5 0 39 0,-6 4 43 0,6 0 48 16,-3 5 37-1,4-2 27-15,-1 2 8 0,1 4-9 0,0 0-13 16,2-1-16-16,0 8-14 16,7-11-13-16,3 6-10 0,3-2-40 0,2 3-68 0,6-1-97 0,4 2-107 15,11-4-107 1,2 5-111-16,9-1-192 0,0-2 45 0,1 3 61 16,1 0-220-16,12-1-229 0</inkml:trace>
  <inkml:trace contextRef="#ctx0" brushRef="#br0" timeOffset="61476.71">20657 9971 2269 0,'-14'-13'134'0,"1"5"47"16,4 1 35-16,-3 2 17 0,1 0 7 0,-3 1 2 0,-1 4-2 15,-2 2-1-15,-7 5 3 0,-10 5 5 16,2 5-8-16,1 2-7 0,1 5-2 15,6 0-7-15,3 3-15 0,3 1-18 16,7 1-18-16,7-3-17 0,3-2-10 0,2 0-20 16,9 5-14-16,4 0-17 0,0-1-54 15,8-3-66-15,1-3-77 0,-1-1-97 16,3-6-110-16,-2-2-97 0,-5-5-105 0,2-4-185 16,-1-3 13-16,0-1 76 0,2-1-446 15,0-6-528-15</inkml:trace>
  <inkml:trace contextRef="#ctx0" brushRef="#br0" timeOffset="62026.95">20910 10130 3214 0,'4'-5'128'0,"-1"1"8"16,-3 4 41-16,0 0 61 15,0 0 25-15,0 0 0 0,0 0 7 0,0 0 19 16,-9 23-4-16,7-15-21 0,2 1-21 16,-2 1-24-16,1 0-17 0,-1 1-23 0,-2-1-7 15,-1 0-16-15,2 1-16 0,-5 1-13 16,3 0-6-16,-4-2-13 0,-5 0-10 0,-3-1-11 15,1 1-4-15,0-6-8 0,0 2-4 16,0-4-13-16,3-4-6 0,2-1-4 16,-1-4-16-16,7-3-35 0,-1-4-17 15,8-5-8-15,5-3 7 0,7-9 17 0,1 3 0 16,6 3 4-16,2 1-2 0,1 3-4 16,3 4 4-16,2 2 0 0,-2-1 1 0,-2 8 0 15,0 1 8-15,-3 2 8 0,3-2 0 16,5-2 1-16,-1 4 6 0,-1-5 5 0,-3 3 5 15,-3-1-4-15,5-5-3 0,-2-1 0 16,0-1-1-16,-2-4-6 0,-4 1-1 0,-3 0-3 0,-7 3 0 16,-4 3-5-16,-2 2-2 15,-8-1-6-15,2 4 3 0,-8 2-7 0,-9 2 3 16,4 4-1-16,-9 3-1 16,2 3-2-16,-1 2 3 0,6 1 0 0,0 2 1 0,7 0 4 15,4 1 11-15,5 1 6 0,6 1 1 16,3 5-1-16,13 3-1 0,2 1 0 0,3 2 1 15,2-3 2-15,-2 2-11 0,-1 1-12 16,-3 0 0-16,-4-1 0 0,-2 0 0 16,-5-2 0-16,-4-4 0 15,-2-1 0-15,-4-5 0 0,-4 5 0 0,-2-4 0 16,0 1 0-16,-5 1 0 0,-2-2 0 16,-1 0 0-16,-3-2 0 0,-2-3 0 0,-1-2 0 0,4-2 0 0,-4-2 0 15,2-1 0-15,2-2 0 16,2-2 0-16,0-3 0 0,3-4 0 15,1-3-356-15,10-5-561 0,4-5-24 16,7-9 97-16,9 2-902 0,2 3-1177 0</inkml:trace>
  <inkml:trace contextRef="#ctx0" brushRef="#br0" timeOffset="62396.98">21853 10235 5114 0,'0'0'30'0,"0"0"67"0,0 0 69 0,0 0 52 16,6-12 13-16,-6 12-4 15,3-7-23-15,-3 7-14 0,12-9-28 0,1 4-16 16,0 0-15-16,5 0-13 0,-2 1-12 16,8-3-11-16,-5-3-7 0,-1 1-14 15,4-2-10-15,-3-8-6 0,-2 4-12 16,-8 1-4-16,-3 1-6 16,-4 4-9-16,-5-2-9 0,-9 2 5 0,-10 4 1 0,-12-2 13 0,-7 7-4 15,-6 7-7-15,-11 7 14 16,5 5 14-16,1 7 19 0,5 5 24 0,2 3-1 0,11 4-96 15,6 1 0-15,4 0 0 16,13-6 0-16,6 1 0 0,5-5 0 0,5 4 0 16,6-4 0-16,5-2 0 0,7-3 0 15,1-5 0-15,11-1 0 0,0-5 0 0,1-3 0 0,3-1 0 16,-1-4 0 0,3 2 0-16,-11-5 0 0,-6 0 0 0,-1-2 0 0,-1 0-311 15,-3-2-456-15,-4 2-179 0,-8 0 95 16,-7 0 91-16,0 0-790 0,0 0-992 0</inkml:trace>
  <inkml:trace contextRef="#ctx0" brushRef="#br0" timeOffset="62926.84">23186 9487 1363 0,'2'-13'417'0,"0"0"-68"0,0 3-14 0,0 3-26 0,-2 1-28 16,0 0-49-16,0 6-40 0,0 0-24 16,0 0 44-16,0 0 40 0,0 0 16 0,3 24 6 15,-5-5 14-15,2 7-19 0,-3 8-13 16,-3 2-11-16,3 0-13 0,-3-1-21 16,0-1-10-16,-4 0-42 0,3-4-9 0,0 4-14 15,-4-5-11-15,4-6-16 0,1-4-24 16,1-2-31-16,-2-3-65 0,2 2-83 15,1-6-78-15,1 0-90 0,-1-3-121 0,-2-3-137 16,6-4-171-16,0 0-57 0,0 0 81 16,-12-15-566-16,16 2-694 0</inkml:trace>
  <inkml:trace contextRef="#ctx0" brushRef="#br0" timeOffset="63077.05">23278 9295 3654 0,'-4'-23'99'0,"-1"5"47"16,-4 1 43-16,2-2 24 0,-1 0 7 0,-2 2-7 0,7 4-21 15,-3 2-23-15,0 0-21 16,5 6-39-16,1 5-51 0,-4-5-54 0,4 5-86 0,0 0-140 16,0 0-157-1,-10 24-245-15,10-13-35 0,3 2 70 16,2 6-384-16,4-1-449 0</inkml:trace>
  <inkml:trace contextRef="#ctx0" brushRef="#br0" timeOffset="63397.04">23592 9401 3026 0,'0'0'175'0,"0"0"10"16,0 0 0-16,0 0 12 16,0 0 48-16,0 0 50 0,-11 19 34 0,4-1 5 0,4 4-1 15,-7 10-12-15,5 1-24 16,-3-1-23-16,-2 4-22 0,3-1-22 0,-2-3-19 16,-2 1-21-16,4-4-20 0,0-4-16 15,-1-5-14-15,5-4-11 0,-4-2-30 0,3-1 1 16,3-4 31-16,-3 0 36 0,0-2-145 15,4-7-22-15,0 0 0 0,0 0 0 16,0 0 0-16,0 0 0 0,0-36 0 0,9 0 0 16,11-14 0-16,3-8 0 15,7-18 0-15,8-2 0 0,2-3 0 0,3 5 0 16,-13 20 0-16,1 5 0 0,-6 8 0 16,2 5 0-16,-6 13 0 0,-4 7-390 0,-3 8-95 15,-3 5-40-15,-1 5-71 0,-10 0-168 0,17 8-28 16,-14 3 85-16,-3 3-630 15,-1 2-794-15</inkml:trace>
  <inkml:trace contextRef="#ctx0" brushRef="#br0" timeOffset="63552.06">23533 9587 3810 0,'-22'12'72'0,"6"-4"53"16,2-2 56-16,3 2 62 0,4-5 74 0,-3 1 53 0,6-1 33 16,4-3-12-16,0 0-43 15,0 0-37-15,0 0-34 0,0 0-26 0,48-12-33 16,-12 5-67-16,5-3-77 0,2 1-97 0,-2 4-108 15,4 2-115-15,-6 1-142 16,-6 0-138-16,-5 0-175 0,-6 2-93 0,-6-1 84 16,0 1-658-16,-9 0-823 0</inkml:trace>
  <inkml:trace contextRef="#ctx0" brushRef="#br0" timeOffset="64876.79">25070 9458 3590 0,'0'0'-119'0,"0"-11"62"0,0 11 51 0,2-11 46 15,-2 3 55-15,0 0 37 0,0-1 23 16,0 9 31-16,0-17 19 0,0 11 16 0,0 6 13 16,0-13 10-16,0 7 2 0,0 6-26 15,0-9-17-15,0 9-20 0,0 0-2 16,0 0 41-16,0 0 22 0,-9 19 7 0,-2 2-2 0,2 8-2 15,-2 3-4-15,-3-1-8 16,1 3-5-16,-1 0-7 0,0-4-129 0,1-1-94 16,-3-2 0-16,1-2 0 15,3-6 0-15,3-1 0 0,-2-4 0 0,1 0 0 16,2-5 0-16,3 2 0 0,-3-4 0 16,4 2 0-16,-2-3 0 0,6-6 0 0,-5 4 0 15,5-4 0-15,0 0 0 0,-8-17 0 0,8-1 0 0,10-14 0 16,5-14 0-16,7-4 0 15,7-1 0-15,2 4 0 0,3 4 0 0,-6 9 0 16,-3 8 0-16,0 8 0 16,-5 4 0-16,-6 6 0 0,-1 5 0 0,1 6 0 15,6 3 0-15,4 13 0 0,-1 6 0 16,9 7 0-16,-1 3 0 0,-1 3 0 0,1-2 0 16,-1 1 0-16,-1-5 0 0,-8-8 0 15,-5-2 0-15,0-5 0 0,-3-5 0 0,-4-1 0 16,0-3 0-16,-2-1 0 0,0-3 0 15,-1-3 0-15,-6-1 0 0,16-5 0 16,-5-3 0-16,-1-3 0 0,1-6 0 0,7-10 0 16,-4-6 0-16,6-10 0 0,-2-3 0 0,2-5 0 15,-4-3 0-15,4-1 0 0,-3 4 0 16,-2 7 0-16,-4 9 0 0,-4 9 0 16,-4 9 0-16,-5 6 0 0,-6 4 0 0,-3 3-224 15,-4 6-812-15,-6 4 94 0,-8 5 107 16,1 3-918-16,-1 1-1184 0</inkml:trace>
  <inkml:trace contextRef="#ctx0" brushRef="#br0" timeOffset="65266.91">25367 8851 4832 0,'-38'-31'-42'0,"-10"5"46"0,-9 9 41 0,-9 7 32 15,-9 10 30-15,-28 12 33 0,-5 8 39 16,1 12 33-16,6 13 26 0,-4 12-4 0,6 11 31 16,13 8 6-16,11 7 3 15,14 4-8-15,17 5-8 0,17 3-8 16,22-18-5-16,14 19-10 0,23-2-134 0,17-3-101 16,24-3 0-16,22-5 0 0,38 12 0 0,-16-30 0 0,7-7 0 15,5-10 0-15,5-12 0 0,1-12 0 16,0-13 0-16,-10-13 0 0,-8-11 0 15,-12-14 0-15,-10-8 0 0,-9-12 0 16,-10-11 0-16,-11-9 0 0,-12-10 0 0,-9-9 0 16,-12-12 0-16,-13-3 0 0,-8-5 0 0,-12-1 0 15,-11 6 0-15,-11 14 0 16,-3 29 0-16,-22-4 0 0,-3 25 0 0,-14 11 0 16,-5 10 0-16,-9 11 0 0,0 13-128 15,-28 15-402-15,8 9-71 0,-2 10-104 0,8 11-158 16,1 2 86-16,7 6-783 0,2 3-1003 0</inkml:trace>
  <inkml:trace contextRef="#ctx0" brushRef="#br0" timeOffset="65531.75">24308 10457 4185 0,'-29'11'80'16,"5"-4"50"-16,3-4 42 0,1 2 43 0,6-3 77 0,2 0 53 15,2 0 67-15,10-2 51 0,0 0-5 16,0 0-28-16,0 0-24 0,42-16-17 0,21 5-175 15,38 0-214-15,20-3 0 16,12 3 0-16,8 2 0 0,5-2 0 0,3-1 0 16,-4 4 0-16,-5 0 0 15,-11-2 0-15,-14 5 0 0,-29-2 0 0,-9 4 0 16,-13-2 0-16,-17 3 0 0,-2-1 0 0,-17 0 0 16,-6 2 0-16,-4-1 0 0,-5 2 0 0,-1-1 0 0,-12 1 0 0,13 1 0 15,-13-1 0 1,0 0 0-16,0 0 0 0,-34 18-243 0,0-6-564 0,-18 3-150 15,-7 2 104 1,-6-1-960-16,-5 4-1241 0</inkml:trace>
  <inkml:trace contextRef="#ctx0" brushRef="#br0" timeOffset="65748.82">24411 10811 5471 0,'-14'3'181'0,"9"-1"17"15,5-2 16-15,0 0 44 0,0 0 51 0,72-12 45 0,-9 2 4 16,13-1 2-16,27-3-16 15,6 1-200-15,3-1-144 16,0 2 0-16,-3 2 0 0,-4-4 0 0,-25 4 0 16,1 0 0-16,-7 0 0 0,-8 2 0 0,-9 0 0 15,-13 1 0-15,-6 2 0 0,-12 0 0 16,-3 1 0-16,-8 2 0 0,-3-1 0 16,-1 1 0-16,-3 2-399 0,-8 0-175 0,0 0-111 15,0 0-201-15,0 0 84 0,-33 11 88 16,15-4-691-16,-7 0-857 0</inkml:trace>
  <inkml:trace contextRef="#ctx0" brushRef="#br0" timeOffset="68418.42">16409 12798 1284 0,'-7'-5'335'0,"-5"2"-102"0,1-3-20 16,-7 4-23-16,3-4-14 0,-2 1-6 16,-6-1 4-16,-1 1-3 0,-1 0 7 0,-2 2 13 15,0-2-5-15,4 1-6 16,5 2-4-16,-2 1-7 0,5-1-6 0,3 0-10 0,1 2-9 16,2-2-10-16,9 2-12 15,-14-2-11-15,14 2-5 0,0 0-13 0,0 0-3 16,50-6-15-16,-3 4-7 0,26 2-1 0,3 0-13 0,4 0-1 15,3 2-6 1,2 1-10-16,-3 1-2 0,-7-1-23 0,-5 1-11 0,-7 0-5 0,-18 0-2 16,-4-2 2-1,-12 2 1-15,-6-3-1 0,-2-1 4 0,-8 2 1 0,1-2 11 16,-5 0 7 0,-9 0 8-16,0 0 3 0,0 0 3 0,0 0 4 0,0 0 8 15,0 0-3-15,-55-10 7 0,13 7 0 0,-6 0 2 16,-13 0 1-16,-5 1-8 0,-2-1 3 15,-4 2 4-15,0-2-3 0,2 3 10 16,7 0-2-16,13 0 9 0,5 0 2 0,11 0 8 16,7 0 5-16,8 0 7 0,2 0-10 15,1 0 0-15,16 0 2 0,-12 0-8 16,12 0-9-16,0 0 2 0,0 0-14 0,73-7-3 16,-10 4-6-16,12 1 0 0,6 2-8 0,3 0 0 15,1 2-3-15,-8-2-11 16,-2 2-10-16,-10-2-4 0,-18 0-8 0,-5 0 2 0,-9 1-5 15,-11-1 3-15,-1 0 2 16,-5 0-1-16,-5-1 4 0,-11 1 3 0,11 0 3 16,-11 0-4-16,0 0 3 15,0 0-2-15,-51-2-2 0,3 2 3 0,-4 2 3 16,2-2-1-16,0 1-8 0,4-1 4 16,12 2-1-16,7-2-9 0,8 2 5 0,2-2-7 15,2 0-7-15,0 2-16 0,5-1-10 0,0 2-49 0,10-3-69 16,-3 4-92-1,3-4-144-15,0 0-184 0,0 0-255 0,16 12 66 0,-4-8 93 16,5-2-559-16,2 1-696 16</inkml:trace>
  <inkml:trace contextRef="#ctx0" brushRef="#br0" timeOffset="69639.67">18297 12810 3337 0,'-33'-3'-48'0,"5"-1"30"0,1 2 25 0,-2-1 17 0,2-1 29 16,0 3 44-16,0-2 21 0,0-1 19 0,4 2 7 15,4 0-4-15,-2-1-13 0,7 2-3 16,1-1-6-16,4 2-9 0,9 0-6 15,-16-4-14-15,16 4-6 0,0 0-8 0,0 0-6 16,0 0-2-16,63 0-3 0,2 2-7 16,14 0-6-16,14 1 0 0,34 1-10 0,4-1 0 0,9 2-6 15,0-2-3-15,-6 1-1 16,-12-2-9-16,-30-2-5 0,-9-2-2 0,-8 0 1 16,-11 0-1-16,-17 1 1 0,-8-1 0 15,-6 1 16-15,-11-1 16 0,-5 0 20 16,-4 0 14-16,-3 1 5 0,0 0-11 0,-10 1-9 0,0 0-9 15,2-6-6-15,-2 6-1 16,-31-5-7-16,2 3-4 0,-18-2-2 0,-14-1-4 16,-12 2-3-16,-1 1-5 15,-4-1-2-15,-5 1-5 0,-7-1 1 16,-21-3 17-16,0 1-1 0,3 1-5 16,21 0-5-16,-3 2 0 0,4-2 3 0,7 3 9 0,4-1 6 15,6 0-10-15,19 2 3 0,2 0 14 0,6-1 7 16,13-1 12-16,4 2 8 0,8 0 9 15,4 0-9-15,13 0-5 0,-16-2-6 0,16 2 1 16,0 0-7-16,0 0-3 0,94-5-8 16,-18 3-3-16,18 2-3 0,29 2-6 15,14 2 0-15,4-1-7 0,4 2-6 16,0 0 2-16,-11 3-6 0,-13-4 3 0,-7 3-1 16,-34-3-8-16,-9-3 4 15,-20 3-3-15,-9-2 1 0,-10-2 2 0,-5 1-2 0,-8-1-2 16,-2 0 1-16,-1 2 4 0,-5-2 4 0,-11 0 9 15,16-3-4-15,-16 3-8 16,0 0 1-16,0 0-5 0,-43-14-2 16,-2 7 0-16,-29-2-1 0,-14 2 0 0,-28-1-8 15,-12 1-6-15,-4 2 0 0,-1 1 0 16,6 2 0-16,5 2 0 0,28 2 0 16,8-2 0-16,14 4 0 0,10-1 0 0,15-1 0 15,10 1 0-15,10 1 0 0,8-2 0 0,5 1 0 16,11 0 0-16,3-3 0 15,23 9 0-15,13-3 0 0,23 0 0 0,17-1 0 16,13 0 0-16,31 1 0 0,14-2 0 16,3 0 0-16,-4-2 0 0,-1-1 0 0,-10-1 0 0,-30 0 0 15,-9-1 0 1,-8-1 0-16,-9 0 0 0,-21 0 0 0,-4 1 0 16,-10-1 0-16,-9 1 0 0,-7-1 0 0,-2 0 0 15,-5 0 0-15,-8 2 0 0,0 0 0 0,0 0 0 16,-38-10 0-16,-21 4 0 0,-19-2 0 15,-27 0 0-15,-11-1 0 0,2 2 0 16,-4-2 0-16,30 5 0 0,8-1 0 0,9 0 0 0,24 1 0 16,5 2 0-16,11 0 0 15,9 2 0-15,3 0 0 0,11 0 0 16,8 0 0-16,0 0 0 0,0 0 0 0,32 13 0 16,-7-10 0-16,17 3 0 0,1 1 0 15,11 4-290-15,1-1-205 0,-11-3-148 16,2 0-213-16,-3 0 0 0,4 0 94 15,-6-2-697-15,2 0-907 0</inkml:trace>
  <inkml:trace contextRef="#ctx0" brushRef="#br0" timeOffset="75490.92">9666 14372 1619 0,'0'0'503'0,"-14"4"-136"0,14-4-91 0,0 0-68 15,-9-2-10-15,9 2-17 0,0 0 0 0,0 0 2 0,0 0 17 16,0 0 8-1,0 0-1-15,0 0-5 0,0 0-1 0,0 0-6 0,0 0 4 16,0 0 13-16,0 0 13 16,0 0-18-16,0 0 1 0,56-4-1 0,-17 4-12 15,8-2-5-15,1-1-10 16,15 0-14-16,7 1-14 0,-2 0-9 0,4 1-21 0,-4 2-12 16,-3 1-9-16,-1 0-11 0,-17 0-9 15,-4 2-9-15,2-2-5 0,-7 4-8 16,-2-3-6-16,-8 2-7 0,-5-2-4 15,0 3-3-15,-2-3-1 0,-4 1-5 16,5-3-8-16,-6 3-25 0,5-2 0 0,-1-1 0 16,-4 1 0-16,6 0 0 0,-4-2 0 15,3 0 0-15,1 0 0 0,-4 0 0 0,3 0 0 16,-5 0 0-16,3 2 0 16,-4-1 0-16,0-1 0 0,-4 0 0 0,3 1 0 15,-1 1 0-15,-1 0 0 0,3-1 0 16,-5 1 0-16,5 0 0 0,-2 0 0 0,0 0 0 15,2-2 0-15,3 2 0 0,-2-2 0 16,2 0 0-16,3 0 0 0,-1-2 0 0,4 2 0 16,-5-2 0-16,1 2 0 0,2-2 0 15,-3 0 0-15,1 0 0 0,2 1 0 16,1-1 0-16,-5 0 0 0,3 1 0 0,1 0 0 16,-4-1 0-16,3 0 0 0,1 0 0 15,-4 1 0-15,3-1 0 0,-1-2 0 0,-2 3 0 16,3-1 0-16,-1 0 0 0,-2 0 0 15,5-1 0-15,2 1 0 0,2-1 0 0,11 1 0 16,2-1 0-16,2 1 0 0,5 2 0 16,1-2 0-16,-2 2 0 0,-2 0 0 0,-1 2 0 15,-10 0 0-15,-5-2 0 0,-6 1 0 16,-4-1 0-16,0 2 0 0,-4-2 0 16,0 2 0-16,-14-2 0 0,21 0 0 0,-21 0 0 15,17 1 0-15,-17-1 0 0,13 0 0 16,-13 0 0-16,0 0 0 0,18 0 0 0,-18 0 0 15,0 0 0-15,13-1 0 0,-13 1 0 16,0 0 0-16,0 0 0 0,0 0 0 16,17 0 0-16,-17 0 0 0,0 0 0 0,0 0 0 15,0 0 0-15,0 0 0 0,9-2 0 16,-9 2 0-16,0 0 0 0,0 0 0 16,0 0 0-16,-41-2 0 0,20 4-837 0,-6-2-154 0,6 2 99 15,-5-1-969-15,4 3-1285 16</inkml:trace>
  <inkml:trace contextRef="#ctx0" brushRef="#br0" timeOffset="76977.1">14465 14465 5320 0,'-24'-4'-75'0,"24"4"34"0,-12 0 31 16,12 0 29-16,0 0 41 0,-18 0 40 0,18 0 36 15,0 0 16-15,0 0 6 0,-14-2-20 16,14 2 3-16,0 0-16 0,0 0-4 15,0 0 3-15,0 0 9 0,0 0 12 16,0 0 15-16,0 0-1 0,61-1-4 0,-11-1-5 16,18-2-18-16,9 0-10 0,2 2-12 15,6-1-6-15,0-1-17 0,5 1-7 16,-4-1-4-16,-3 1-6 0,-3 1-30 0,-6-2-40 16,-4 2 0-16,-7-1 0 0,-16 3 0 0,-6-3 0 15,-6 3 0-15,-6 0 0 16,-1-1 0-16,-9-1 0 0,4 0 0 0,-3 2 0 15,2-2 0-15,4 1 0 0,-1-3 0 16,0 2 0-16,11-3 0 0,4 0 0 0,5 1 0 16,3 1 0-16,6 1 0 0,13 2 0 15,-1 0 0-15,2 2 0 0,2 0 0 0,-7-1 0 16,-1 3 0-16,-13-1 0 16,-1 1 0-16,-4-2 0 0,-4 1 0 0,-7-1 0 15,-5 0 0-15,-4-1 0 0,-1-1 0 0,1 0 0 0,2-1 0 16,-1 1 0-1,1-2 0-15,3-2 0 0,10 1 0 0,-1-1 0 0,-2-1 0 0,-4 3 0 16,9-1 0 0,4 1 0-16,0 2 0 0,7 2 0 0,-2 0 0 0,11 1 0 15,-11 2 0 1,8 1 0-16,-12-3 0 0,-5 2 0 0,1-1 0 0,-3-1 0 16,-1 0 0-16,-6 0 0 15,4 1 0-15,-4-2 0 0,-5 0 0 0,0 0 0 16,0-1 0-16,-7-2 0 0,1 2 0 0,1-2 0 0,-6 1 0 15,2 0 0-15,-3-2 0 16,-2 2 0-16,-13 0 0 0,27 0 0 0,-14-2 0 0,0 2 0 16,-13 0 0-1,27-2 0-15,-15 2 0 0,1 0 0 0,3 0 0 0,2-2 0 16,5 2 0 0,8 0 0-16,12 0 0 0,9 2 0 0,12 2 0 0,1 1 0 0,6 0 0 15,-1 0 0-15,-1-1 0 0,-6 2 0 0,-15-2 0 16,-7-1 0-16,-1 1 0 15,-11-3 0-15,-4 1 0 0,-8 0 0 0,0-1 0 16,-3 1 0-16,-5 0 0 16,-9-2 0-16,19 2 0 0,-10-2 0 0,-9 0 0 15,15 0 0-15,-15 0 0 0,0 0 0 16,18 2 0-16,-18-2 0 0,13 0 0 0,-13 0 0 16,0 0 0-16,15 0 0 0,-15 0 0 0,0 0 0 15,0 0 0-15,15 0 0 16,-15 0 0-16,0 0 0 0,0 0 0 0,0 0 0 15,0 0 0-15,18 0 0 0,-18 0 0 16,0 0 0-16,0 0 0 0,0 0 0 16,0 0 0-16,0 0 0 0,0 0 0 15,0 0 0-15,0 0 0 0,0 0 0 16,0 0 0-16,13-2 0 0,-13 2 0 0,0 0 0 16,0 0 0-16,0 0 0 0,0 0 0 15,0 0 0-15,0 0 0 0,0 0 0 0,0 0 0 16,0 0 0-16,0 0 0 0,0 0 0 15,0 0 0-15,0 0 0 0,0 0 0 0,0 0 0 16,0 0 0-16,0 0 0 0,0 0 0 16,0 0 0-16,0 0 0 0,0 0 0 0,0 0 0 15,0 0 0-15,0 0 0 16,0 0 0-16,0 0 0 0,0 0 0 0,-47 5-1079 0,31-5 115 16,16 0-1127-16,-25-1-1502 0</inkml:trace>
  <inkml:trace contextRef="#ctx0" brushRef="#br0" timeOffset="86117.07">11155 17387 4017 0,'-26'-6'460'0,"5"1"-174"0,-2 2-81 16,9-1-39-16,1 1 8 0,2 1 51 0,-3 0 53 16,14 2 7-16,-16-6-27 15,16 6-21-15,0 0-15 0,22-13-18 16,21 12-17-16,21 2-19 0,22 5-18 0,30 9-17 16,12 2-14-16,0 6-13 0,-3-3-6 0,-8-1-16 15,-15-2-6-15,-26-5-29 0,-7-3-49 0,0-2 0 16,-10-1 0-16,-16-2 0 15,0-1 0-15,-13-1 0 0,-6 0 0 0,-5-1 0 16,-4-1 0-16,-1 0 0 0,-14 0 0 16,15-1 0-16,-15 1 0 0,0 0 0 0,0 0 0 15,-56-26 0-15,0 10 0 16,-12 0 0-16,-24-6 0 0,-4 2 0 0,20 5 0 16,4 1 0-16,13 4 0 0,19 2 0 0,4 2 0 15,11 3 0-15,12 1 0 0,7 4 0 16,6-2 0-16,0 0 0 0,56 17 0 0,-4-3 0 15,13-1 0-15,2 2 0 0,-2 0 0 16,0 0 0-16,-6-3 0 0,-7 0 0 16,-9-4 0-16,-3 1 0 0,-4-2 0 15,-10-2 0-15,-4 2 0 0,-4-4 0 0,0 1 0 16,-5-3 0-16,-3 1 0 16,-3 0 0-16,2 0-199 0,-9-2-479 0,11 3-223 15,-11-3-21-15,0 0 100 0,0 0-766 0,0 0-1029 0</inkml:trace>
  <inkml:trace contextRef="#ctx0" brushRef="#br0" timeOffset="87956.95">4832 14794 3551 0,'-2'10'139'16,"0"-3"-30"-16,0-2-33 0,2-5 15 0,-1 10 45 15,1-10-2-15,-7 6 14 0,7-6 11 16,0 0 4-16,-2 8 8 0,2-8 8 0,0 0-2 16,0 0 8-16,0 0 1 15,0 0-22-15,0 0-8 0,0 0-23 0,-15-22-10 0,10 2-16 16,-5-12-6-16,2-5-15 16,-3-16-7-16,1-9-9 0,1-5-7 0,0-7-4 15,-2-25-13-15,0-6-12 0,2-1-8 0,4-4-4 16,-4 0-7-16,7-4-2 0,-1 0 2 15,1 4-6-15,2 3-2 0,-2-1 5 0,6 1-18 16,1 4 2-16,5 6-5 16,2 1 5-16,3-2-12 0,6-1 5 0,0-1 6 0,7 2 3 15,1 2-5 1,5 4 10-16,6-1-6 0,-2 5-5 0,4 6 0 0,0 5-4 16,0 7 6-16,-9 15 4 0,3 2 2 0,-2 2-10 15,4 1 9-15,-2 2-3 16,6 2 4-16,2 1-4 0,0 2 1 0,3 2 1 0,5 3 1 15,15-10 2 1,-1 3-3-16,-11 15 5 0,3-2-5 0,-1 4 2 0,-1 2 2 0,-4 2-1 16,-4 5 2-1,-10 5-1-15,-7 0 2 0,-7 6-3 0,-9 1-3 16,1 2 2-16,-5 0 3 0,-2 1-5 16,1 1 3-16,-2-1-2 0,-8 4 7 0,15-7-4 15,-15 7-1-15,8-3 7 0,-8 3 4 0,9-2 0 16,-9 2 7-16,8-4-8 0,-8 4 3 15,0 0-10-15,10-6 5 0,-10 6-4 0,0 0 0 16,5-5 3-16,-5 5-4 16,0 0-2-16,0-8-1 0,0 8 2 0,0 0-1 0,-8-11-6 15,8 11 2 1,-13-7-8-16,2 6 10 0,-7-3 4 0,-3 4-5 0,-5 0 2 16,-4 2-5-16,-13 0 4 0,0 1-7 0,-2 1 5 15,2-3-1-15,2 3 8 16,-4-3-4-16,13 1 35 0,5 0 9 0,7-2 9 15,0 2 7-15,5-2 5 0,2 0-1 16,13 0-3-16,-15-4-8 0,15 4-6 16,-3-12-6-16,11 2-2 0,5-4-4 15,10-7-6-15,4 1-7 0,4 3 0 16,1 0-3-16,-1 3-6 0,-1 0 4 0,-5 6-8 16,-3 4-1-16,-4 3-5 0,-2 2-2 0,-4 3 1 15,-1 5-4-15,-3 4 4 0,-2 3 5 0,-6-3-7 16,-2 6 8-16,-6 0 6 0,-1 0-3 15,2-1-3-15,-6 1-3 0,2-1 0 16,2-2-4-16,3-2-34 0,0-1-65 16,2-2-74-16,4-2-88 0,2 0-138 0,4 1-160 15,0-7-285-15,2-1 50 16,-8-2 96-16,0 0-640 0,0 0-793 0</inkml:trace>
  <inkml:trace contextRef="#ctx0" brushRef="#br0" timeOffset="119816.71">24415 12260 3086 0,'5'-14'363'0,"-1"2"-72"16,0 0-37-16,0 2-12 0,-3 3 6 0,1 0-15 16,3 0-26-16,-5 7-40 0,0 0-25 15,0 0 28-15,0 0 28 0,0 0-5 16,-5 34 5-16,-2 2-2 0,-6 14 2 0,-3 5-4 15,1 1-4-15,2 0-4 16,-4 0-1-16,1-3-4 0,5 0-4 0,-3-4-4 16,7-12-7-16,-2-1-11 0,1-4-12 15,0-1-88-15,2-6-55 0,3-7 0 16,-1-4 0-16,2-2 0 0,0-2 0 16,1-2 0-16,-1-2 0 0,2-6 0 0,0 0 0 15,0 0 0-15,0 0 0 0,0 0 0 0,-6-27 0 0,1 9 0 16,2-2 0-16,-5-1 0 15,-1 3 0-15,-1-2 0 0,-5 5 0 0,-2 5 0 16,-14-2 0-16,5 9 0 16,-2 3 0-16,-11 4 0 0,1 7 0 0,4 2 0 0,0 1 0 15,3 4 0-15,6-2 0 16,2 5 0-16,7 1 0 0,3-1 0 0,8-4 0 0,-1 2 0 16,6-2 0-16,0-2 0 0,8 5 0 0,2-2 0 15,7 5 0-15,6-5 0 16,0-2 0-16,5-2 0 0,7-2 0 0,2-5 0 0,1-4 0 15,7-1-139-15,-4-6-305 16,3-1-63-16,4-9-50 16,-1-6-42-16,-3-2-90 0,-2-3-58 0,-3 0 68 15,-3-1-624-15,-4-1-760 0</inkml:trace>
  <inkml:trace contextRef="#ctx0" brushRef="#br0" timeOffset="120086.91">24590 12835 3545 0,'12'-10'-2'16,"-5"2"79"-16,-3 1 51 0,-3 2 47 15,-1 5 42-15,0 0 31 0,0 0 34 0,0 0 26 16,0 0 6-16,0 0 1 0,-32 10-8 15,21 0-11-15,-1 4-15 0,1 2-8 16,2 1-22-16,-1 0-22 0,6-2-18 0,-2 1-19 16,6 1-16-16,6-1-16 0,0-2-16 15,7 1-80-15,5-2-64 0,2-3 0 16,3-3 0-16,2-5 0 0,2 0 0 16,11-6 0-16,-6-4 0 0,2-3 0 0,-3 0 0 15,-4-7 0-15,-2-4 0 0,-5-2 0 16,-6-3 0-16,-3-5 0 0,-6-2 0 0,-3-1 0 15,-4 3 0-15,-3-4 0 0,-3 5 0 16,-3 2 0-16,-2 11 0 0,0 4 0 0,-5 2 0 16,1 6 0-16,0 5-194 0,-3 2-56 15,0 7-78-15,1 2-98 0,2 2-122 0,1 1-165 16,5 1-77-16,5 0 73 16,6-3-720-16,6 0-887 0</inkml:trace>
  <inkml:trace contextRef="#ctx0" brushRef="#br0" timeOffset="121016.76">26188 12151 4306 0,'3'-18'127'0,"2"6"40"0,-1 2 23 0,-2 1 1 0,-2 1-10 0,0 8 13 0,0 0 52 16,0 0 8-16,-2 38-15 15,-2-5-23-15,-4 9-13 0,-1 11-11 16,-4 3-22-16,1 6-12 0,-3-2-15 16,-5 0-15-16,6-2-11 0,-4-3-13 0,0-5-13 15,0-2-5-15,2-14-12 0,3 2-10 0,0-5-20 16,0-6-23-16,2-2-26 0,5-8-21 0,-2-3-23 15,0-1-12-15,5-4-23 0,-3-4-16 16,1 0-16-16,5-3-6 0,0 0 7 16,-24-12 3-16,14 0 2 0,-5-12 8 0,1-3 6 15,-2-6 10-15,-2 1 11 16,5-1 6-16,-1 2 6 0,0 4 10 0,3 2 12 0,1 7 18 16,2 3 12-16,4 3-2 0,6 1 2 15,4 1 0-15,8-4 3 0,13-1 0 16,7-2-7-16,15-2-30 0,8-3-46 0,9-2-58 15,19-8-57-15,0-3-62 16,0-1-34-16,-4-7-9 0,-3-4 13 0,-4-2 31 16,-4-7 55-16,-4-1 54 0,-11 2 58 15,-17 10 58-15,-3 4 65 0,-10 4 60 16,-9 8 42-16,-7 6 16 0,-5 6 1 16,-8 5 0-16,-1 5 6 0,-8 1 9 0,-5 6 9 0,-7 6 14 15,-13 8 8-15,-5 11 13 0,-1 11 7 0,-2 4-6 0,4 2-17 16,2 7-10-1,-5 12-19-15,9-11-13 0,3 5-17 0,5 0-16 16,3 0-5-16,4-1-11 0,6-4-13 16,3 0-9-16,5-12-14 0,1-2-20 15,2-9-12-15,3-4-4 0,-1-3-6 16,2-5-2-16,0-3 0 0,2 1 1 0,3-3 1 0,2-6 3 16,6-3-4-16,-13-1-3 0,37-12 2 0,-6-7-2 15,-4-1 3-15,5 1 7 0,-6 0 17 16,-5 5 21-16,-5 4 0 15,-3-1-4-15,-6 7-12 0,0 3 15 0,-7 1 19 16,0 0 6-16,22 12-6 16,-19-3-6-16,-1 3-64 0,2 0-8 0,1 2 0 0,-4-1 0 15,1 4 0-15,2-3 0 0,0 0 0 0,-1 1 0 16,3-1 0-16,-1-4 0 16,2 1 0-16,-2-3 0 0,1-1 0 15,1-2 0-15,-1-1-143 0,4-2-45 0,-10-2-22 16,20-4-18-16,-6-2-13 0,5-2 1 15,6-9 23-15,0-2 25 0,0-3 17 0,0-2 17 16,-3 5 30-16,-5 4 29 0,-2 3 24 16,-3 4 17-16,-5-2 12 0,1 5 17 0,0 2 25 15,-8 3 20-15,11 3 15 0,-11-3 1 16,9 11 0-16,-9-3-2 0,2 0-5 0,-2 5-5 16,-2-1-21-16,2 1-42 15,0-2-52-15,2 1-63 0,-2-2-70 0,4-2-55 16,1-1-52-16,-2-1-70 0,7-3-55 0,-1-1-46 15,-9-2-34-15,27-4-444 0,-8-4-460 16</inkml:trace>
  <inkml:trace contextRef="#ctx0" brushRef="#br0" timeOffset="121306.87">27138 12568 2656 0,'23'-27'12'0,"6"-7"46"0,-6 5 56 0,-3 1 48 0,-2 4 39 16,-5 7 26-16,-3 2-4 0,-2 6-20 16,-3 2-19-16,-3 4 6 0,-2 3 10 0,0 0-10 15,0 0-6-15,0 0-9 0,-21 23-16 16,13-9-12-16,1 2-13 0,0 0-15 0,-2 4-11 15,5-2-8-15,3-2-13 0,1-2-6 16,0 3-13-16,1 0-7 0,8 3-5 0,-4-1-3 16,5 0-7-16,1 7 2 0,1-3 15 15,-3-5 25-15,-4 0 64 0,6 0 38 16,-8-1 33-16,1-1 24 16,-2-2 9-16,-2-1 2 0,-2 3-6 0,0-5-36 0,-1 3-216 15,-8-1 0-15,2-4 0 0,-2 2 0 0,-1-4 0 16,-5 0 0-16,2-3 0 15,2-2 0-15,-5-4 0 0,2 0 0 0,-2-7-191 16,7-2-502-16,-7-12-244 0,7 2 76 0,4 4 86 16,0 3-835-16,4 4-1050 15</inkml:trace>
  <inkml:trace contextRef="#ctx0" brushRef="#br0" timeOffset="121527">28430 12382 5004 0,'0'-28'293'0,"4"7"38"0,-6 5 30 15,2 3 3-15,0 3-32 16,0 5-32-16,0 5-12 0,0 0-12 0,0 0-26 0,0 36-26 16,-2-9-56-16,-4 12-168 0,3 5 0 15,-7 8 0-15,0 2 0 0,-1-1 0 16,-5-1-321-16,0-4-243 0,-4 5-213 0,-1-9-91 15,-1 0 77-15,-1-2-865 16,10-11-1094-16</inkml:trace>
  <inkml:trace contextRef="#ctx0" brushRef="#br0" timeOffset="121706.9">28598 12306 5003 0,'-8'-24'151'0,"2"4"48"0,2 6 71 15,3 2 17-15,-3-1-23 0,2 5-33 0,2 2-50 0,0 6-84 16,2-8-88-16,-2 8-102 16,0 0-119-16,0 0-137 0,25 21-137 0,-14-7-148 15,-2 3-84-15,-1 3 64 16,0 1-552-16,-3 2-670 0</inkml:trace>
  <inkml:trace contextRef="#ctx0" brushRef="#br0" timeOffset="121983.47">28689 12519 3523 0,'2'4'156'16,"-2"0"44"-16,0-4 38 0,0 0 40 0,2 8 57 0,-2-8 22 15,0 0 11 1,6 11-14-16,-3-6-19 0,3 0-25 16,-2 0-15-16,4 2-23 0,-3 0-24 0,3 2-16 15,-1-3-26-15,1 1-19 0,2-1-17 0,-3 0-43 0,1 0-127 16,2-1 0 0,-3-2 0-16,1 1 0 0,1 1 0 0,-9-5 0 0,15 3 0 15,-7-1 0-15,-8-2 0 0,14 3 0 16,-14-3 0-16,9 4 0 0,-9-4 0 0,0 0 0 15,11 2 0-15,-11-2 0 0,0 0 0 0,12 5 0 16,-12-5 0 0,7 4 0-16,-7-4 0 0,11 7 0 15,-3-3 0-15,2-3 0 0,3 1 0 0,1 0 0 16,2-4 0-16,6 0-74 0,5-1-917 16,7-6 46-16,0 0 96 0,4-4-964 0,-2 0-1242 15</inkml:trace>
  <inkml:trace contextRef="#ctx0" brushRef="#br0" timeOffset="122201.8">30007 11601 5409 0,'-4'-15'125'0,"0"4"42"0,3 1 53 0,-1 5 34 16,2 5 45-16,0 0 67 0,0 0 22 15,-16 46-11-15,9-6-32 0,-4 17-104 0,-5 6-241 16,-1 6 0-16,-2 19 0 0,-3-1 0 15,0 3 0-15,-1-4 0 0,9-16 0 0,-10 14 0 16,5-17 0-16,2-2 0 16,2-3-44-16,2 0-550 0,-5-3-125 0,13-5-181 15,1-15 90-15,4-9 82 0,4-10-767 16,3-4-942-16</inkml:trace>
  <inkml:trace contextRef="#ctx0" brushRef="#br0" timeOffset="122937.03">30096 12630 4414 0,'12'-12'170'0,"-4"6"33"0,-1 2 43 15,-1 2 78-15,-6 2 56 16,0 0 29-16,0 0 13 0,15 17 2 0,-15-7-18 16,0 3-27-16,-1 0-25 15,-1 5-294-15,-7-1-60 0,4 3 0 0,-8 6 0 16,-3-2 0-16,1-5 0 0,-4 1 0 16,-4 2 0-16,-3-4 0 0,-4-2 0 0,-6 0 0 0,0-2 0 15,0-6 0-15,6-4 0 0,5-4 0 16,5-7 0-16,-7-7 0 0,13-4 0 0,8-3 0 15,6-5 0-15,13-7 0 0,3-9 0 16,9 4 0-16,-4 11 0 0,3 3 0 16,3 5 0-16,0 5 0 0,-4 5 0 0,-5 6 0 15,2 1 0-15,-3 4 0 0,2 0 0 16,2 5 0-16,0-1 0 0,-2 3 0 0,2 0 0 16,6 5 0-16,-2-5 0 15,-5 0 0-15,3-2 0 0,0 0 0 0,2-3 0 16,-3-3 0-16,3-4 0 0,0-1 0 15,10-8 0-15,-3-2 0 0,-3-6 0 0,7-13 0 16,-4-6 0-16,2-11 0 0,10-21 0 16,-4-4-90-16,6-9-245 0,-4-10 7 15,3-9 24-15,1-7 32 0,1-3 21 0,-2 5 26 16,-7 16 58-16,-17 28 91 0,-6 12 49 16,-5 18 32-16,-8 11 63 0,-6 7 85 0,-4 11 72 15,-1 5 39-15,9 0 25 0,-37 33 18 0,7 7 21 16,1 14 0-16,-8 20-220 15,2 13-108-15,2 13 0 0,-5 6 0 0,2 6 0 16,-4-2 0-16,-2 0 0 0,0-5 0 16,1-6 0-16,0-4 0 0,1-8 0 0,1-6 0 0,5-6 0 15,9-22 0-15,1-10 0 16,8-12 0-16,2-7 0 0,5-7 0 0,5-8 0 16,6-8 0-16,-2-1 0 15,30-27 0-15,3-5 0 0,6-10 0 0,15-16 0 16,1-2 0-16,6-2 0 0,0 9 0 15,-19 12 0-15,-6 8 0 0,-9 11 0 0,-4 3 0 16,-7 9 0-16,-2 5 0 0,-4 5 0 16,-10 0 0-16,12 20 0 0,-7-3 0 15,-10 9 0-15,0 12 0 0,-6 8 0 0,-5 4 0 0,-2 3 0 16,-4 1 0-16,3-3 0 16,-3-1 0-16,-1-4 0 0,2-3 0 0,4-12 0 15,-1-6 0-15,5-6 0 0,1-4 0 0,5-4 0 16,-2-4 0-16,0-2 0 0,0-5 0 15,9 0 0-15,-13-9-171 0,10-7-840 0,4 3 91 0,5-2 104 16,12-12-977 0,4 6-1223-16</inkml:trace>
  <inkml:trace contextRef="#ctx0" brushRef="#br0" timeOffset="123187.21">31307 13162 5063 0,'0'0'29'0,"-20"6"50"0,6 1 67 0,-8 0 92 15,-19 6 61-15,-11 0 30 16,-13-1 12-16,-13-2 6 0,-35 2 9 16,-18 0-6-16,-24-5-18 0,-14 0-50 15,-17-9-282-15,-68-5 0 0,-10-5 0 0,-9 0 0 16,-19-1 0-16,-10-1 0 16,-8 6 0-16,-7 1 0 0,8 3 0 0,15 6 0 0,28 7 0 15,35 3 0-15,70 3 0 0,20 2 0 0,21 0 0 16,42-5 0-16,9-2 0 0,18-1 0 15,13-3 0-15,11 1 0 0,10-1 0 0,7-1 0 16,8-2 0-16,2-3 0 0,18 9 0 16,-3-4-47-16,10 0-975 0,0 0 89 0,-1-1 102 15,1-3-991-15,-1 1-1250 16</inkml:trace>
  <inkml:trace contextRef="#ctx0" brushRef="#br0" timeOffset="131597">22650 14313 4076 0,'-3'-13'215'0,"1"3"-62"0,0-1-17 0,4 1-3 16,2 2 13-16,4-5 13 0,3 1 12 15,5-1-31-15,2 3-3 0,11-2-7 16,-1 5-7-16,8 2-16 0,-5 2-9 0,-2 3-6 16,7 3-13-16,-2 5-10 0,-4 1 0 15,-7 1-11-15,2 7-9 0,-12-3-2 0,-3 3-5 16,-6-2-1-16,-6 4 1 16,-6 12 0-16,-9 0 8 0,-9 5 6 0,-9 2 14 15,-2-1 16-15,-6-2-1 0,3-2 12 0,4-6 16 16,9-7 4-16,13-6 2 15,0-1 4-15,5-6 0 0,1 2 5 0,5-4 6 0,3-5 8 16,9 14 2-16,2-7-94 16,6 0-50-16,4 1 0 0,5 3 0 0,5 1 0 15,-2 0 0-15,-6-2 0 0,4 4 0 16,-5-4 0-16,-7 1 0 0,-2-3 0 16,-1 2 0-16,-2 1 0 0,-7 0 0 0,-3 0 0 15,-2 1 0-15,-5 1 0 0,-7 3 0 16,-6 3 0-16,-9 2 0 0,2-5 0 0,-7 2 0 0,2-3 0 15,-2-3 0 1,1-1 0-16,7-3 0 0,2-4 0 0,3-1 0 0,5-3 0 0,-2 0 0 16,3-3 0-1,1-1 0-15,3 2 0 0,4-3 0 0,-1 2 0 0,6-2-277 16,-2-3-610 0,4 8-69-16,0-10 91 0,4 5-906 0,-4 5-1200 0</inkml:trace>
  <inkml:trace contextRef="#ctx0" brushRef="#br0" timeOffset="132180.49">23099 14008 4495 0,'-15'-22'-212'0,"-7"0"39"0,1-1 37 16,-6 3 45-16,-1 0 44 0,-3 2 40 15,-1 1 38-15,-4 5 36 0,-6 5 21 0,0 6 21 0,-14 6 16 16,-5 12 21-16,-20 19 19 16,1 13 27-16,-1 13 12 0,-5 14 15 15,0 11 12-15,-21 33 4 0,31-18-9 16,6-4 4-16,9 13-5 0,7-5-4 0,16-1-11 0,13-6-15 16,18-3-13-16,14-20-20 15,18 11-16-15,19-10-13 0,15-10-8 0,16-10-15 0,12-11-8 16,16-13-11-16,8-13-14 0,2-11-18 0,2-13-11 15,-2-13-40-15,-5-7-8 0,-3-10 0 16,-4-6 0-16,-8-6 0 0,-3-6 0 16,-13-7 0-16,-6-8 0 0,-10-7 0 15,-8-3 0-15,-11-9 0 0,-7-12 0 0,-15-3 0 16,-8-3 0-16,-18-8 0 16,-11 2 0-16,-17 1 0 0,-13 6 0 0,-5 12 0 15,-13 12 0-15,-8 12 0 0,-4 20 0 0,-9 9 0 0,9 22 0 16,-6 9-78-16,-5 11-142 15,-19 14-58-15,4 11-88 0,5 13-115 0,8 6-154 16,11 1-187-16,13 0 41 16,19-6 88-16,9-3-612 0,9 2-763 0</inkml:trace>
  <inkml:trace contextRef="#ctx0" brushRef="#br0" timeOffset="133567.34">24045 14597 3816 0,'-13'-6'24'0,"0"1"32"0,2 3 29 0,-1 0 43 15,0-2 48-15,12 4 40 0,-15-3 29 16,7-1 24-16,8 4 5 0,0 0 1 16,-13-3-9-16,13 3 2 0,0 0 7 0,0 0 3 15,67-2-9-15,-2 2-20 16,10 2-26-16,13 1-25 0,25 1-18 16,-24-3-20-16,1 3-11 0,-5-2-37 0,-6-2-112 0,-6 0 0 15,-10-2 0-15,-15 2 0 16,-4-2 0-16,-16 2 0 0,-5-2 0 0,-3 1 0 15,-7-1-44-15,-4 0-220 0,-9 2-68 16,7-3-73-16,-7 3-69 0,0 0-81 0,0 0-127 16,-33-4-103-16,16 8 56 0,-5-3-605 15,-4 1-789-15</inkml:trace>
  <inkml:trace contextRef="#ctx0" brushRef="#br0" timeOffset="133817">24815 14391 3552 0,'-4'-10'141'0,"2"3"42"0,2 7 4 16,-1-12 1-16,1 12 8 0,0-7 17 0,0 7 52 16,0 0 29-16,0 0 17 0,14 19-6 15,-4-7-20-15,2 7-22 0,2 8-23 16,0 0-22-16,-3 4-21 0,2-2-21 0,-3 2-13 16,-2 1-19-16,-5-7-15 0,-1-3-10 0,-2-1-8 15,-2-5-13-15,-7 5-11 16,-5 6-10-16,-2-4-28 0,-5-2-49 0,-4-2 0 0,-4-4 0 15,-2 1-115-15,3-4-87 16,4-2-77-16,1-4-114 0,1 0-136 0,8-6-204 16,-2 0-94-16,5 0 60 15,11 0-711-15,-18-3-926 0</inkml:trace>
  <inkml:trace contextRef="#ctx0" brushRef="#br0" timeOffset="134499.19">25895 14677 4381 0,'2'-13'66'16,"0"0"16"-16,1 0 25 0,6 1 19 0,4-5 34 0,9-6 26 0,1 3 18 0,5-2 13 16,5 4-33-1,1 3-17-15,0 2-7 0,3 5-21 0,-11 5-14 0,-1 5-16 16,-8 3-8-16,7 5-7 16,-6 7 0-16,0 7-9 0,-11 0 3 0,-7 0 9 0,-9 10 5 15,-11 8 11-15,-1-1 8 16,-8-1 5-16,2-4 11 0,-2-2 12 0,0-2 7 15,10-6 1-15,1-4 1 0,6-4-158 16,2-7 0-16,5-1 0 0,-2-1 0 0,5-2 0 16,1 0 0-16,1-7 0 15,3 8 0-15,-3-8 0 0,20 4 0 0,-6-2 0 16,2-2 0-16,7-4 0 0,4 2 0 16,11-3 0-16,-9-2 0 0,12-3 0 0,7-2-213 15,1-3-450-15,-3-6-136 0,-10-3-104 16,0-4 81-16,-3 0-807 0,-5-5-1069 15</inkml:trace>
  <inkml:trace contextRef="#ctx0" brushRef="#br0" timeOffset="134856.93">26266 14307 4135 0,'-48'-2'-128'0,"-15"4"51"0,-7 9 62 16,-21 11 74-16,-1 8 64 0,1 15 53 15,7 3 49-15,2 7 42 0,8 5 7 0,9 3 12 16,10 4-1-16,11 4-6 0,21-11-5 0,8-1-14 15,13 3-5-15,12-3-14 0,13-1-20 16,18 9-14-16,20-7-24 0,16-7-16 0,8-6-20 16,10-10-14-16,3-6-15 0,5-10-25 15,-1-8-90-15,-16-8-3 0,0-7 0 16,-2-5 0-16,13-9 0 0,-7-8-4 0,-26-1-32 16,12-12 4-16,-26 2 8 0,-7-5 1 0,-9-7 5 15,-7-6 3-15,-5-6 3 0,-10-2-3 16,-10-6 3-16,-4-2-1 0,-9-5 3 15,-12-11-4-15,-2 23 4 0,0 5-6 16,-12 10 0-16,-3 7-3 0,-5 9 3 0,-9 10-8 16,0 10-22-16,7 7-52 15,3 6-63-15,-8 11-68 0,7 5-96 0,5 7-125 16,10 3-158-16,10-1-230 0,9 3 62 16,9-8 93-16,10 0-558 0,8 5-702 15</inkml:trace>
  <inkml:trace contextRef="#ctx0" brushRef="#br0" timeOffset="135287.26">27544 14633 3780 0,'-6'-19'145'0,"3"3"43"0,-1 2 39 0,4 3 46 0,-2-1 38 0,0 3 32 16,2 1-13-16,0 1-17 15,0 7-36-15,2-11-27 0,-2 11-3 16,0 0 2-16,0 0 3 0,32 24 1 0,-12 2-9 16,-4 2-12-16,4 4-20 0,2 9-147 15,-3 1-65-15,5-3 0 0,-3 1 0 0,-1 1 0 0,-4-11 0 16,-1-2 0-16,0-3 0 15,-4-6 0-15,0-3 0 0,-2-7 0 0,-4 2 0 16,3-2 0-16,-5-2 0 0,5-6 0 16,-8-1 0-16,19-6 0 0,-3-8 0 0,6-8 0 15,7-11 0-15,-1-4 0 16,7-9 0-16,1-6 0 0,8-22 0 0,-3-3 0 0,6 5 0 16,-15 17 0-16,-1 7 0 0,-7 4 0 0,-1 6 0 15,-8 15 0-15,-4 8 0 0,1 4 0 16,-6 4-551-16,1 5-273 0,-3 2-111 0,-4 0 85 15,6 9-861-15,-5 4-1145 16</inkml:trace>
  <inkml:trace contextRef="#ctx0" brushRef="#br0" timeOffset="135927.04">28415 14729 4524 0,'0'0'45'0,"0"0"39"0,0 0 46 0,-12-17 59 15,12 17 48-15,-4-11 34 0,4 11 9 0,4-10-6 16,-4 10-18-16,6-12-26 0,0 5-20 16,0 1-15-16,-1 0-7 0,3 1-16 0,0-2-6 15,-1 2-8-15,1 0 4 0,-8 5 4 16,13-9 1-16,-9 4-80 0,2 0-87 0,-6 5 0 16,7-12 0-16,-5 5 0 0,0 0 0 15,-2 7 0-15,-6-11 0 0,-1 5 0 16,-3 3 0-16,-5 1 0 0,-4 6 0 0,-8 1 0 15,-6 6 0-15,3 5 0 16,-1 4 0-16,-1 8 0 0,10-2 0 16,3 1 0-16,3 2 0 0,5 0 0 15,9-1 0-15,2-2 0 0,5 6 0 16,9 2 0-16,3-6 0 0,6-3 0 0,4-2 0 16,0-4 0-16,-1-6 0 0,-2-2 0 15,1-8 0-15,0 1 0 0,2-6 0 0,-2-3 0 0,7-7 0 16,-1 0 0-16,-4-4 0 15,-2-2 0-15,-1-8 0 0,-5 0 0 0,-2-6 0 16,-3-3 0-16,-3-1 0 0,0 0 0 16,-3 3 0-16,-4 8 0 0,-2 6 0 0,-1 4 0 15,-1 2 0-15,-3 5 0 0,-5 3 0 16,-4 3 0-16,12 2 0 0,-20 2 0 0,20-2 0 16,-19 5 0-16,11 0 0 0,8-5 0 15,-4 9 0-15,4-9 0 0,19 9 0 0,2-3 0 16,8-4 0-16,12 1 0 0,4-3 0 15,-2 0 0-15,-1 0 0 0,-8 0 0 16,-7 0 0-16,-4 0 0 0,-4 0 0 0,-4 0 0 16,1 2 0-16,-2 3 0 0,-1 0 0 15,-4 4 0-15,-2 1 0 0,0 2 0 0,-3 4 0 16,-4-1 0-16,0 2 0 16,0 1 0-16,-4 0 0 0,4 1 0 0,-1 2 0 0,-1-2 0 15,2-2 0-15,-2 0 0 16,4-1 0-16,0-2 0 0,3 0 0 0,4-1 0 15,3-1 0-15,4-4 0 0,4-3-282 0,4-3-470 16,1-4-134-16,11-5-5 0,3-2 90 16,11-7-756-16,2-5-1001 0</inkml:trace>
  <inkml:trace contextRef="#ctx0" brushRef="#br0" timeOffset="136136.95">29691 14679 4234 0,'25'-41'-17'0,"0"-2"59"0,-3 0 73 0,3 6 72 0,-8 8 84 0,-6 4 75 0,2 7 17 15,-6 2-14-15,-2 5-27 0,-1 3-38 16,-2 7-5-16,-2 1 33 0,0 0-8 0,-17 39-8 15,-4 1-18-15,-8 7-52 0,1 6-226 16,-16 21 0-16,0 3 0 0,-3 2 0 16,1 3 0-16,1 1 0 0,2-3 0 15,3-3 0-15,8-3 0 16,7-16 0-16,0-2 0 0,1-7 0 0,3-6 0 16,3-10 0-16,3-6 0 0,3-6 0 0,3-9 0 15,2-7-233-15,3-5-319 0,4 0-62 0,-4-21-80 16,4-2-119-16,6-17 25 0,3-19-741 15,3-6-975-15</inkml:trace>
  <inkml:trace contextRef="#ctx0" brushRef="#br0" timeOffset="136275.07">29502 14537 4216 0,'4'-33'34'0,"-2"10"35"0,0 3 69 15,-2 7 56-15,2 2 40 16,-2 1 19-16,0 3-22 0,0 7-32 0,0-6-10 16,0 6-20-16,0 0-21 0,0 0-16 0,0 25-56 15,1-8-89-15,3 6-123 16,5 6-174-16,0 2-211 0,4-1-256 0,1 3 64 0,0-2 75 15,6 0-442-15,6 1-550 16</inkml:trace>
  <inkml:trace contextRef="#ctx0" brushRef="#br0" timeOffset="136750.92">30476 14482 3340 0,'2'-16'174'0,"0"4"15"16,1 4 19-16,-3 3 19 0,0 5 17 0,4-10 8 15,-4 10-12-15,2-8-18 0,-2 8-27 16,0 0 1-16,0 0 23 0,0 0 4 0,-36 20-3 16,18-9-9-16,-8 6-16 15,2 4-10-15,1 2-24 0,1-1-14 0,8 4-10 16,5-6-10-16,5-1-15 0,8-2-1 0,5 0-6 0,9 5-2 15,5-1 8 1,4-4 12-16,3 1 6 0,-3-1-44 0,0-2-85 0,-1 0 0 16,-3 5 0-16,-6-6 0 15,-2 0 0-15,-3 2 0 0,-3-1 0 0,-1-1 0 16,-3-2 0-16,-3 4 0 0,-4-1 0 16,1 1 0-16,-5-2 0 0,-5 4 0 15,-3-3 0-15,-1-1 0 0,-6 3 0 16,3-3 0-16,0-6 0 0,0 1 0 0,7-4 0 15,-2 0 0-15,3-3 0 0,5 1 0 16,5-3 0-16,-11 6 0 0,11-6 0 16,-8 3 0-16,8-3 0 0,0 0 0 0,0 0 0 15,0 0 0-15,0 0 0 0,0 0 0 16,0 0 0-16,0 0 0 0,26 8 0 0,-19-7 0 16,-7-1 0-16,14 3 0 0,-4-3 0 15,-10 0 0-15,15 3-461 0,-7 1-568 0,1-1 100 16,-4 2-1034-16,-4 3-1382 0</inkml:trace>
  <inkml:trace contextRef="#ctx0" brushRef="#br0" timeOffset="137567.18">26180 16275 5780 0,'-3'-10'66'0,"3"3"19"0,0 7 9 0,2-12 34 0,3 2 41 16,2 3 25-16,5-2 3 0,7 1-12 0,4 1-19 15,-2 2-16-15,4 2-14 0,-1 1-16 0,-1 2-13 16,2 4-14-16,-2-1-10 0,-1 3-7 15,-6-1-11-15,0 2-8 0,-3 2-8 0,-4 0 2 16,-2-1-7-16,2 4-7 16,-9-1 1-16,0 0-17 0,-2 0-21 0,-5-1 0 0,6 0 0 15,-3-1 0 1,0 0 0-16,2-2 0 0,2-7 0 0,-3 9 0 0,1-3 0 16,2-6 0-16,-2 8 0 0,2-8 0 0,0 0 0 15,0 9 0-15,0-9 0 0,0 0 0 16,0 0 0-16,0 9 0 0,0-9 0 0,0 0 0 15,0 0 0-15,0 0 0 16,0 0 0-16,0 10 0 0,0-10 0 16,0 0 0-16,0 0 0 0,0 0 0 15,0 0 0-15,0 0 0 0,0 0 0 0,0 0 0 16,0 0 0-16,0 0 0 0,11-24 0 16,-5 8 0-16,2-2 0 0,-1-3 0 0,4-10 0 15,3 0 0-15,-4 2 0 0,-1 7 0 16,-3 4 0-16,2 3 0 0,-5 2 0 0,3 2 0 15,-4 3 0-15,1 0 0 0,-3 8 0 16,2-6 0-16,-2 6 0 0,0 0 0 16,-13 33 0-16,-1-5 0 0,3 7 0 0,-2 3 0 15,-2 10 0-15,0-1 0 16,-3 3 0-16,4-1 0 0,2-3 0 0,1-9 0 16,1 3 0-16,0-6 0 0,3-1 0 15,-1-10 0-15,3-1 0 0,-2-6 0 0,5-2 0 16,1 0 0-16,-3-4 0 0,0-1 0 0,2-2 0 15,2-1 0-15,-3 0 0 16,3-6 0-16,0 0 0 0,0 0-158 0,0 0-392 0,-2-35-41 16,0 11-46-16,4-15-25 15,0-7-30-15,0-16-17 0,1 0-717 16,1-1-876-16</inkml:trace>
  <inkml:trace contextRef="#ctx0" brushRef="#br0" timeOffset="137892.64">26417 16036 3642 0,'-2'-32'-110'0,"-2"7"51"0,-2 4 38 0,-3-8 44 0,-6 4 51 16,-3 2 46-16,1 8 39 15,-4 6 26-15,-4 7 27 0,-11 8 24 0,-12 12 33 16,-9 15 32-16,-15 20 29 0,4 14 11 16,-1 10 7-16,7 11-3 0,4 2-15 15,8 1-13-15,14-1-23 0,11-6-14 0,20-14-23 16,7-2-11-16,15-3-174 0,17 7-72 16,19-8 0-16,13-9 0 0,9-13 0 0,13-10 0 15,9-7 0-15,4-12 0 0,-13-9 0 16,23-8 0-16,-2-9 0 0,-1-4 0 0,-10-9 0 15,-6-6 0-15,-10-9 0 0,-8-3 0 16,-9-12 0-16,-14-7 0 0,-9-9 0 0,-12-9 0 16,-8-7 0-16,-13-6 0 15,-13 14 0-15,-10-20 0 0,-17-2 0 0,-13 2 0 0,-14 2 0 16,-6 8 0-16,-12 9 0 16,-10 14 0-16,-7 16 0 0,-6 15-125 0,-6 15-134 15,15 16-37-15,-20 12-62 0,-3 12-77 0,9 10-83 16,7 7-140-16,-1 5-142 0,8 3 68 15,15 6-632-15,12 0-818 0</inkml:trace>
  <inkml:trace contextRef="#ctx0" brushRef="#br0" timeOffset="201336.93">25619 6771 981 0,'-4'-5'168'0,"4"5"-40"0,0 0-10 15,0 0-9-15,-8-5-7 0,8 5-6 0,-6-4-6 0,6 4-13 16,0 0 3-16,-9-3-3 15,9 3 2-15,0 0 3 0,-13-3 6 0,13 3 4 16,-10-2 8-16,10 2 6 0,-15-2 7 16,15 2-3-16,-14 0-3 0,14 0 5 0,-15-2 5 15,15 2 1-15,-15 2-6 16,15-2 0-16,-17 0-7 0,10 2-2 0,7-2-6 0,-16 2 1 16,16-2-5-16,-13 1 1 15,13-1 11-15,-10 2 0 0,10-2 1 0,0 0 9 16,0 0 10-16,0 0-2 0,0 0 0 0,0 0-9 15,57-7-11-15,-14 1-9 0,2 1-7 16,0-1-7-16,1 1-13 0,-2 0-4 0,-4-1-6 16,0 1-6-16,-9 0-5 15,-6 1-3-15,-7 1-4 0,1 2-2 0,-6-1 4 0,-1 0 3 16,-1 0 8 0,-11 2 3-16,18-5-10 0,-14 4 1 0,-4 1-6 0,0 0 1 15,0 0-3-15,0 0-7 0,-23-9-4 0,8 7 0 16,-6 2-7-16,-6 0-4 15,-13 2 4-15,-2 1-4 0,0 1 8 0,0-1-12 16,4 2 2-16,0 2-1 0,4-2-4 16,5-1 6-16,6 1-1 0,6-3 2 0,1 1 0 15,5-1 5-15,0 0 7 16,-1-1 8-16,12-1 14 0,-13 4 7 16,13-4 2-16,0 0 16 0,0 0-3 0,0 0-6 15,25 8-8-15,-4-8 0 0,7-1-11 16,15 1-3-16,2-4 3 0,-1 3-9 0,2-3-7 15,-3 2-2-15,-2-3-3 0,-11 3-6 16,-8 1 3-16,-2-1-3 0,-4 0 6 0,-4 0 3 16,-12 2-6-16,13-1-3 0,-13 1 0 15,0 0 0-15,0 0-4 0,0 0-6 16,-47-2 4-16,9 5-7 0,-6 1 11 16,-1-1-12-16,-1 3 0 0,-2-1 0 0,8 0 0 15,2 0-1-15,7-2 0 0,11 0-7 0,1 1 6 16,1 0-2-16,7-1 2 0,0-1 0 15,5 1-4-15,6-3 5 0,0 0-1 0,0 0 5 16,15 11 1-16,5-8 1 0,18 2-3 16,5-3 4-16,3-1-5 0,3-1 2 0,1 0-4 15,-7 0 6-15,4-1-6 16,-8-3 2-16,-6 1 5 0,-8 0-3 0,-6 1 4 0,-2-1 16 16,-3-1 9-1,-3 1 3-15,-2-2 3 0,-4-1-1 0,2 1-8 0,-7 5-2 16,0-12-4-16,0 12-3 0,-7-10-2 15,2 5-4-15,-3-2 0 0,1 3-3 0,7 4-8 16,-18-6-1-16,7 4-35 0,1 0-59 16,1 0-67-16,9 2-79 0,-18 0-96 15,18 0-125-15,-14 0-121 0,14 0-192 0,0 0-20 16,0 0 80-16,0 0-666 0,0 0-827 16</inkml:trace>
  <inkml:trace contextRef="#ctx0" brushRef="#br0" timeOffset="201903.04">26744 6584 3717 0,'2'-7'-28'0,"1"-2"43"0,-3 3 50 16,1-3 33-16,-1 1 39 0,0 1 32 16,0 0 21-16,0 7 9 0,0-13-9 0,0 9-10 15,0 4-19-15,-1-7-21 0,1 7-5 16,0 0 15-16,0 0 16 0,0 0 22 0,-5 22 15 16,3-5-7-16,-2 4 6 0,2 5 1 0,-3 8 4 15,-1 0-4-15,3 2-7 16,-1 0-7-16,-2-3-6 0,2-6-2 0,2-5-3 0,-4 1-1 15,5-4-176-15,-1-3-1 16,0 2 0-16,-2-5 0 0,2 0 0 0,2-3 0 16,0-1 0-16,-1-1 0 15,1-1 0-15,0-7 0 0,-5 10 0 0,5-10 0 0,0 6 0 16,0-6 0-16,0 0 0 16,0 0 0-16,0 0 0 0,0 0 0 0,0 0 0 0,0-23 0 15,2 15 0-15,1-1-400 0,-2-1-248 0,1-1-130 16,-2 1-82-16,2-3 84 15,-2 0-832-15,2 0-1049 0</inkml:trace>
  <inkml:trace contextRef="#ctx0" brushRef="#br0" timeOffset="203317.22">26647 6315 4166 0,'-9'-7'-193'0,"-1"2"34"0,0-1 31 0,3 3 35 0,-1 0 34 0,-4 0 24 15,5 1 22-15,0-1 10 0,7 3 13 16,-22 0 11-16,11 0 8 0,11 0 22 0,-26 5 8 0,11 1 23 15,-5 3 10-15,3 1 16 0,-5 5 6 16,-3 4 12-16,0 2 10 0,2 5 5 16,1 1 3-16,-5 9 14 0,2 2 4 15,2 0 0-15,-2 1 1 0,10-5-3 0,-3 0-3 16,5-3 32-16,1 4-7 0,5-3 5 16,2 2 5-16,1-5-4 0,2-6 3 0,4 5-2 15,3 3-2-15,6 1-16 0,1-5-2 16,5 2-7-16,-7-1-8 0,9 0-8 0,-2-1-10 15,5-3-6-15,0 0-70 0,1-4-60 16,4-1 0-16,-2-1 0 0,3-3 0 0,1-1 0 16,1-4 0-16,4 0 0 15,-1-3 0-15,3 0 0 0,-6-4 0 0,-1-1 0 16,0 2 0-16,-3-4 0 0,5 0 0 16,-2-2 0-16,-6-2 0 0,15-1 0 0,-6-4 0 15,-5 0 0-15,7-5 0 0,-7 1 0 0,-2-2 0 16,4-2 0-16,-4-2 0 0,0-1 0 15,0 1 0-15,-3 0 0 0,-1-4 0 16,2 4 0-16,-2-4 0 0,-4-1 0 0,5 0 0 16,-8 0 0-16,4-1 0 0,-3 0 0 0,-1-1 0 15,-2-1 0-15,-1 0 0 16,0 4 0-16,-6 1 0 0,4-7 0 16,0 3 0-16,-5 4 0 0,-3-1 0 0,-1 3 0 0,0 1 0 15,0-1 0-15,-3-5 0 0,-2 5 0 16,-2-2 0-16,-3-8 0 0,-4 3 0 0,3 1 0 15,-1 1 0-15,-4 2 0 16,-1-1 0-16,1 5 0 0,4 6 0 0,-4-1 0 16,1 0 0-16,-8-3 0 0,2 5 0 15,2 1 0-15,0 3 0 0,-2 0 0 0,-2-1 0 16,-2 4 0-16,2 0 0 0,-2 0 0 16,3 1 0-16,-3 2 0 0,0 0 0 0,4 2 0 15,-2-1 0-15,3 2 0 0,-2-1 0 0,-1 2 0 0,3 0 0 16,1-2 0-1,-3 2 0-15,6 1 0 0,-2-1 0 16,3 0 0-16,3 1 0 0,-1-1 0 0,1 1 0 16,0 1 0-16,0-1 0 0,-1 1 0 0,2 0 0 0,-2 2 0 15,-1-3 0-15,3 2 0 16,-3 1 0-16,1-1 0 0,2 2 0 0,-1-3 0 16,1 3 0-16,-1 0 0 15,1 0 0-15,-2 2 0 0,1-1 0 0,1 1 0 0,-3 1 0 16,-1 2 0-16,2 0 0 0,-3 1 0 15,3-2 0-15,-1 3 0 0,2-1 0 16,-2-1 0-16,1 3 0 0,2-3 0 16,-3 3 0-16,5-3 0 0,-3 2 0 15,0 1 0-15,5-3 0 0,0 2 0 0,-2-2 0 0,4 1 0 16,-3 3 0-16,5-3 0 16,-3 3 0-16,2-2 0 0,-2 1 0 0,2 1 0 15,4 1 0-15,-3 0 0 0,3-2 0 0,0 1 0 16,-2 1 0-16,4 2 0 15,-2-2 0-15,0-1 0 0,0 0 0 0,2 2 0 0,-2-3 0 16,1-1 0-16,-1 3 0 16,4-1 0-16,0-1 0 0,-1 0 0 0,2-1 0 0,1-2 0 15,-3 2 0-15,7-1 0 16,-3-2 0-16,1 1 0 0,5 1 0 16,3 1 0-16,0-4 0 0,2 1 0 0,1-3 0 0,0 1 0 0,2-1 0 15,1-1 0-15,1-2 0 16,1 0 0-16,1 1 0 0,-3-2 0 15,3 1 0-15,-2-2 0 0,-6-2 0 16,4 3 0-16,-6-1 0 0,4-3 0 0,-4 1 0 16,2 2 0-16,-1-3 0 0,0-3 0 15,0 3 0-15,5-1 0 0,2-4 0 16,-4 2 0-16,4 0 0 0,-1-2 0 0,1-1 0 16,0 1 0-16,2 1 0 0,-6 1 0 0,-2-1 0 15,0 1 0-15,-1-1 0 0,-3 3 0 16,-1 0 0-16,-1-1 0 0,-2 0 0 15,1-1 0-15,-1 1 0 0,-9 2 0 16,18-4 0-16,-13 3 0 0,5-1 0 0,-10 2 0 16,15-3 0-16,-9 1 0 0,-6 2 0 15,11-4 0-15,-11 4 0 0,12-4 0 0,-12 4 0 16,9-3 0-16,-9 3 0 16,10-3 0-16,-10 3 0 0,7-3 0 0,-7 3 0 0,6-4 0 15,-6 4 0-15,0 0 0 0,8-3 0 16,-8 3 0-16,0 0 0 0,0 0 0 0,3-7 0 15,-3 7 0-15,0 0 0 0,0 0 0 16,0 0 0-16,-11-12 0 0,5 10 0 16,6 2 0-16,-20-3 0 0,4 1-371 15,-1 2-626-15,-2 0-1323 0,-8 2-1719 0</inkml:trace>
  <inkml:trace contextRef="#ctx0" brushRef="#br0" timeOffset="209111.82">5695 8139 1397 0,'0'0'103'0,"0"0"-22"0,0 0 2 16,0 0 18-16,7-5 0 0,-7 5 0 0,0 0 2 15,0 0-8-15,2-5 4 0,-2 5-3 16,0 0 6-16,0 0-6 0,4-5-2 0,-4 5-9 16,0 0-5-16,0 0 1 0,0 0-6 15,0 0-8-15,0 0 0 0,0 0-3 0,0 0 6 16,0 0 2-16,0 0 4 0,0 0 11 15,0 0 0-15,0 0 6 0,-8-9-12 16,8 9-14-16,-11-3-6 0,1-1-7 0,10 4-2 16,-20 0-4-16,4-1-10 15,-4-2-3-15,-9 3-2 0,-10 4-3 0,-4 0 0 16,1 3 1-16,-6-2-7 0,-9 3-1 16,2 2-4-16,0-1-4 0,11-2-1 0,2 2-2 15,2-1 3-15,3-1-3 0,1 1-1 16,11-2 1-16,3-1-6 0,7-2 1 0,2 1 1 15,-1-1 0-15,6-1-2 0,-3 0 4 16,11-2-3-16,-14 2 3 0,7 0 14 0,7-2-2 16,-11 1 5-16,11-1 0 0,0 0 7 15,-12 2-2-15,12-2-1 0,0 0-3 16,0 0-1-16,0 0-3 0,0 0 1 0,0 0-2 16,0 0-3-16,0 0-4 0,0 0-5 15,0 0-4-15,0 0 5 0,0 0 0 0,7 10-8 16,-7-10 4-16,0 12 7 0,0-3 4 15,0-1 4-15,0 5-3 0,-3-2 0 16,1 8 2-16,-2 3 3 0,0 12 5 0,1 2 10 16,-3 4 7-16,1 1 1 0,0 2-2 15,1 0 14-15,-5 10 0 0,2-2 0 0,-2 3-5 16,-2-1-4-16,4-2-1 16,0-1-6-16,-4 1-3 0,2 0-3 0,2-1 0 0,-1 0 16 15,-2-9-5-15,3 1-2 0,-1-1-2 0,-2 8-4 16,3-7-1-16,0-1-4 15,-3-2-6-15,2 0-1 0,2-1-1 0,-3-2-4 16,2-3-1-16,-2-2-2 0,4-8-3 16,1 0 1-16,-1-3-5 0,1 0 2 0,0-4-3 15,1 2-2-15,-2-1-1 16,1-2-3-16,2 1 0 0,-1-1 1 16,1 0-1-16,-2-1 0 0,2-1 0 15,1-2-1-15,-3 3-1 0,2 1-2 0,0-1 1 16,-1-2 0-16,1 2 0 0,-1 1-4 0,1 1 4 0,-2 1-1 15,2 0-1-15,-1 0 2 16,1 0-3-16,-2 4 4 0,2-2-4 16,1 1 2-16,-4 3-3 0,3-4 4 15,-2 1 0-15,2-1-1 0,-1 4-2 0,-1-3 1 0,2-1 2 16,0 1-1-16,1 1-2 16,-1 0 0-16,-2 1 0 0,2 0 3 0,-3-3-4 0,4 3 0 15,-3 0 4-15,0 3 36 16,1-1-3-16,-1-1 0 0,0 0-4 0,1-1-4 15,-2 0-2-15,1 1-2 0,0-3-6 16,3-1 8-16,-3 1-8 0,2-3-1 0,0 1 0 16,0-1-3-16,1 0 2 0,-3 0-10 0,2 1 6 15,0-3-6-15,-2 2 5 16,4-3-4-16,-4 1 2 0,2-1-2 16,0 2 0-16,-2-3-1 0,1 2 1 0,-1 3 2 15,0-3 6-15,1 2 1 0,-6 2-2 0,6-3 0 16,-1 1 2-16,0-2-7 0,2 2-1 0,-1 1 3 15,1-2-4-15,0 4-4 16,2-3 4-16,-2 0 0 0,0 0-2 0,4-1-2 16,-4 1 3-16,0-5-4 0,0 3 1 15,2-2 3-15,-2 2 22 0,0 0 5 0,4-1-4 16,-4-1 0-16,2 1-1 0,0 0-6 16,-2-1 4-16,4 1-3 15,-4 3-13-15,2 1 17 0,2-2 0 0,-2 0 0 16,2-1-6-16,-2 1-2 0,0-3-5 15,2 1 0-15,-2 2 1 0,0-3-4 0,2 0-2 16,-2 2 1-16,0-1-3 0,-2 2 3 16,0 2-4-16,2-3 0 0,0-1 6 0,-2 2-3 15,2-3-4-15,-2-1-3 0,2 4 1 16,-4-4 4-16,4 2-8 0,-3 0 4 16,1 2 0-16,-2-1 12 0,2 1 0 0,-1-1-4 15,1 0 4-15,-1 0-3 0,1-2-7 0,0 3 6 16,2-4-9-16,-1 0 8 0,-1 0-9 15,-2-1 5-15,2 2-5 0,4-1 3 16,-2 0-7-16,-4 0 10 0,2 0-1 0,2-2-4 16,-1 0-1-16,1 1 3 15,-2-1-2-15,0 0-1 0,0 4 2 0,2-2-1 0,-2 0 3 16,2 1-3-16,-2 1 2 16,0 1 0-16,0-2-2 0,0 1-6 0,0-3 6 0,0 2-6 15,0-1 7-15,1-2-1 16,-1 0-1-16,0 1 2 0,0-3-3 0,0 0 2 0,2-1-3 15,-2 2 5-15,2 0-3 0,-2-1-2 16,-1 2 2-16,3-3-1 0,-5 3-1 16,3 1-1-16,-1-1 2 0,-1 1-3 0,-2 2 4 15,3 3 0-15,-5 1 31 16,2 2 0-16,0-1-3 0,1-2-5 16,-1-1-2-16,2 1-1 0,-1-1 0 0,-2-1-2 15,4-1-4-15,-3 1 2 0,4-1-4 0,-3-2-5 16,3 1-3-16,-4 2 2 0,5-2-2 15,-4 2-2-15,-1 1 7 0,3-1-7 16,-1 1 1-16,0 1 3 0,3-1-4 0,-3-1-2 0,-3 3 1 16,5 0-3-16,-1 1 2 15,1 0 1-15,-2 3-1 0,-1-1 1 0,1 1-1 16,0-4 0-16,-2 0 6 16,2-1-6-16,0-1-2 0,1 1 4 0,-1-1 0 15,0-1-1-15,1-1-6 0,1 2 3 0,-2 0 2 0,-1-2 5 16,4 1-9-16,-3-2 1 15,2 0 2-15,-2 5-3 0,4-5 5 0,-3 4-7 0,-1 0 10 16,2 2-6 0,0 1 2-16,-3 1 2 0,0 3-5 0,3-4 0 0,-1 1-1 0,-1-1 5 15,2-2-1 1,0 2 0-16,0-2-5 0,-1 1 2 16,1 0 6-16,0-1-8 0,0 1 2 0,0-2-3 0,0 4 6 0,2-2 0 15,-4 3-3-15,2 1 2 16,0 0-4-16,-2 2 2 0,3-1 3 15,-1 1 1-15,0-1 0 0,0 2-2 0,0-1-4 16,0 1 4-16,2 0 0 0,-3-1-1 16,1-4-3-16,2-1 3 0,-3 0 0 15,1 0 3-15,2-1-3 0,-2-1-2 0,2 3 4 16,-2-2-4-16,2 0 4 0,-3 0-2 16,1 2 4-16,2 0-1 0,-2-1-3 0,0 3 1 15,0 2 4-15,1 0-5 0,-1 2 2 16,-4 6 1-16,4-6 1 0,-2 0 1 15,2-2-4-15,0 2 2 0,2-3 4 0,-2 1 15 16,-2 2-22-16,4-4 0 16,-3 2 0-16,3-3 0 0,0-2 0 0,-2 1 0 0,0-1 0 15,2-1 0-15,0 4 0 16,0 0 0-16,0 2 0 0,0 2 0 0,4 8 0 0,-1-5 0 16,-3-1 0-16,2 9 0 0,-2 0 0 15,2-7 0-15,-2-2 0 0,0 8 0 16,0-5 0-16,0-4 0 0,-2 0 0 0,2 1 0 0,2-2 0 15,-2-1 0 1,2 1 0-16,-2-1 0 0,2 3 0 0,-2-2 0 0,4-1 0 16,-2 12 0-16,0-3 0 15,2-5 0-15,-2-2 0 0,1 8 0 0,-3-6 0 16,2-3 0-16,0 1 0 0,0 9 0 16,-2-5 0-16,2-4 0 0,-4 9 0 15,4-5 0-15,-2-4 0 0,2 11 0 0,-2-7 0 16,1 5 0-16,1-6 0 0,-2-3 0 15,2-1 0-15,0-1 0 0,1 3 0 16,-1 8 0-16,-2-6 0 0,0-3 0 0,0 11 0 16,0-8 0-16,-2 6 0 0,-3 1 0 15,1-2 0-15,1 3 0 0,1-4 0 16,-4 0 0-16,5 0 0 0,-3-6 0 16,2-2 0-16,-2-2 0 0,4 0 0 0,-4 1 0 15,2-2 0-15,-2-1 0 0,0 1 0 0,1 0 0 16,-1 0 0-16,-3-1 0 0,0 0 0 15,-2 7 0-15,0-5 0 0,1-3 0 0,-2-1 0 16,1-1 0-16,2 2 0 0,-4-2 0 16,2-4 0-16,4-1 0 0,-3-1 0 15,0 0 0-15,2-2 0 0,1-2 0 0,-1 0 0 16,4-1 0-16,-1-1 0 0,-1 1 0 16,-1-4 0-16,5-4 0 0,-3 11 0 0,3-11 0 15,0 5 0-15,0-5 0 0,0 0 0 16,0 0 0-16,12 5 0 0,-12-5 0 15,30-7 0-15,-6 4 0 0,11-4 0 0,3 0 0 0,-2 0 0 16,0 0 0-16,0 2 0 16,-2-2 0-16,-3 2 0 0,-8 0 0 15,-2 1 0-15,-2-1 0 0,-2 4 0 16,-4-3 0-16,1 3 0 0,-5-3 0 0,-1 3 0 16,2-1 0-16,-10 2 0 0,13-2 0 0,-13 2 0 15,12-2 0-15,-12 2 0 0,9-2 0 16,-9 2 0-16,0 0 0 0,11-2 0 0,-11 2 0 0,0 0 0 15,0 0 0-15,10-1 0 16,-10 1 0-16,0 0 0 0,0 0 0 0,0 0 0 0,0 0 0 16,10-2 0-16,-10 2 0 15,0 0 0-15,-2-10-786 0,-2-2-193 0,0-3 116 16,0-6-1029-16,-2 0-1315 16</inkml:trace>
  <inkml:trace contextRef="#ctx0" brushRef="#br0" timeOffset="211047.3">2348 16188 4728 0,'2'9'-233'0,"-2"-9"44"0,0 0 20 15,1 8 24-15,-1-8 26 0,0 0 36 16,0 0 27-16,0 0 27 0,0 0 25 16,2 7 13-16,-2-7 14 0,0 0 20 15,0 0 29-15,0 0 21 0,0 0 13 0,0 0 14 16,0 0 6-16,0 0 5 0,0 0 6 15,0 0 13-15,0 0 8 0,0 0 13 0,0 0 6 16,0 0-17-16,0 0-10 0,0 0-3 16,0 0-6-16,0 0-6 0,-5-28-5 15,3 18-15-15,0-2-11 0,2-1-7 0,0-2-5 16,0 0-8-16,4-3-11 0,-1-2-10 16,6 0-2-16,-2-1-12 15,2 1-1-15,9 0-6 0,0-1-6 0,2 7-5 0,-3 7-3 16,0 3-4-16,1 0-1 0,0 8-5 15,3 2 1-15,-4 4 5 0,6 7 6 0,-4 5 7 16,-4 1 2-16,-1 2 4 0,-5-1 7 16,-3-3 8-16,-1 0 16 15,-2-1 10-15,1-1 3 0,-2-2-4 0,1-1-6 0,-3-4-4 16,2-2 20-16,0-3 14 16,-2-7 12-16,0 7-93 0,0-7-26 0,0 0 0 0,6-24 0 15,-1 3 0-15,5-8 0 0,-2-3 0 16,5 2 0-16,2 2 0 0,-2 1 0 15,5 4 0-15,-3 6 0 0,0 4 0 0,-4 5 0 16,5 1 0-16,1 4 0 16,0 4 0-16,5 2 0 0,0 6 0 0,6 7 0 0,3 1 0 15,-6 2 0 1,2 1 0-16,-4 1 0 0,-5-2 0 0,3 1 0 0,-6-4 0 16,-3-3 0-16,-3-2 0 15,-3-3 0-15,1 2 0 0,0-3 0 0,-2 0 0 16,1 0 0-16,-4-1 0 0,-2-6 0 0,-2 9-188 15,-2-4-488-15,4-5-213 0,-14 2-11 16,14-2 101-16,-22-7-813 0,7-1-1051 0</inkml:trace>
  <inkml:trace contextRef="#ctx0" brushRef="#br0" timeOffset="211427.38">2390 15605 4639 0,'-39'11'-81'0,"-4"10"49"0,-3 10 61 0,1 7 60 16,-7 21 46-16,9 12 63 0,5 12 43 0,1 9-3 0,11 9 2 15,8 7 20-15,16 1 18 16,6-5-8-16,10-1-25 0,10-2-17 16,18-7-7-16,14-5 8 0,10-8-12 0,6-14-18 0,18-9-16 15,11-10-19-15,6-13-163 16,3-13-1-16,4-12 0 0,-1-8 0 0,-1-12 0 0,-1-9 0 15,-14-10 0-15,-6-11 0 16,-9-8 0-16,-15-8 0 0,-10-10 0 0,-12-7 0 16,-14-11 0-16,-15 10 0 15,-16-8 0-15,-10-25 0 0,-13-3 0 0,-17 3 0 0,-9-5 0 16,-16 3 0-16,-31-31 0 16,20 43 0-16,-4 13 0 0,0 15 0 0,-4 18 0 15,4 16 0-15,13 22 0 0,-1 18 0 16,-4 16 0-16,-12 16 0 0,8 13 0 15,3 15-131-15,9 12-219 0,4 10-64 0,7 13-84 0,8 6-114 16,10 1-194-16,7-6 10 16,8-5 68-16,9-26-584 0,9 0-768 15</inkml:trace>
  <inkml:trace contextRef="#ctx0" brushRef="#br0" timeOffset="211647.05">2439 17320 3808 0,'-3'10'267'0,"-1"0"12"0,2-5 50 0,2-5 54 16,-2 6 45-16,2-6 47 0,0 0 2 15,0 0-52-15,0 0-54 0,40-36-33 0,4 1-38 16,19-13-34-16,5 2-221 0,4-2-45 16,-1 0 0-16,-2 0 0 0,3 3 0 15,-4 0 0-15,-12 11-137 0,-3 6-336 0,1 1-126 16,-9 2-167-16,-11 7-110 0,-10 10 84 15,-12 7-755-15,-3 1-990 0</inkml:trace>
  <inkml:trace contextRef="#ctx0" brushRef="#br0" timeOffset="211997.21">2689 17575 4055 0,'-36'24'-24'0,"9"-3"63"16,7-6 44-16,2-3 50 0,5-1 70 0,3-5 80 15,1-1 62-15,3-1 36 0,-1-1 20 16,7-3 0-16,0 0-8 0,0 0-31 0,30-36-26 15,14-1-32-15,18-17-23 0,5-2-66 16,1-4-215-16,7 1 0 0,1 3 0 16,1 5 0-16,-5 4 0 0,-2 4 0 0,-18 14 0 15,-9 3 0-15,-10 9-95 0,-11 7-193 16,-6 3 22-16,-7 9 25 0,-9-2 22 16,4 14 24-16,-15 4 20 0,-16 22 27 0,-9 4 21 15,-19 20 19-15,-8 4 25 0,-4 3 34 0,-6-3 43 16,1-3 50-16,2-8 56 0,22-19 56 15,8-6 11-15,6-4 9 0,11-9-7 16,7-7 5-16,2-2 10 0,4-5 9 16,10-3-7-16,0-2-17 0,0 0-15 0,42-40-26 15,-2 5-128-15,10-4 0 16,16-13 0-16,2 0 0 0,-2 2-263 0,-1 2-183 16,-13 14-192-16,97-77-296 15,-113 88 96-15,-9 6 100 0,-4 7-736 0,-2 5-922 16</inkml:trace>
  <inkml:trace contextRef="#ctx0" brushRef="#br0" timeOffset="214598.05">15127 5948 1607 0,'-11'8'207'0,"2"-1"-19"0,-2-2-30 16,0 2-35-16,4-1-19 0,0-1-2 15,2 0-2-15,-1-2 1 0,3 2 15 0,3-5 15 16,-6 5 35-16,6-5 20 0,0 0 2 15,0 0-5-15,19 6-19 0,-5-8-14 0,6-3-14 16,5-2-11-16,5-5-14 16,4 0-12-16,3-2-11 0,-6 1-7 0,-2 0-8 15,0 1-9-15,-6 1-6 0,-3 2-4 16,-8 0-8-16,2 4 0 0,-4 0-9 16,-1 0-8-16,-1 3-5 0,-2-2-2 0,-6 4-6 0,0 0 0 0,0 0 0 31,0 0-3-31,0 0 1 0,-22 18-2 0,8-10 0 15,-2 3-3-15,3-2 3 0,-1-2-3 16,3 1 0-16,4-3 0 0,-2 2 3 0,2-4-1 16,1 1 18-16,3-1 11 0,3-3 8 15,0 0-2-15,0 0-5 0,0 0-4 0,0 0-1 16,34-8-4-16,-13 2-2 0,1-1-4 16,11-4-2-16,-5-1-1 0,-1 3-3 0,-6 4-5 15,-6-1 0-15,1 2-6 0,-5 0-5 16,-2 2-4-16,1 1 4 0,-10 1 0 0,0 0 1 15,6 8-2-15,-6-8 1 0,-13 17 0 16,5-6 0-16,-9 2 1 0,1 1-2 0,3-2 2 16,-1-4-2-16,3 1 0 0,2 0 0 15,4-2 0-15,-6-2 4 0,8 0-3 16,-3-1 3-16,6-4 2 0,0 6-2 0,0-6-1 16,0 0 1-16,25 0 0 0,-10 0-5 15,4-2 2-15,3-2-2 0,-6 3-2 0,4-1 0 16,-6 2-8-16,0-1-16 0,-3 1-11 15,-11 0 0-15,15 4 2 0,-8 0-4 0,-7-4-23 16,-2 11-6-16,2-11-9 0,-10 7-3 16,0-2-13-16,1-2-9 0,1 1-28 15,-1-3-40-15,-1 2-41 0,10-3-43 16,-19 0-60-16,19 0-75 0,-15-4-156 0,15 4-7 16,-8-6 51-16,8 6-228 0,-4-6-219 0</inkml:trace>
  <inkml:trace contextRef="#ctx0" brushRef="#br0" timeOffset="-214479.43">16165 5822 1927 0,'0'-2'16'0</inkml:trace>
  <inkml:trace contextRef="#ctx0" brushRef="#br0" timeOffset="-194979.34">19681 7892 1499 0,'-2'-7'547'0,"1"3"-61"0,1 4-61 0,-4-9-59 0,4 9-51 0,-4-7-54 0,4 7-46 0,0 0-32 0,0 0 1 0,0 0-8 16,-14 14-12-16,9 1-13 16,-4 6-7-16,-2 8-7 0,0 2-8 15,2 1-10-15,2-1-1 0,-3-2-8 0,6-4 2 0,-4-5-4 0,5 0 0 16,-3-2 0-16,0-3-7 15,2-3 2-15,0-1 4 0,3-2-8 0,-3-2 0 0,0 2 7 16,0-3-5-16,4-6-6 16,-1 5-11-16,1-5-18 0,0 0-7 0,0 0-27 15,1-25-21-15,3 5-4 16,4-13-21-16,-1-3 3 0,9-10-5 0,-2 0 3 0,4 3-2 16,-5 10-1-1,1 4-1-15,-7 6 19 0,2 8-2 0,-3 1 18 0,-1 4 22 0,-4 2-5 16,5-1-4-16,-2 4-3 0,1 1 19 0,-5 4 3 15,0 0 20-15,21 7-7 16,-11 0-3-16,1 2-6 0,1 4-6 0,1 3-8 16,1-1-1-16,-3 2-12 15,6 6 1-15,0 1 5 0,0-2-5 16,-4-3 7-16,-1-5 0 0,1-3 1 0,-4 2 0 16,0-5 9-16,-4 1 13 15,3-3 14-15,-5 1-72 0,3-1 0 0,-1-1 0 0,-5-5 0 0,5 9 0 0,-5-9 0 16,0 0 0-1,0 0 0-15,-12 7 0 0,12-7 0 0,-23 0 0 0,8-3 0 16,-4 2 0-16,0-2 0 16,-2 1 0-16,0 0 0 0,2 0 0 0,-2 2 0 0,5 2 0 15,0 0 0 1,-2 1 0-16,5 0 0 0,0 3 0 0,1-3 0 0,-1 0 0 0,4 0 0 16,3 1-16-1,6-4-368-15,-9 4-63 0,9-4-72 0,0 0-92 0,0 0-143 16,0 0-31-16,0 0 80 0,48-2-645 0,-23-1-806 15</inkml:trace>
  <inkml:trace contextRef="#ctx0" brushRef="#br0" timeOffset="-194599.65">20236 7858 3521 0,'0'-8'-9'0,"-2"0"71"0,-2-2 62 0,4 10 45 0,-4-10 33 0,4 10 21 0,-3-8 6 0,3 8-14 0,-9-6-22 0,9 6-12 16,0 0-18-16,-24 6-12 0,14 0-9 16,-3 1-11-16,-2 4-6 0,-2 1-16 15,1 1-9-15,3 5-12 0,4-3-16 0,1 0-5 16,2-2-19-16,2 2-9 0,4-3-14 16,4 0-6-16,2 2-12 0,2-3 4 15,7 3-6-15,-2 0 5 0,1-3-7 0,0 2 5 16,2-1 6-16,-1-2 17 0,-1 0 19 0,-5 1 20 15,3-1 30-15,-5 0 20 0,1 1 32 16,-3-1 19-16,-1 0 14 0,-2-1-1 0,0-1-1 16,-4 0-6-16,-2 3-15 0,0-2-13 15,-5 0-139-15,2-1-10 0,-5-1 0 0,1-1 0 16,-1 0 0-16,1-1 0 16,0-1 0-16,0-2 0 0,-2 0 0 0,13-2 0 15,-19 0 0-15,19 0-293 0,-17-3-156 0,17 3-118 16,-7-5-137-16,7 0-141 0,0 5 72 15,17-19-778-15,-2 7-994 0</inkml:trace>
  <inkml:trace contextRef="#ctx0" brushRef="#br0" timeOffset="-194190.58">20718 7795 4229 0,'0'-11'-14'0,"-4"3"63"0,-1-1 40 0,2 2 34 16,-3 4 21-16,3-2 8 0,-7 1-3 15,10 4-7-15,-17 0-6 0,17 0-12 16,-25 9-8-16,12-1-11 0,-3 3-6 0,1 1-1 0,3 2-15 16,-1-1-7-16,2 1-4 15,6 0-11-15,-2-1-4 0,6 0-6 0,1-3-5 16,0 0-2-16,3 0-4 16,6 2 2-16,-4 1-4 0,4-4 10 0,3 4 23 15,-1-3 12-15,2 2 2 0,1 2 11 0,-1 1 9 0,1-1 31 16,-3 1 7-16,-4-1 11 15,2-1 8-15,-4 3 10 0,-3 0 2 0,2 0 1 0,-4 0-5 16,-2-1-104 0,-2 1-66-16,1-1 0 0,-6 1 0 0,2-3 0 0,-2 3 0 15,0-4 0-15,-4-2 0 16,2-1 0-16,-1-1 0 0,3-2 0 0,2-5 0 0,-2 1 0 16,9-2 0-16,-22-5 0 0,15-6 0 0,0 1 0 15,2-1 0-15,1-7 0 16,4 1 0-16,0 0-157 0,6-5-290 0,-1-1-34 0,9-3-27 15,3 4-29-15,-2 2-18 16,-2 8-3-16,5-1 19 0,0 3 46 0,-6 4-839 16</inkml:trace>
  <inkml:trace contextRef="#ctx0" brushRef="#br0" timeOffset="-194079.4">20712 8001 3313 0,'17'-4'-159'0,"-3"2"79"0,-1 2 66 0,-2 2 62 16,-11-2 57-16,17 5 45 0,-9-1 25 16,-3 1 8-16,4 0-13 0,-4 1-15 0,1 3-16 15,1 0-13-15,0 0-20 0,2-1-49 0,-4 0-86 16,1 1-102-16,-1 0-114 15,3 0-138-15,2 0-192 0,-3-3 32 0,1-3 64 16,0 2-232-16,-1-1-203 0</inkml:trace>
  <inkml:trace contextRef="#ctx0" brushRef="#br0" timeOffset="-193659.62">21013 8007 2232 0,'-2'-6'234'0,"2"6"57"0,-2-8 36 0,2 8 22 15,0 0 13-15,-4-8 3 16,4 8-15-16,0 0-31 0,0 0-27 0,0 0-19 0,0 0-19 15,0 0-20 1,0 0-23-16,0 0-18 0,0 0-22 0,0 0-17 0,0 0-19 16,0 0-11-16,0 0-15 15,0 0-23-15,0 0-28 0,29-2-17 0,-22-1-12 0,1-2-28 16,2 0 29 0,-3-1-9-16,0-1-2 0,4 2 2 0,-8 0 9 0,5 0 21 15,-8 5 18-15,7-9 2 0,-7 9-10 0,8-5-6 16,-8 5 7-16,0 0 21 0,0 0 14 15,0 0 7-15,4 23 3 0,-6-11-2 0,0 0-94 16,0 3-11-16,-2 2 0 16,2 2 0-16,0 0 0 0,0 3 0 0,2-3 0 15,0-1 0-15,2 0 0 0,0-2 0 16,2 0 0-16,-2 0 0 0,0-4 0 16,0 0 0-16,0 0 0 0,0-3 0 0,0-2 0 15,-2 1 0-15,0-2 0 0,0-6 0 16,0 15 0-16,-4-7 0 0,-2 1 0 0,-5-1 0 15,-4 3 0-15,-6-1 0 0,-8 4 0 16,2-7 0-16,-3 2 0 0,-3 1 0 0,8-4 0 16,0 0-5-16,7-3-688 15,0 1-235-15,6-2 44 0,-2-2 88 0,3 4-865 16,-1-1-1099-16</inkml:trace>
  <inkml:trace contextRef="#ctx0" brushRef="#br0" timeOffset="-191339.72">13571 9684 1231 0,'-10'0'121'0,"1"2"-35"0,9-2-31 0,-20 1-5 0,13 1 14 0,7-2 9 0,-17 4 7 0,9-1-1 0,4-1 5 16,4-2 8-16,-11 7 6 0,8-2-10 15,1 0 15-15,2-5 5 0,2 10 6 0,-1-3 16 0,3 0 11 16,5 3 14-16,5-1-4 15,10 3 6-15,11 1-5 0,0 1-2 0,4-3-2 0,17 2-10 16,1 1-7-16,-1-4-14 16,8 1-6-16,-1-1-8 0,3-1-5 0,1-3-11 15,-4 1-3-15,-2 0-8 16,-16-3-8-16,3-3-4 0,-3 1-2 0,1-2 3 0,-4-2 0 16,2-1 7-16,-4-2-1 0,2-4-3 0,-2 1 2 15,0-3-3-15,0-1-6 16,0 0-2-16,8-7-1 0,-7 3-6 0,3-6 0 15,-9 7-4-15,4-8-5 0,-6 7 3 16,-1-2 1-16,0 1-3 16,-1-1 2-16,-3-1-4 0,-1 2-5 0,0 1 0 15,0-1-1-15,0 2-1 0,-9 1 0 0,3 2 1 16,-5-2 2-16,6-3-2 16,0 3-2-16,-10 1 5 0,4 0-1 0,-3 0-1 0,3 1 11 15,-3-2 9-15,-5 0-5 16,-1 1-8-16,-1-1 7 0,-1-1-15 0,-1-1-3 15,0-3 3-15,-4 0-9 0,-2 1 1 0,2-6-6 16,-2-1-1-16,-2 0-2 0,3 1 12 16,-3 1 1-16,2-1-4 0,-2 2-5 0,1 0-3 15,-3 0 3-15,0-1-9 0,-4 3 3 16,-1-8-3-16,-2 3-3 0,0-1-5 0,-5 2 0 16,0 0-2-16,-4-1 8 15,1 3-6-15,-1-2-4 0,-1 2-2 0,0 0 5 16,-2 0-5-16,-4 0 4 0,2 1-8 0,2 2 7 0,-6 0-3 15,2 2-4-15,-5 0-3 16,-1 1 6-16,-1 1-1 0,-2 3 1 0,2 0 2 0,-2 0-5 16,-1 4 3-1,0-1 0-15,-3-2-3 0,1 1 0 0,2 2 0 16,-1-2-1-16,0 2 6 0,0-2-3 16,-2 2 3-16,2-1-4 0,3 2-1 0,0 2 4 15,-1 2 0-15,4 0-4 0,-4 1 6 0,3 2-7 16,4 0 0-16,-9 2 7 15,2 1-2-15,2 0 1 0,-1 2-4 0,1 0 3 0,6 0-1 16,6 1-2-16,-1-3 0 0,0 4-2 16,4-2 3-16,1 2-2 0,-2-3-2 0,1 4-4 15,3 2 6-15,-4-1 2 16,1-1 0-16,-8 6-9 16,5 0 13-16,-2 0-3 0,-3 1 2 0,2-2 0 0,0 3-4 0,2-1 4 15,0 1-5-15,5-4 4 0,-5 3 1 16,6-3-2-16,0 0 3 0,4 1-5 0,-4-2 3 15,-6 5 5 1,6-2-12-16,2-3 12 0,0 2-4 0,0-1 3 16,-6 3-1-16,2-1 0 0,-1 3-1 15,2-3 0-15,4-2 4 0,0 1-2 0,-6 6-4 16,-1 2 6-16,5-3 3 0,2-2-7 16,3-1 2-16,1 3-1 0,-1-3 2 0,4 5 3 15,-3-6 2-15,3 5-4 0,0 0 4 16,-2 2 5-16,2-1 0 0,2 1 3 0,1 1-1 15,-2 0 7-15,4 2 4 0,1 1 4 16,-1 0 0-16,0 9 3 0,6-3 2 0,-2-5-1 16,4 10 5-16,-1-2-5 0,7 2 8 15,-2-1 2-15,7-4 5 0,-1 3 7 16,8 3 10-16,6-1 2 0,5-1 2 0,4-1 2 16,2-7 4-16,3 4 0 0,4-5 4 15,3-4-50-15,-1-3-32 0,-1 0 0 16,1-3 0-16,-10-4 0 0,-2-2 0 0,0-2 0 15,-7-1 0-15,-8-2 0 0,-1 1 0 0,-6-3 0 16,2 1 0-16,-5 0 0 0,-2-2 0 16,-9-2 0-16,16 3 0 0,-9-1 0 15,-7-2 0-15,14 1 0 0,-14-1 0 16,10 0 0-16,-10 0 0 0,0 0 0 16,12 0 0-16,-12 0 0 0,0 0 0 0,0 0 0 0,0 0 0 15,13-3 0-15,-13 3 0 0,5-3 0 16,1 0 0-16,-1-2 0 0,2 0-872 15,2-3-113-15,0-2 98 0,-2 5-965 0,2-1-1279 16</inkml:trace>
  <inkml:trace contextRef="#ctx0" brushRef="#br0" timeOffset="-153569.27">22481 1425 2132 0,'0'0'290'0,"0"0"-46"0,0 0-32 0,0 0 7 0,0 0 32 0,0 0 0 0,0 0-8 0,0 0-13 0,0 0 8 16,0 0 6-16,0 0 5 16,0 0 3-16,0 0-3 0,0 0-10 0,11-2-21 15,-11 2-9-15,0 0-12 0,0 0-4 16,0 0-5-16,0 0-4 0,0-10-8 0,0 10-8 16,0 0-16-16,0 0-13 15,-9-16-12-15,9 16-9 0,-7-7-19 0,0 4-6 16,7 3-12-16,-16-2-11 0,16 2-4 0,-27 9-7 15,7-1-1-15,-5 11-9 16,-4 5-45-16,-1 7-4 0,-3 7 0 16,6 0 0-16,6 1 0 0,6-6 0 0,3 0 0 15,5-3 0-15,3-3 0 0,4-4 0 16,4-1 0-16,3 0 0 0,4-1 0 16,3 3 0-16,8-4 0 0,-2-1 0 0,1-7 0 15,8 2 0-15,1-6 0 0,-1-2 0 16,-2-3 0-16,1-1 0 0,-3-5 0 0,1-1 0 15,9-3-373-15,-2-3-104 0,-5-2-100 16,0-3-122-16,-3-3-160 0,-6 4 60 16,4-4-700-16,-4-3-945 0</inkml:trace>
  <inkml:trace contextRef="#ctx0" brushRef="#br0" timeOffset="-153239.42">22822 1440 3994 0,'-5'-5'-18'16,"-3"0"86"-16,8 5 50 0,-10-2 47 0,10 2 44 15,0 0 35-15,-15 10 20 0,10-1 0 16,-2 3-9-16,-2 5-10 0,5 3-7 16,1 3-15-16,-3-1-12 0,6 2-17 15,0-3-18-15,4 1-15 0,0-2-19 0,1 0-7 16,4-4-14-16,0 0-12 16,2-2-9-16,0-4-7 0,-1-1-10 0,-1-4-3 0,1-2-11 15,0 1-6-15,-10-4-5 0,14-2-3 16,-14 2-6-16,14-10-26 0,-8 1-23 15,-2-3 0-15,-1-3 0 0,-1-4 0 16,-4-5 0-16,0 2 0 0,-3-2 0 16,-1 1 0-16,-2 3 0 0,-1 2 0 0,0 3 0 15,-3 3 0-15,0 3 0 0,1 5 0 16,-3 0 0-16,2 4-73 0,12 0-176 16,-29 8-103-16,15 1-110 0,3-2-150 0,4 0-253 15,3 0 24-15,2-4 93 0,2-3-609 16,0 0-811-16</inkml:trace>
  <inkml:trace contextRef="#ctx0" brushRef="#br0" timeOffset="-152669.25">23030 1356 4034 0,'0'0'119'16,"-7"-7"55"-16,7 7 53 0,-5-5 37 0,5 5 15 0,0 0-16 15,0 0-19-15,-5-7-29 0,5 7-15 0,0 0-6 16,0 0-6-16,12 21-11 15,-5-8-17-15,2 3-15 0,0 3-8 0,7 5-14 0,-5-2-13 16,-1-3-12 0,0-1 3-16,-5 0 1 0,3-4-4 0,-4-2 5 0,2-3 2 15,-3 1 12 1,1-4 11-16,0-1-42 0,-4-5-86 0,4 7 0 0,-4-7 0 16,0 0 0-16,0 0 0 0,1-24 0 0,-1 5 0 0,0-1 0 15,2-6 0 1,-2 0 0-16,2-1 0 0,3 1 0 0,-3 4 0 15,-1 1 0-15,1 4 0 16,0 2 0-16,4 5 0 0,-5 0 0 0,9 0 0 0,-5 7 0 16,5 1 0-16,-10 2 0 15,24 4 0-15,-12 1 0 0,1 4 0 0,1 0 0 16,-5 0 0-16,1 4 0 16,0 0 0-16,-5-1 0 0,3 2 0 0,-5-4 0 0,1-1 0 15,1-2 0-15,-1 0 0 0,-4-7 0 0,3 7 0 16,-3-7 0-16,0 0 0 15,0 0 0-15,9-25 0 0,-1 7 0 0,0-12 0 16,1 0 0-16,1 0 0 16,0 8 0-16,-3 2 0 0,1 6 0 0,-5 0 0 15,3 4 0-15,2 3 0 0,0 3 0 16,-8 4 0-16,18 2 0 0,-4 3 0 0,-1 6 0 16,1 5 0-16,0-1 0 0,-2 0 0 0,3 12 0 0,1 1 0 15,-5-1 0-15,-2 4 0 16,1-9 0-16,0 1 0 0,-7-3 0 15,3-1 0-15,-1-3 0 0,2-2 0 16,-3-5 0-16,-3-2 0 0,5-3 0 0,-6-4-148 16,0 0-446-16,0 0-137 0,0 0-184 15,11-15 57-15,-9 4 102 0,0-3-669 0,-2-4-875 16</inkml:trace>
  <inkml:trace contextRef="#ctx0" brushRef="#br0" timeOffset="-152399.52">23436 774 4176 0,'-10'-12'51'0,"4"2"49"0,0 5 27 0,3 0 14 0,3 5 17 0,-6-5-3 0,6 5-2 0,0 0 30 0,0 0 22 0,0 0-6 0,9 40-21 16,3-11 3-16,5 13 7 0,4 5-15 15,2 7-16-15,1 7-8 0,15 14-17 16,1 0-10-16,-2-1-13 0,-2 0-16 15,-6 0-9-15,-7-16-10 0,-3 0-15 16,-4-6-35-16,-2-3-41 0,-3-9-33 0,-1-6-45 0,-4-6-40 16,0-4-43-16,-4-7-49 15,-1-5-59-15,1-2-64 0,2-3-79 0,-6-3-104 16,2-4-127-16,0 0-46 16,0 0 66-16,-5-21-403 0,-1 2-515 0</inkml:trace>
  <inkml:trace contextRef="#ctx0" brushRef="#br0" timeOffset="-152149.39">23626 1224 3127 0,'-6'-12'121'0,"3"3"43"0,3 1 24 0,0 2 30 15,0 6 25-15,3-9 23 0,5 5-11 16,-8 4-8-16,17-5-17 0,-6 3-22 16,3 2-16-16,-14 0-15 0,33 4-13 0,-17-1-10 15,4 4-19-15,-4 2-9 0,0 2-6 16,-3 0-3-16,-1-1 2 0,-3 5 6 15,0-1-4-15,-3 0-2 0,-1 2-17 0,-3-5-1 16,-2 3-17-16,0-2-6 0,-4 0-40 0,-3-2-67 16,4-3-86-16,-7 0-91 0,1-4-103 15,-1-3-95-15,10 0-110 0,-22-10-133 0,10 2-118 16,1-3 50 0,3 1-521-16,0-3-699 0</inkml:trace>
  <inkml:trace contextRef="#ctx0" brushRef="#br0" timeOffset="-151839.3">23813 1090 3415 0,'0'0'-7'0,"0"0"19"0,0 0 22 0,0 0 73 15,0 0 66 1,0 0 36-16,12 22 18 0,-9-11 7 0,3 5 2 16,-2-2-11-16,3 7-15 0,-2 0-11 0,4-2-17 0,-4 1-12 15,3-1-20-15,-3 0-19 16,5 0-9-16,-2-3-13 0,3-3-7 0,-4-1-13 0,3-3-9 15,0-3-9-15,1-2 1 16,1-2-16-16,-12-2 3 0,23-4-10 16,-12 2-7-16,-4-3-4 0,5-2 0 15,-4-1-6-15,-5-2 0 0,3-2 17 0,-4-4-3 16,-2-1 2-16,0 2-3 0,-2-1-9 16,-4 1-11-16,5 4 2 0,-9-1-15 0,2 5-34 15,-1 3-44-15,-4 4-45 0,13 0-64 0,-27 6-89 16,13 1-113-16,1 0-133 15,1 0-236-15,1 1-28 0,4-2 86 0,-1-3-487 16,8-3-639-16</inkml:trace>
  <inkml:trace contextRef="#ctx0" brushRef="#br0" timeOffset="-151367.06">24038 1220 3448 0,'0'0'40'0,"-3"10"36"0,3-10 64 16,0 0 51-16,5 9 28 0,-5-9 8 16,4 7-8-16,-4-7-12 0,9 6-14 0,-9-6-13 15,16 3-21-15,-7-1-12 0,-9-2-18 16,23-2-13-16,-12 0-15 0,2-1-7 16,3-1-5-16,-5-1-13 0,-1 0-7 0,-3 2 0 15,2-4-7-15,-3 0 6 0,0 0 10 16,-2-2-2-16,-4 1-7 0,0-3 0 0,-2 0 4 15,0 0 1-15,0 1-3 0,-4 0-4 16,1 1-8-16,-3 2-6 0,1 2-3 16,7 5-10-16,-21 0-1 0,21 0 1 0,-22 2 2 15,22-2 5-15,-16 3 6 16,16-3 2-16,0 0 2 0,-16 0 9 0,16 0 1 16,0 0-1-16,0 0 0 0,0 0-11 0,27-27-3 15,-2 10-5-15,0 1-6 0,1 1-5 16,-5 3-6-16,-4 3-3 0,0 3-7 0,-1 3 7 15,-2 2-2-15,0 2 0 16,-1 1-1-16,3 3-2 0,-1 2-7 0,-1 2 3 0,-3 1 1 16,0 4-7-16,1 1-12 15,-5 4 0-15,2-4 0 0,-1 5 0 0,-4-4 0 16,0 2-76-16,-2-1-90 0,0 0-75 16,-2 2-100-16,0-1-96 0,-2 0-119 0,2-1-167 15,0-2-110-15,0 0 90 0,0-3-643 0,4-7-839 16</inkml:trace>
  <inkml:trace contextRef="#ctx0" brushRef="#br0" timeOffset="-151148.14">24614 886 3757 0,'-1'-13'166'0,"-1"2"47"0,0 4 21 0,2 7 27 0,-6-5 43 0,6 5 42 0,0 0 19 0,0 0 2 0,-11 36-25 0,11-17-31 0,0 6-26 16,2-2-29-16,4 13-25 0,-3-2-36 0,3-1-22 15,-1 0-54-15,4-3-63 0,-4-7-77 16,1-5-84-16,-2-4-84 0,-1-4-72 0,3-2-64 16,-3 2-73-16,4-7-81 15,-7-3-110-15,13-2-132 0,-13 2-31 0,13-8 63 0,-7-1-485 16,-2 1-640 0</inkml:trace>
  <inkml:trace contextRef="#ctx0" brushRef="#br0" timeOffset="-151034.83">24702 905 3013 0,'-3'-29'-22'0,"-1"6"52"16,-2 5 40-16,0 4 67 15,2 5 42-15,0-4 29 0,1 4 9 0,-3 0-21 0,3 5-21 16,3 4-19 0,-6-9-17-16,6 9-55 0,0 0-81 0,0 0-119 15,0 0-142-15,0 0-198 16,0 0-198-16,-16 13 57 0,16-13-255 0,0 0-336 0</inkml:trace>
  <inkml:trace contextRef="#ctx0" brushRef="#br0" timeOffset="-150699.39">24845 779 2669 0,'0'0'236'0,"0"0"35"0,0 0 17 16,0 0 8-16,0 0-6 0,0 0-25 15,0 0-12-15,13 11-18 0,-13-11-12 0,-1 16-20 16,-1-6-14-16,0 2-24 16,2 2-17-16,2-3-13 0,0 2-18 0,-1-1-8 0,3-2-13 15,4 0 2-15,2 2-12 0,1-2-11 0,3 3-4 16,-2-1-2-16,2 0 30 15,1 0 32-15,1 3 18 0,-5-3 11 0,0 4 8 16,-1-1 20 0,-2 0 9-16,-1-1 10 0,-5 1 6 0,0-1-121 15,-2 3-92-15,0-3 0 0,-4 3 0 16,-2-1 0-16,3-3 0 0,-6 1 0 0,0-1 0 0,-2-2 0 16,-5 1 0-1,3-4 0-15,-4-2 0 0,-2-2 0 0,2-3 0 0,0-1 0 16,-4-5 0-16,2 5 0 0,2-4 0 15,-1 2-635-15,4-1-374 0,0 0 80 16,5-1 99-16,9 4-798 0,-12-7-1068 0</inkml:trace>
  <inkml:trace contextRef="#ctx0" brushRef="#br0" timeOffset="-150383.2">25167 974 4362 0,'0'0'127'0,"0"0"61"0,0 0 45 0,-31 2 35 0,31-2 22 16,-12 9 3-16,1-2-15 0,4 6-23 16,0 0-25-16,-1 1-20 0,5 3-20 15,1 0-22-15,2-1-17 0,2-1-23 0,-1 1-1 16,5-1-18-16,-1-1-8 0,3-3-11 16,2 0-10-16,1-4-8 0,2 0-6 15,1-5-10-15,1-2-5 0,0-4 1 0,2 1-36 16,-1-5-16-16,-2 2 0 0,0-3 0 15,-3-1 0-15,1 0 0 0,-2-4 0 16,-5 0 0-16,1-1 0 0,-3-2 0 0,-3-2 0 16,0 0 0-16,-3 0 0 0,1 3 0 15,-4 1 0-15,-1 3 0 0,-3 2 0 16,-1 7-107-16,-2-1-207 0,-1 6-112 16,1 0-138-16,-5 4-201 0,7 3-104 0,-3-1 71 0,3-3-681 15,6 2-926-15</inkml:trace>
  <inkml:trace contextRef="#ctx0" brushRef="#br0" timeOffset="-150034.2">25237 981 4226 0,'0'0'128'0,"0"0"70"0,0 0 52 15,14-1 69 1,-14 1 27-16,0 0 6 0,0 0-4 0,0 0-17 16,0 0-22-16,21 4-28 0,-12-3-29 15,-1 3-24-15,-8-4-21 0,17 8-21 0,-7-2-22 16,-1-1-98-16,-1-1-66 0,0 0 0 15,-8-4 0-15,11 7 0 0,-8-3 0 16,-3-4 0-16,11 5 0 0,-11-5 0 0,0 0 0 16,0 0 0-16,0 0 0 0,22-11 0 15,-14 0 0-15,-1-2 0 0,3 1 0 0,-1 1 0 16,-3 0 0-16,2 3 0 16,-3-1 0-16,1 3 0 0,-1 2 0 0,-5 4 0 15,12-6 0-15,-4 3 0 0,-8 3 0 16,0 0 0-16,23 6 0 0,-14-3 0 0,0 2 0 15,3 0 0-15,-1-2 0 0,1 1 0 0,0 1 0 16,-1 0 0-16,1-1 0 16,-5-1 0-16,2-1 0 0,1 0 0 0,0 0-415 15,-10-2-601-15,16-4 63 0,-16 4 106 16,0 0-840-16,23 0-1122 0</inkml:trace>
  <inkml:trace contextRef="#ctx0" brushRef="#br0" timeOffset="-149799.87">26191 842 5059 0,'-7'-3'177'0,"7"3"46"16,-7-10 33-16,7 10 42 16,-6-6 3-16,6 6-17 0,0 0-10 0,0 0 3 0,0 0-22 15,0 0-28-15,23 23-24 0,-12-10-21 0,-1 4-19 16,0-2-151-16,-1 3-12 15,2-1 0-15,1-1 0 16,-5 0 0-16,3 3-229 0,-5-7-160 0,4 0-95 16,-6-3-93-16,5-1-144 0,-7-3-119 0,5 0 73 15,0-1-656-15,-6-4-874 16</inkml:trace>
  <inkml:trace contextRef="#ctx0" brushRef="#br0" timeOffset="-149634.45">26361 773 3802 0,'-1'-11'153'0,"-5"1"81"0,1 2 62 0,0 3 37 16,5 5 55-16,-8-9 9 0,8 9-19 0,-7-7-33 16,7 7-38-16,-4-7-34 0,4 7-59 15,0 0-94-15,0 0-118 0,0 0-138 16,0 0-143-16,0 0-139 16,15-3-142-16,-15 3-218 0,18-1-10 0,-5-1 87 15,1 0-517-15,-2 1-682 0</inkml:trace>
  <inkml:trace contextRef="#ctx0" brushRef="#br0" timeOffset="-149349.48">26584 638 3475 0,'0'0'127'16,"0"0"59"-16,0 0 52 0,0 0 50 15,0 0 34-15,0 0-12 0,0 0 25 16,0 0-6-16,0 0-12 0,-11 22-18 0,7-12-23 16,2-2-20-16,1 1-20 0,-1 1-22 15,4 1-20-15,-2-1-11 0,1 2-12 0,1 0-5 16,4 2-4-16,-2 0-55 0,1-1-107 15,1-1 0-15,2 5 0 0,-3-5 0 16,1 3 0-16,0-1 0 0,-3 2 0 16,1-1 0-16,1-3 0 0,-4 1 0 15,-1 2 0-15,0-3 0 0,-3 3 0 0,-4 1 0 0,0-2 0 16,-4 1 0-16,-3 1 0 16,-3-5 0-16,-4 7 0 0,-8-5 0 15,-1-1 0-15,7-5 0 0,4-2 0 0,4-1 0 0,2-1 0 16,1-1 0-16,-1 0-230 15,2-2-841-15,0 5 119 0,0-4-1067 16,2 5-1436-16</inkml:trace>
  <inkml:trace contextRef="#ctx0" brushRef="#br0" timeOffset="-148329.78">27262 224 5703 0,'-4'-12'-99'0,"4"3"98"0,-1 1 67 0,-1 3 45 0,2 5 31 0,0 0 12 0,-2-11 1 0,2 11 26 0,0 0 30 15,0 30 7-15,4 2-1 0,-3 10-6 16,7 11-2-16,-5 7-11 0,6 3-19 16,-2 1-14-16,-1-1-14 0,-1-3-131 15,2 1-20-15,-3-9 0 0,-3-7 0 16,5-5 0-16,-4-5 0 0,0-7 0 16,-2-8 0-16,1-1 0 0,-1-3 0 0,2-2 0 0,-2-5 0 15,2 0 0-15,-2-4-116 0,0-5-346 16,0 0-74-16,0 0-61 0,0 0-96 15,0 0-160-15,6-23 76 0,-6 10-637 16,-4-1-865-16</inkml:trace>
  <inkml:trace contextRef="#ctx0" brushRef="#br0" timeOffset="-148179.85">27233 819 3695 0,'-9'-2'30'16,"9"2"117"-16,-13-1 71 0,13 1 62 0,0 0 65 16,-15 0 25-16,15 0 29 15,0 0 7-15,0 0-12 0,-10-4-22 0,10 4-25 0,0 0-33 16,0 0-33-16,0 0-30 15,0 0-22-15,0 0-116 0,24-13-113 16,-8 8 0-16,9 0-95 0,6-6-293 0,5 3-155 16,1 0-232-16,-12 4-151 0,-2 0 105 15,1 6-758-15,-8 0-1021 0</inkml:trace>
  <inkml:trace contextRef="#ctx0" brushRef="#br0" timeOffset="-147729.39">27493 903 4592 0,'-4'4'22'0,"-2"1"46"16,6-5 30-16,-6 5 32 16,6-5 24-16,0 0 23 0,0 0 22 15,0 0-5-15,0 0 3 0,0 0-15 0,18 7-22 16,-18-7-6-16,0 0-13 16,25-7-2-16,-18 2-14 0,2 2 1 0,1-3-1 15,-10 6 2-15,14-11 5 0,-11 3-2 0,3 2-4 16,-6-3-4-16,2-3 2 0,-2 3-4 0,-2 0-7 15,0-4-10-15,-2 3-10 0,1 0-75 16,-3-2-18-16,-2 3 0 0,0 1 0 0,3 1 0 16,-6 2 0-16,2 3 0 15,9 2 0-15,-16-4 0 0,16 4 0 0,-14-1 0 16,14 1 0-16,0 0 0 16,-13-4 0-16,13 4 0 0,0 0 0 0,0 0 0 0,0 0 0 15,29-13 0-15,-15 7 0 0,8-2 0 0,-3-1 0 16,-2 1 0-1,-2 1 0-15,0 1 0 0,1 1 0 16,-5 2 0-16,-2 3 0 0,-9 0 0 16,21 0 0-16,-11 3 0 0,2 1 0 0,-1 3 0 15,-2 3 0-15,1 1 0 0,-2 2 0 16,-1 2 0-16,0 3 0 0,2-1 0 0,-6 4 0 16,5-5 0-16,-5 0 0 0,-1-1 0 0,4-1-124 0,-3-2-457 15,0-1-117 1,-1-3-195-16,0-1 14 0,4-2 91 0,-1-4-650 15,-5-1-888-15</inkml:trace>
  <inkml:trace contextRef="#ctx0" brushRef="#br0" timeOffset="-147399.79">27973 754 4230 0,'0'0'82'0,"0"0"44"0,0 0 32 0,0 0 35 0,-12-7 26 0,12 7 14 0,0 0-11 0,0 0-16 16,0 0-7-16,0 0-6 0,0 0-10 15,0 0-15-15,0 0-17 16,24 0-10-16,-24 0-13 0,14-5-16 0,-6 4-10 16,-8 1-6-16,15-7-15 0,-7 3 0 0,-8 4-13 15,12-6-7 1,-12 6 4-16,5-4 0 0,-5 4-5 0,0 0-9 16,0 0-6-16,0 0-5 0,0 0-6 15,-36 7-5-15,21 5 3 0,-3-2-10 0,3 4-16 16,2 0 9-16,0 1-5 0,1 1 2 15,0-1-6-15,7 1 1 0,-3-5-1 16,7 1-2-16,-1 0 10 0,2-2-7 0,3 1-3 16,1-1-23-16,4-3-31 0,4 0-77 15,1-2-99-15,2-5-111 0,6 2-123 16,3-6-96-16,1-1-134 0,6-5-129 16,1-2 75-16,-1 0-596 0,-8 2-795 0</inkml:trace>
  <inkml:trace contextRef="#ctx0" brushRef="#br0" timeOffset="-147049.62">28272 745 3463 0,'4'-6'32'15,"-3"1"138"-15,-1 5 79 0,0 0 64 16,0-13 52-16,0 13 15 0,0 0 18 16,0-6-2-16,0 6-22 0,0 0-33 0,0 0-36 15,0 0-37-15,0 0-24 16,0 0-21-16,0 0-20 0,0 0-14 0,6 27-21 0,-6-18-58 16,2 3-110-16,-4-1 0 15,0 4 0-15,-2 0 0 0,1-2 0 0,-7 7 0 16,3-4 0-16,-3 0 0 0,1-4 0 15,-1-1 0-15,-2 0 0 0,5-5 0 16,-2-3 0-16,9-3 0 0,0 0 0 0,-20-14 0 16,17 4 0-16,-1-5 0 15,4-3 0-15,0 3 0 0,2-1 0 0,-2 4 0 16,2-1 0-16,0 1 0 0,-1 3 0 16,3 2 0-16,2 2 0 0,-6 5 0 15,14-3 0-15,-14 3 0 0,18 2 0 0,-18-2 0 0,25 6 0 16,-11 0 0-16,-5-2 0 15,6 5 0-15,6-2 0 0,-5 0 0 0,-1-2-130 16,-2 2-330-16,4-2-98 0,-6-2-112 16,3-1-226-16,-3 0 63 0,3-2 91 0,-14 0-585 15,25 0-784-15</inkml:trace>
  <inkml:trace contextRef="#ctx0" brushRef="#br0" timeOffset="-146813.73">28494 392 3660 0,'-9'-27'223'0,"0"8"61"15,3 2 39-15,-2 3 40 0,4 4 53 16,-1 2 40-16,1-3 34 0,2 4-29 0,-1-1-39 16,1 3-50-1,2 5-49-15,0 0-27 0,0 0-194 16,0 0-102-16,20 25 0 0,-4 3 0 16,-1 4 0-16,4 13 0 0,-1 4 0 0,-5 0 0 15,1 1 0-15,4 0 0 0,-2-4 0 0,2-2 0 16,-9-8 0-16,1-4 0 0,0-1 0 15,-5-6 0-15,1-7-252 0,-4-2-210 0,-1-5-28 16,3-2-34-16,-1-4-64 0,-1-1-113 16,-2-4-97-16,0 0 69 0,0 0-511 15,0 0-703-15</inkml:trace>
  <inkml:trace contextRef="#ctx0" brushRef="#br0" timeOffset="-146643.39">28584 723 3221 0,'0'0'79'15,"-15"-2"124"-15,15 2 58 0,-12-1 58 16,12 1 44-16,0 0 40 0,-13-2 16 15,13 2-13-15,0 0-22 0,0 0-41 16,0 0-39-16,0 0-30 0,0 0-36 16,0 0-62-16,0 0-96 0,0 0-120 15,25-15-158-15,-12 8-173 0,7 0-151 0,-2-5-238 0,2 2-71 16,-1 1 83-16,-1 2-614 16,6 2-815-16</inkml:trace>
  <inkml:trace contextRef="#ctx0" brushRef="#br0" timeOffset="-146299.56">29043 713 3768 0,'0'0'97'0,"-13"3"53"0,13-3 39 0,-8 4 45 16,8-4 43-16,0 0 5 0,0 0-6 16,0 0-27-16,0 0-15 0,0 0-23 0,0 0-19 15,0 0-27-15,0 0-26 0,10-23-24 16,-2 15-20-16,-1-1-17 0,-2 1-7 0,4-2-7 15,-4-1-13-15,1 2 0 16,-2 0 1-16,-1 3 2 0,-1-2-2 16,-2 8-1-16,2-10-8 0,-2 10-5 0,0 0-4 15,-18-3 6-15,18 3 0 16,-24 9 9-16,12-2 4 0,-4 7 4 0,-6 5 14 16,8-2 15-16,5 0 7 0,-4 2 10 0,8 0-13 15,-2-1 0-15,5 2 0 0,-2-4-73 16,4 2-17-16,0-1 0 0,4-2 0 0,-1 0 0 15,5-2 0-15,-1-3 0 0,5-1 0 16,3-3 0-16,3 0 0 0,-4-6-281 16,8-2-263-16,1-3-174 0,9-5-214 0,-2-3 89 15,3-2 91-15,-5-4-650 16,3-1-853-16</inkml:trace>
  <inkml:trace contextRef="#ctx0" brushRef="#br0" timeOffset="-145909.75">29434 297 3640 0,'-5'-11'77'0,"0"6"87"16,1-2 52-16,4 7 39 0,-5-8 40 0,5 8 26 16,-4-6 11-16,4 6-8 0,0 0 14 15,0 0 10-15,-13 19 10 0,6-1-18 0,4 2-25 16,-3 2-33-16,3 11-19 16,-3 3-24-16,2 0-155 0,3-1-84 0,-4 0 0 15,5-4 0-15,0-5 0 0,0-2 0 0,0 0 0 16,3-5 0-16,-3-2 0 15,0-2 0-15,2-3 0 0,-2-2 0 16,1 1 0-16,-1-4 0 0,0-7 0 0,6 8 0 16,-6-8 0-16,0 0 0 0,0 0 0 15,0 0 0-15,0 0 0 0,0 0 0 16,0 0 0-16,-16-22 0 0,16 22 0 0,-15-5 0 16,3 5 0-16,12 0 0 0,-24 10 0 15,7-1 0-15,4 1 0 0,-1 2 0 0,-1 3 0 16,1 1 0-16,3-1 0 0,6 2 0 0,-4 0 0 15,4-1 0-15,3-4 0 16,-2 1 0-16,6 0 0 0,2 2 0 0,0-5 0 16,-3-1 0-16,10-2 0 15,-2-2 0-15,5-4-143 0,0-4-661 0,10 0-185 16,2-2 79-16,14 1 90 16,17-3-719-16,8-3-983 0</inkml:trace>
  <inkml:trace contextRef="#ctx0" brushRef="#br0" timeOffset="-145259.87">30095 662 4543 0,'-10'-9'70'0,"5"0"51"0,1 6 59 0,4 3 48 0,-8-8 67 0,8 8 4 0,-6-4-34 16,6 4-22-16,0 0-20 15,0 0 16-15,0 0 4 0,8 24-15 0,-2-12-23 16,0 1-16-16,-1 3-19 0,1 2-14 0,-3-2-6 15,3 0-6-15,-3-1-144 0,-3 0 0 16,-3 0 0-16,1-2 0 16,-3 2 0-16,-1-1 0 0,-3 3 0 15,0-5 0-15,-2 1 0 0,-2-3 0 0,1-3 0 0,3-2 0 0,2-4 0 16,7-1 0 0,0 0 0-16,-27-10 0 0,21 0 0 0,0 1 0 15,0 1 0-15,5-1 0 0,-3 3 0 16,4 6 0-16,-4-9 0 0,4 9 0 15,0 0 0-15,2-9 0 0,-2 9 0 0,0 0 0 16,18-5 0-16,-9 3 0 0,6 0 0 16,0-1 0-16,8-2 0 0,10-5 0 0,-1-4 0 15,0-3 0-15,3-2 0 16,-1-7 0-16,4-3 0 0,-6 0 0 0,-2-2 0 16,-1-3 0-16,-2 0 0 0,-4-4 0 0,-5 5 0 0,-4 0 0 15,1-1 0-15,-3 3 0 16,-3 11 0-16,-3 5 0 0,-2 2 0 15,-3 8 0-15,-1 5 0 0,0 0 0 16,0 0 0-16,-36 30 0 0,18-5 0 16,-3-3 0-16,3 2 0 0,7-4 0 0,4-6 0 15,3 2 0-15,-3-5 0 0,7 0 0 16,5 0 0-16,-1 1 0 0,5 0 0 16,4 0 0-16,6 7 0 0,6 1 0 15,-2 3 0-15,1-2 0 0,1 4 0 0,-1-3 0 16,-5 2 0-16,-6 2 0 0,-4-2 0 15,-1-3 0-15,-8-2 0 0,0-1 0 16,-1 1 0-16,-6 3 0 0,-2-3 0 0,-6 7 0 16,-1-4 0-16,-5-1 0 0,1-2 0 15,0-6 0-15,1-4 0 0,-1 0 0 0,-2-1 0 16,3-1 0-16,-5-6 0 0,5 2 0 16,-3 0-151-16,2-2-949 0,-5 1 139 15,0 2-1072-15,0 1-1449 0</inkml:trace>
  <inkml:trace contextRef="#ctx0" brushRef="#br0" timeOffset="-143006.27">25321 1588 5407 0,'-9'-18'-108'0,"5"6"76"0,2 2 64 0,2 0 61 0,-1 3 51 0,1 7 35 0,-2-10-2 0,2 10-20 0,-7-6-22 15,7 6-9-15,0 0 44 0,10 27 4 16,-4 5 2-16,3 2-15 0,3 4-9 16,3 8-9-16,-1-1-9 0,-1-9-9 0,-2-2-14 15,1-2-11-15,-1-2-8 16,-6-4-7-16,3-8-4 0,-2-1-2 0,0-3 3 16,-2 0-66-16,-3-4-16 0,1 0 0 0,2-3 0 15,-2 2 0-15,-2-9 0 0,2 10 0 0,-2-10 0 16,2 5 0-16,-2-5 0 0,0 0 0 15,0 0 0-15,8-20 0 0,-4 9 0 16,-1-4 0-16,3 1 0 0,1 2 0 16,2-1 0-16,0 1 0 0,0 3 0 0,3 1 0 15,-1 2 0-15,2 3 0 0,3 3 0 16,-2 0 0-16,2 3 0 16,1 3 0-16,-1 0 0 0,-4 1 0 0,2 2 0 15,-1 0 0-15,-1 0 0 0,-1 0 0 0,0 0 0 16,-2-2 0-16,-2-1 0 0,1 1 0 15,-3 0 0-15,1 0 0 0,0-3 0 0,-2 1 0 16,-4-5 0-16,5 3 0 0,-5-3-169 16,0 0-209-16,0 0-12 0,13-16 9 15,-6 6 21-15,-2-3 23 0,4-5 36 16,-1 2 29-16,0-2 47 0,1-1 64 0,1 2 54 16,-3 2 76-16,0 0 50 0,-2 6 52 0,1 1 42 15,-3-3 45-15,3 6 10 16,-4-2 10-16,-2 7 7 0,10-7 24 0,-10 7 5 0,13 1-5 15,-13-1-9-15,16 9-21 0,-5 1-16 16,-2 0-16-16,3-1-15 0,-1 5-14 16,0-2-33-16,-1-2-44 0,-1 3-68 0,2-4-85 15,0 2-89-15,-4-4-84 0,-1 0-79 16,-1-2-68-16,3 0-61 0,-6-2-79 16,-2-3-145-16,0 0-12 0,0 0 81 0,0 0-402 15,0 0-524-15</inkml:trace>
  <inkml:trace contextRef="#ctx0" brushRef="#br0" timeOffset="-142859.43">26011 1699 2931 0,'-4'-15'60'0,"0"4"64"0,-2 2 51 0,3 4 45 0,1 1 26 0,2 4 4 0,-6-9-21 0,6 9-20 0,0 0-29 16,-5-9-44-16,5 9-73 16,0 0-105-16,0 0-86 0,0 0-92 0,0 0-122 15,0 0-228-15,0 0-62 0,15 18 78 16,-8-14-240-16,1 1-283 0</inkml:trace>
  <inkml:trace contextRef="#ctx0" brushRef="#br0" timeOffset="-141939.53">26249 1594 2165 0,'0'0'84'0,"-8"-10"38"16,8 10 16-16,0 0 13 0,0 0 17 15,0 0 14-15,0 0 14 0,0 0 3 0,0 0-5 16,-16 21-7-16,16-11-2 0,0 2-1 15,0 0-5-15,0 0 0 0,2-3-2 16,-1 4-6-16,3-2-5 16,2-1-12-16,-3-2-7 0,3 0 2 0,-1-2 23 15,4-1 9-15,-4 0 2 0,-5-5-12 0,22 2-12 16,-22-2-14-16,22-5-12 0,-8 0-12 16,-2-3-10-16,1 2 2 0,-4-4 8 0,0 1 1 15,-2 2-11-15,2-1 6 16,-6-2 13-16,1 1 3 0,-4-1 1 0,0-3-7 0,0 2-4 15,-4 1-16-15,4 0-107 0,-1 2 0 16,-3 2 0-16,4 6 0 0,-9-11 0 16,9 11 0-16,0 0 0 0,0 0 0 0,0 0 0 15,0 0 0-15,-16 16 0 16,12-10 0-16,4 3 0 0,0 0 0 0,2 1 0 16,2 0 0-16,-1 0 0 15,5 1 0-15,-1 0 0 0,3 2 0 0,1 2 0 0,0 1 0 16,2-1 0-16,-2 0 0 0,1 3 0 0,-1-1 0 15,-2 2 0-15,-1-1 0 16,2 3 0-16,-3-2 0 0,0 3 0 16,0-2 0-16,-4 3 0 0,3-1 0 15,-2-1 0-15,-4-2 0 0,0 0 0 0,2-2 0 0,-4 0 0 16,0 1 0 0,-4-3 0-16,1 3 0 0,-4 1 0 0,-2-5 0 0,-4 0 0 15,2-3 0-15,-7-2 0 0,6-4 0 16,0-3 0-16,-1-4 0 0,-3-3 0 0,0-5 0 15,2 0 0-15,1-6 0 16,3 2 0-16,7 3 0 0,-3-7 0 0,8 1 0 16,0-2 0-16,2-4 0 0,11-9 0 15,5-2 0-15,5-7 0 0,4-7 0 0,5-2 0 16,0 1 0-16,1-3 0 0,-1 1 0 16,-2 1 0-16,-3 4-149 0,-2-1 9 15,-3 1 16-15,-6 0 14 0,-7 6 26 0,-1 1 20 16,-6 1 14-16,-1 9 18 15,-1 5 36-15,0 6 8 0,-1 0 0 0,-1 6-8 0,0 1-4 16,-4 2 0-16,1 5 0 16,-3 2-6-16,8 2 2 0,-23 10 7 0,9 4 17 15,0 12 10-15,-2 2 2 0,5 4 8 16,0 3 8-16,2 0 5 0,4-1-1 0,3 3 5 16,4-7 2-16,0-5-6 0,4 7-2 15,3-3-4-15,-1-7-3 0,1-2-4 16,1-4 2-16,1-3-6 0,0-1-12 0,1-4-24 15,1-3 0-15,-1-3 0 0,-1 0 0 16,2-4 0-16,-1-2 0 0,3-1 0 0,1-1 0 16,-5 2 0-16,-2 1 0 0,1-1 0 15,-2 3 0-15,-8 1 0 0,13-4 0 16,-13 4 0-16,15 2 0 0,-15-2 0 0,15 7 0 16,-5-4 0-16,-2 4 0 0,1 0 0 15,-1 0 0-15,0 1 0 0,1 1 0 0,-2-1 0 16,2 1 0-16,-2-2 0 15,-1-2 0-15,-3-1 0 0,5 0 0 0,-4 0-38 0,-4-4-404 16,8 5-116-16,-8-5-197 0,5 4-150 16,-5-4 83-16,0 0-767 0,0 0-1029 15</inkml:trace>
  <inkml:trace contextRef="#ctx0" brushRef="#br0" timeOffset="-141259.83">27258 1509 4225 0,'-7'5'-88'0,"0"-2"29"0,7-3 46 0,-9 6 49 0,9-6 49 0,-3 4 48 0,3-4 21 0,0 0 13 0,0 0 9 0,0 0 2 0,0 0 19 0,3 11 13 15,-3-11 2-15,0 0 8 16,0 0-8-16,0 0-1 0,9 7-15 0,-9-7-15 15,0 0-16-15,0 0-20 16,0 0-9-16,0 0-19 0,20-14-7 0,-16 9-9 0,-4 5-6 16,1-7-16-1,-1 7-4-15,0 0-2 0,5-10-7 0,-5 10-7 16,0 0-13-16,0 0-5 0,0 0-5 16,0 0-4-16,0 0 1 0,-27 21-3 0,17-6-1 15,3 0-4-15,-1 2 4 0,3 0 5 0,1-1-32 16,2-1-2-16,2-1 0 0,0 0 0 15,4-3 0-15,2 3 0 0,1-3 0 16,4-1 0-16,3-5 0 0,1 0 0 16,4-4 0-16,2-2 0 0,1-2 0 15,12-8 0-15,-5 1 0 0,2-7 0 0,-4 0 0 16,-2-2 0-16,-1-1 0 0,-2-3 0 16,-6-1 0-16,4 0 0 0,-7-2 0 0,-6 3 0 0,1 6 0 15,-2 1 0-15,-4 4 0 16,0 0 0-16,-1 3 0 0,-1 3 0 15,4-1 0-15,-4 7 0 0,0 0 0 0,0 0 0 16,0 0 0-16,0 0 0 0,0 0 0 0,0 0 0 16,0 0 0-16,-2 24 0 15,2-24 0-15,8 12 0 0,-4-6 0 16,6 3 0-16,1 0 0 0,3 3 0 0,0-2 0 16,4 2 0-16,-2 0 0 0,-2 0 0 15,1-1 0-15,-6 0 0 0,3 3 0 16,-1 2 0-16,-3-3 0 0,-2 1 0 0,-2 0 0 15,-2 1 0-15,-2-1 0 0,0-1 0 0,-4 3 0 16,0-3 0-16,-4 2 0 0,-1-2 0 16,0-1 0-16,-2-2 0 0,0-3 0 0,2 0 0 15,-1-6 0-15,3-1 0 16,7 0 0-16,-23-18 0 0,11-10-175 16,5-2-678-16,3-8-118 0,4-3 62 15,2-2-888-15,7-9-1225 0</inkml:trace>
  <inkml:trace contextRef="#ctx0" brushRef="#br0" timeOffset="-141039.45">27767 1167 5273 0,'2'-15'81'0,"-2"3"78"0,-2 2 71 0,2 3 76 0,0-1 34 0,0 8 5 15,-1-11-17-15,1 11-34 0,0 0-31 0,0 0-38 16,0 0-9-16,0 0-85 0,14 29-131 16,-4 7 0-16,2 12 0 0,1 7 0 0,-4 5 0 15,1 2 0-15,-4-1 0 0,1 1 0 16,-2-5 0-16,2-3 0 0,-2-11 0 15,-1-4 0-15,4-4 0 0,-3-9 0 0,-1-5 0 16,-1-4 0-16,-2-5 0 0,3-2 0 16,-2-5-324-16,2-2-274 0,-4-3-104 0,0 0-133 0,0 0-1 15,-2-20 65-15,0 6-632 16,-4-1-855-16</inkml:trace>
  <inkml:trace contextRef="#ctx0" brushRef="#br0" timeOffset="-140889.78">27784 1658 4100 0,'-9'-3'80'0,"9"3"74"0,0 0 59 0,-12-4 46 15,12 4 50-15,0 0 8 0,0 0-13 16,0 0-31-16,0 0-25 0,0 0-26 16,0 0-32-16,16-12-67 0,-5 5-118 15,6 0-145-15,3-1-163 0,5-6-155 16,2 0-244-16,4 1-101 0,5 0 84 0,15 2-530 16,9 0-710-16</inkml:trace>
  <inkml:trace contextRef="#ctx0" brushRef="#br0" timeOffset="-140609.64">28860 1454 3425 0,'-7'-5'145'15,"0"1"26"-15,7 4-8 16,-11-3-6-16,11 3 23 0,0 0 50 0,-13 12 41 0,10-1 26 15,-6 5-5 1,8 1-5-16,-5 8-10 0,2 9-13 16,3-7-20-16,-3-1-19 0,6-1-16 0,0-1-23 15,-1 1-20-15,3-3-15 0,0-3-15 0,-2-2-35 16,4-1-60-16,0-1-94 16,-3-5-127-16,5-1-125 0,4 1-117 0,1-5-134 15,4-2-207-15,2-3-33 0,0-1 69 16,4-3-571-16,-1-1-756 0</inkml:trace>
  <inkml:trace contextRef="#ctx0" brushRef="#br0" timeOffset="-140289.81">29196 1603 3798 0,'0'0'150'16,"-8"-9"28"-16,8 9 27 0,0 0 32 0,-5-6 32 16,5 6 32-16,0 0 0 0,-9-4-15 0,9 4 0 15,0 0-3-15,0 0-10 16,0 0-20-16,0 0-23 0,-3 24-23 0,6-17-18 15,-3-7-19-15,7 15-15 0,-3-8-16 16,1 0-14-16,3 0-10 0,-1 0-74 0,-2-5-41 16,7 1 0-16,-12-3 0 15,19 0 0-15,-19 0 0 0,23-8 0 0,-11 1 0 16,-5 0 0-16,3 0 0 16,-1-3 0-16,-3-2 0 0,-2-1 0 15,0 0 0-15,-1-4 0 0,-4 3 0 16,-1-2 0-16,0 1 0 0,-4 1 0 0,5 2 0 15,-6 3 0-15,2 3 0 0,-3 3 0 16,8 3 0-16,-23 3-209 0,10 2-85 16,-3 3-101-16,5 1-94 0,2 3-136 0,-1-5-230 15,8 2 32-15,2-9 97 0,6 5-558 16,-6-5-743-16</inkml:trace>
  <inkml:trace contextRef="#ctx0" brushRef="#br0" timeOffset="-139973.85">29613 1292 3730 0,'0'0'-5'16,"0"0"22"-16,0 0 34 0,0 0 31 15,-46 16 35-15,35-5 17 0,-1 0 3 0,3 1-2 16,0 2-10-16,0 0-13 0,4 0-8 16,1 1-7-16,2-2-9 0,4-2 2 0,-2 1 12 15,4 2 19-15,4-1 26 16,-2 0 30-16,3-1 34 0,5 1 23 0,0-1 9 0,-1 2-3 15,-3-4 1-15,0 2 0 0,-1-2-1 16,1 2 2-16,-3 1 0 0,-1-2-16 16,-2 0-9-16,-2 1-164 0,-1-4-53 0,-1 2 0 15,0 3 0-15,-1-2 0 16,-1 0 0-16,-6 1 0 0,1 0 0 0,-7 0 0 0,3-2 0 16,-3-1 0-1,-2 1 0-15,2-5 0 0,-1-1 0 0,2-3 0 0,-1 2-507 16,-26-21-534-16,30 6 106 0,6 0 94 15,4 1-814-15,2-2-1093 16</inkml:trace>
  <inkml:trace contextRef="#ctx0" brushRef="#br0" timeOffset="-139704.83">29973 1207 4880 0,'-4'-11'88'16,"-2"3"59"-1,3 3 61-15,3 5 39 0,-6-9 26 0,6 9-1 0,0 0-25 16,-6-5-25-16,6 5 1 16,0 0 32-16,0 0 23 0,10 40-11 0,-1-11-13 15,-3 3-21-15,1 3-136 16,1 2-97-16,0-1 0 0,-1 2 0 16,-1 0 0-16,0-4 0 0,0 4 0 0,-3-4 0 0,3-2 0 15,-1 3 0-15,-3-9 0 0,2-6 0 16,-1-2 0-16,-1-3-250 0,-1 0-294 15,1-1-95-15,0-4-134 0,0-3-101 16,0 0 86-16,-2-2-682 0,0-5-919 16</inkml:trace>
  <inkml:trace contextRef="#ctx0" brushRef="#br0" timeOffset="-139528.35">29888 1651 3936 0,'-14'-5'134'15,"1"1"71"-15,3 1 52 16,0-1 53-16,10 4 74 0,-11-3 31 0,11 3-3 0,-10-5-19 15,10 5-31-15,0 0-38 0,-7-3-46 0,7 3-42 16,0 0-63-16,17-17-83 16,2 6-111-16,8-2-155 0,3-1-148 15,2 0-141-15,3 0-163 0,-1-3-229 16,5 2 27-16,-2 2 96 0,-1 0-584 16,1-1-774-16</inkml:trace>
  <inkml:trace contextRef="#ctx0" brushRef="#br0" timeOffset="-139319.75">30548 1555 3962 0,'-9'2'254'0,"9"-2"36"0,-14 1 14 0,14-1 20 16,0 0 8-16,0 0-14 0,0 0-24 15,0 0-37-15,-18-3-59 0,18 3-93 0,0 0-105 16,0 0-120-16,0 0-120 0,0 0-102 15,36-16-115-15,-22 11-186 0,0 1-104 16,-1 0 60-16,1 2-470 0,1 1-624 0</inkml:trace>
  <inkml:trace contextRef="#ctx0" brushRef="#br0" timeOffset="-138737.31">30943 1368 3500 0,'-12'-6'155'0,"2"0"3"0,5 3 19 0,5 3 49 0,-12-9 43 0,12 9 36 0,-8-5 4 0,8 5-24 0,0 0-21 15,-7-4-27-15,7 4-22 0,0 0 10 16,0 18 21-16,2-7 0 0,2 5-12 15,1 5-4-15,-1 1-4 0,2 0-3 0,0 11-9 16,-1-6-16-16,-3-2-149 0,0-3-49 16,2-4 0-16,-4 3 0 0,2-4 0 0,-2-3 0 15,1-2 0-15,-1 0 0 16,0-3 0-16,0 0 0 0,0 0 0 0,0-9 0 16,0 12 0-16,0-8-400 0,0-4-190 0,0 0-127 15,0 0-199-15,0 0 75 0,0 0 100 16,0 0-615-16,0 0-810 0</inkml:trace>
  <inkml:trace contextRef="#ctx0" brushRef="#br0" timeOffset="-138169.72">30885 1130 4185 0,'0'0'237'0,"-3"-11"36"0,3 11 41 0,-4-10 53 0,4 10 33 0,-7-10 10 0,7 10 6 0,-1-9-27 15,1 9-43-15,-2-8-29 0,2 8-30 16,-2-9-37-16,2 9-250 0,-2-7 0 0,2 7 0 15,0 0 0-15,0 0 0 0,0-10 0 16,0 10 0-16,0 0-404 0,0 0-138 0,0 0-94 16,0 0-173-16,0 0-57 0,0 26 90 15,2-11-638-15,-2 3-866 0</inkml:trace>
  <inkml:trace contextRef="#ctx0" brushRef="#br0" timeOffset="-137837.02">31022 1315 3739 0,'7'0'38'0,"-7"0"85"0,0 0 30 15,9 5 21-15,-9-5 29 0,0 0 51 16,5 8 52-16,-1-2 24 0,0 4 3 16,-1 0-9-16,4 4-29 0,-2 2-15 0,-1 1-15 15,2 2-20-15,-5-1-14 16,5-2-25-16,-2 1-19 0,-2 0-15 0,2-2-15 0,-2-3-14 16,2 0-110-1,-2-1-33-15,-1-3 0 0,1 1 0 0,0-2 0 0,-2-7 0 16,4 8 0-16,-4-8 0 15,0 0 0-15,0 0 0 0,23-17 0 0,-12 3 0 16,5-1 0-16,-3 0 0 0,1 1 0 0,-2 2 0 0,-1 2 0 16,0 2 0-1,0 0 0-15,-4 5 0 0,1 0 0 0,-8 3 0 0,0 0 0 16,23 8 0-16,-15 0 0 16,-2 3 0-16,1 0 0 0,2 2 0 0,-1 0 0 15,2 3 0-15,-3-2 0 0,0-1 0 0,2-1-22 16,-2 1-550-16,-3-5-99 15,1 0-173-15,-3 0-48 0,2-3 94 0,-4-5-696 0,0 0-940 16</inkml:trace>
  <inkml:trace contextRef="#ctx0" brushRef="#br0" timeOffset="-136686.21">31504 1452 4422 0,'0'0'79'0,"0"0"36"16,0 0 51-16,0 0 41 0,0 0 31 0,0 0-3 0,0 0-14 15,0 0-22-15,0 0-27 16,0 0-13-16,0 0-22 0,0 0-6 0,0 0-17 16,0 0-29-16,2-12-22 0,-2 12-8 15,8-9-10-15,-8 9-11 0,5-8 1 16,0 1-3-16,-2 3-4 16,-3 4 12-16,4-15 6 0,-4 8 10 0,0 7 5 0,-4-12 1 15,4 12-1-15,-5-10-7 16,0 5 3-16,5 5 1 0,-13-4 0 0,13 4 8 15,0 0 4-15,-21 7-4 0,14 0-6 0,-3 2-5 0,7-1-7 16,-4 3-1 0,4 2-1-16,-1 1-8 0,2 0 1 15,0-1-2-15,2 1-15 0,0-2-12 16,2 2-16-16,2-4-20 0,-1 0-36 0,8-4-33 16,-2-3-51-16,4-3-48 0,-13 0-43 15,39-14-40-15,-14-4-35 0,7-1-14 0,-5-3-5 16,9-9 14-16,-4-4 17 0,0-1 29 15,-3-3 34-15,-5-1 48 0,-3-3 40 16,-5 8 43-16,-1-7 67 0,-4 7 60 0,-3 0 57 16,-2 9 54-16,-5 6 42 0,-1 4 13 15,0 5-8-15,0-2-6 0,-5 4 7 16,-1 5-8-16,6 4 36 0,0 0 15 0,0 0-2 16,-28 20-6-16,19-3-6 0,-2 12-8 15,2 7-18-15,-1 5 4 0,-1 13-16 0,2 4-17 16,-2 2-14-16,4 3-9 0,-2 3 0 15,1-2-119-15,4-1-12 0,-4-5 0 16,3-2 0-16,-2-1 0 0,1-14 0 0,-2-1 0 16,-2-3 0-16,3-6 0 0,-5-2 0 15,3-4 0-15,1-7 0 0,3-2 0 16,-5-4 0-16,4-2 0 16,-1-1 0-16,-2-4 0 0,2-3 0 0,7-2 0 15,0 0 0-15,-17-14 0 0,14 3 0 0,1 0 0 0,0-3 0 16,4-2-200-16,0 1-24 0,1-5 6 15,5-3 11-15,4-7-10 0,3-2 4 16,6-9-9-16,1 0-3 0,1 2-2 16,4-6-6-16,2-2 19 0,-1 2 15 0,6-2 24 15,-1-3 11-15,-3 1 28 0,1-3 39 16,-5-1 45-16,-1 2 48 16,-2-1 42-16,-4 3 20 0,-3 1 24 0,-7 10 21 0,-2 3 26 15,-1 10 31-15,-2 4 30 16,0 6-4-16,-2 1-6 0,-2 6-24 0,0 1-17 15,0 7 13-15,0 0 17 0,0 0 13 0,0 0-4 16,-25 36-4-16,20 0 4 16,-2 3 0-16,1 6 1 0,3 16-2 0,-5 4-3 0,5 2-109 15,-1 0-65 1,-1-1 0-16,5-3 0 0,-1-4 0 0,1-12 0 16,1-4 0-16,-1-2 0 0,0-4 0 0,3-5 0 0,-3-9 0 15,0-3 0-15,2-5 0 16,0-1 0-16,0-3 0 0,0-3 0 0,-2-8 0 15,9 1 0-15,-9-1 0 16,17-13 0-16,2-12 0 0,0-2 0 0,6-9 0 0,-5 7 0 0,-2 5 0 16,-5 7 0-1,-3 3 0-15,-2 4 0 0,-3 3 0 0,1 2 0 16,-6 5 0-16,0 0 0 0,0 0 0 16,0 0 0-16,23 19 0 0,-20-10 0 0,1-1 0 15,0 2 0-15,0 1 0 0,0-3 0 0,0 2 0 16,0-3 0-16,-1 0 0 15,-1 0 0-15,-2-7 0 0,6 7 0 0,-6-7 0 16,0 0 0-16,13 3 0 16,-13-3 0-16,0 0 0 0,25-19 0 0,-15 9 0 15,3-3 0-15,-5 2 0 0,3 1 0 16,-5 0 0-16,1 3 0 0,-2 0 0 0,2 2 0 16,-7 5 0-16,5-9 0 0,-5 9 0 0,6-5 0 15,-6 5 0-15,0 0 0 0,0 0 0 16,0 0 0-16,0 0 0 0,0 0-46 15,0 0-174-15,0 0-89 0,0 0-74 16,0 0-52-16,0 0-56 0,18 3-76 0,-11-6-84 16,0-4-98-16,3 4 43 15,0-4-530-15,1 2-698 0</inkml:trace>
  <inkml:trace contextRef="#ctx0" brushRef="#br0" timeOffset="-136569.43">32435 1577 3254 0,'0'0'-83'0,"0"0"24"0,0 0 15 0,0 0 14 0,0 0 14 0,8-5 11 0,-8 5 2 0,0 0-15 0,0 0-43 0,0 0-56 0,0 0-94 0,0 0-170 16,0 0-110-16,0 0-99 0,0 0-91 16</inkml:trace>
  <inkml:trace contextRef="#ctx0" brushRef="#br0" timeOffset="-102419.3">26971 8206 3111 0,'-4'-7'606'0,"3"0"-155"0,-1 3-102 16,2 4-77-16,-5-7-65 0,5 7-8 0,0 0 17 0,0 0 9 0,10 23 8 0,-2-2-4 16,3 10-13-16,1 5-10 0,4 12-16 0,2 2-19 15,-5 2-7-15,1-2 0 0,1-2 6 0,-2-1-9 16,-2-12-6-16,2 0-8 0,-4-11 6 15,-6-2 13-15,5-6-136 0,-5-1-30 0,1-3 0 16,-2 0 0-16,0-3 0 0,0-1 0 16,1 1 0-16,-3-9 0 0,0 9 0 15,0-9 0-15,0 0 0 0,0 0 0 0,0 0 0 16,-16-21 0-16,7 6 0 0,-5-11 0 16,1-2 0-16,-3 1 0 0,-1 1 0 15,-2 2 0-15,1 2 0 0,-6 3 0 0,5 6 0 16,1 7 0-16,-4 6 0 0,-3 4 0 15,-11 8 0-15,4 6 0 0,-4 11 0 0,6 4 0 16,-1 3 0-16,6 2 0 0,8-5 0 16,5 2 0-16,1 1 0 0,7-1 0 15,2-4 0-15,4-4 0 0,4 6 0 16,3-4 0-16,4-2 0 0,7-5 0 0,3-2 0 16,4-5 0-16,1-5 0 0,-2-5 0 0,-1-5 0 15,2-1 0-15,7-10 0 0,-2 4 0 16,3-4 0-16,-3-3 0 0,-3 0 0 0,-1-1 0 15,-1-3-171-15,-6-2-402 0,2 1-96 16,-2-2-138-16,0 0-30 0,-8 6 96 0,3 0-753 16,-4 1-941-16</inkml:trace>
  <inkml:trace contextRef="#ctx0" brushRef="#br0" timeOffset="-102119.7">27400 8595 3961 0,'-10'-3'88'0,"4"0"77"0,6 3 52 0,0 0 46 0,0 0 55 0,-27 5 35 0,20 1 17 0,0 5 1 0,-3 0-14 16,4 4-23-16,2 2-31 0,0 0-28 0,4 0-30 15,0-1-39-15,4 2-15 16,3 2-27-16,4-4-154 0,0 0-10 0,3-2 0 16,0-6 0-16,-1-1 0 0,7-2 0 0,-5-3 0 15,2-2 0-15,2-2 0 0,-2-3 0 16,2-4 0-16,-4 1 0 0,1-4 0 15,-3-2 0-15,-3-1 0 0,-3-4 0 16,-5-3 0-16,0-1 0 0,-6-11 0 0,-3 1 0 16,-7 1 0-16,1 1 0 15,-1 5 0-15,0 2 0 0,-4 9 0 0,3 6 0 0,1 6 0 16,-2 1 0-16,0 2 0 16,-1 5-55-16,4 4-286 0,-4 1-95 0,1 2-91 15,3 0-125-15,4 0-195 0,1 0 76 0,6 0 82 0,2-4-628 16,5-1-775-16</inkml:trace>
  <inkml:trace contextRef="#ctx0" brushRef="#br0" timeOffset="-101529.45">27769 8461 3875 0,'-8'-4'155'0,"8"4"37"0,-7-7 38 0,7 7 41 0,-4-5 31 16,4 5 2-16,0 0-17 0,0 0-11 15,0 0 14-15,0 0-16 0,0 0-20 16,0 0-26-16,7 22-21 0,-1-12-17 16,-2 1-17-16,0 0-15 0,0 1-18 0,0 1-12 15,-3-2-12-15,-1 0-8 0,4-1-75 16,-2-2-33-16,0-1 0 0,0 0 0 16,-2-7 0-16,3 11 0 0,-3-11 0 15,0 0 0-15,0 0 0 0,0 0 0 0,7-26 0 16,-5 10 0-16,1-1 0 0,1-3 0 15,0-2 0-15,1 1 0 0,1 5 0 0,-2 1 0 16,4 3 0-16,-4 0 0 0,1 3 0 16,1 1 0-16,2 3 0 0,-1 0 0 0,3 3 0 15,-10 2 0-15,19 0 0 0,-19 0 0 16,20 7 0-16,-10-2 0 0,3 3 0 16,-2 1 0-16,-2 1 0 0,-4-1 0 0,3 2 0 15,-5-3 0-15,4 0 0 0,-3 1 0 16,-1-4 0-16,1 0 0 0,1 0 0 0,-5-5 0 15,0 0 0-15,0 0 0 0,16-13 0 16,-8-2 0-16,-1-3 0 0,0 1 0 0,5-2 0 16,-2 0 0-16,-3 7 0 0,0-1 0 15,4 2 0-15,-4 3 0 0,-2 0 0 0,6 3 0 16,-4 5 0-16,-7 0 0 16,15 0 0-16,-5 3 0 0,-3 5 0 0,3 4 0 0,-3 1 0 15,1 4 0-15,0 2 0 16,-1 0 0-16,-1 2 0 0,-3 1 0 0,4-1 0 0,-3-4 0 15,1 4 0-15,-1-5 0 0,-2 0 0 16,-1-2 0-16,1-1 0 0,2-2 0 16,-2-1-312-16,1-3-126 15,-2 0-59-15,-1-7-45 0,0 0-35 0,0 0-14 16,0 0-16-16,13-16 11 0,-5-1-775 16,-3-3-825-16</inkml:trace>
  <inkml:trace contextRef="#ctx0" brushRef="#br0" timeOffset="-101382.08">28288 8434 3530 0,'3'-26'-92'0,"3"3"79"0,-2 5 56 0,-3 7 62 0,3-2 30 0,-4 5 21 0,2 0 14 0,2 5 20 0,-4 3 28 0,0 0 5 0,0 0-1 0,0 0-17 0,0 0-20 0,0 0-21 16,10 26-21-16,-8-16-31 0,-2 4-62 15,0-1-88-15,1 1-106 0,1 2-125 0,-2-1-127 16,4-1-161-16,-2-2-115 0,0 2 58 16,1-2-426-16,-1 0-512 0</inkml:trace>
  <inkml:trace contextRef="#ctx0" brushRef="#br0" timeOffset="-101239.31">28348 8313 2872 0,'-6'-23'129'0,"-3"4"71"0,1 2 36 0,5 3 28 0,-2 4 30 15,1-1 4-15,1 0-11 16,-3 2-24-16,4 2-31 0,-1 1-19 0,3 6-50 16,-4-12-65-16,2 7-81 0,2 5-97 15,-4-8-121-15,4 8-108 0,0 0-120 0,0 0-178 16,0 0-25-16,0 0 66 0,0 0-367 15,-8 16-412-15</inkml:trace>
  <inkml:trace contextRef="#ctx0" brushRef="#br0" timeOffset="-100899.58">28317 8285 2650 0,'0'10'67'0,"3"-1"52"16,-1-2 48 0,1 0 40-16,-1-1 30 0,-2-6 21 0,6 16 1 0,-1-7-8 15,-1-1-21-15,2 0-15 0,0 1-20 0,0-2-14 16,-3 0-10-16,5 1-3 15,-5-3-17-15,4 1-9 0,-7-6-11 16,5 7 4-16,-5-7 3 0,8 7 19 0,-8-7 3 16,5 3-20-16,-5-3-11 15,0 0-16-15,16-16-11 0,-9 4-13 0,3-1-9 0,2-5-8 16,-1 2-13-16,0-2-6 0,3 5-4 16,-5-1-9-16,2 2-6 0,-3 7 1 0,2-2 3 15,-3 3 7-15,-7 4 2 0,18-1 2 16,-18 1 0-16,18 7 1 0,-10 0 2 0,2-1-7 15,-3 5-5-15,0 1-11 16,4-1-1-16,-4 3-5 0,-2 0-27 0,3 0-38 16,-4-4-50-16,4 4-63 0,-3-2-64 15,-1-2-82-15,0 0-106 0,-1-1-112 16,1-3-134-16,-1-2-125 0,-3-4 77 0,4 5-662 16,-4-5-818-16</inkml:trace>
  <inkml:trace contextRef="#ctx0" brushRef="#br0" timeOffset="-100534.3">28807 8242 3917 0,'0'0'167'0,"0"0"50"0,0 0 29 15,-2-10 25-15,2 10 36 0,0 0 27 16,0 0 13-16,0 0-17 0,10-4-27 0,-10 4-28 16,0 0-26-16,19 7-25 0,-11-3-22 15,-1 3-22-15,1-2-17 0,-1 1-15 16,-1 3-14-16,-5-1-11 0,6 1-69 0,-5 0-54 15,-2-1 0-15,-4 5 0 0,-1-2 0 0,-2 2 0 16,0 0 0-16,-6 1 0 0,-3-1 0 16,1-2 0-16,1-3 0 0,5-4 0 15,2-4 0-15,7 0 0 0,-18-17 0 16,14 1 0-16,4-1 0 0,0 0 0 16,2 0 0-16,2 1 0 0,0 5 0 0,-1 2 0 15,4-1 0-15,-2 3 0 0,3 0 0 0,-3 4 0 16,5-1 0-16,-10 4 0 0,15-2 0 15,-15 2 0-15,20 0 0 0,-9 2 0 16,-11-2 0-16,21 2 0 0,-14-2 0 0,6 3 0 16,-1-1-187-16,-1 1-507 0,2-1-227 15,-2 0 52-15,-4-1 90 0,-7-1-833 16,16 2-1053-16</inkml:trace>
  <inkml:trace contextRef="#ctx0" brushRef="#br0" timeOffset="-100017.84">29005 7764 4578 0,'-7'-17'66'0,"0"5"45"16,2 1 47-16,-1 4 47 0,3 1 76 0,1 1 34 15,2 5-3-15,0 0-24 0,0 0-7 0,0 0-2 16,0 0-18-16,23 39-23 0,-8-8-18 16,1 10-27-16,4 7-22 0,-3 2-11 15,2-4-86-15,-2 0-74 0,-2-1 0 0,-1-9 0 16,-1 0 0-16,-1-4 0 0,-3 0 0 15,0-3 0-15,0-6 0 0,-6-6-97 16,1 0-34-16,0-6-22 0,-2-3-13 16,0 1-20-16,-2-4-30 0,0-5-17 0,0 7 6 0,0-7 8 15,0 0 17-15,0 0 21 16,0 0 21-16,-27-10 16 0,14-2 14 0,-7-10 33 16,2 1 31-16,4 2 41 0,3 2 48 15,1 8 24-15,2 2 10 0,1-1 8 16,2 1 8-16,-1 0 4 0,-1 2 29 0,7 5 39 0,-3-7 37 15,3 7 19-15,0 0 6 16,7-10-1-16,3 5-11 0,1-4-9 0,9-3-24 0,7-5-16 16,-1-5-15-16,10-4-11 15,-1-1-15-15,-7 5-12 0,1 1-5 16,0 3-70-16,-7 1-18 0,-3 6 0 16,-1 4 0-16,-7 3 0 0,0 4 0 0,-11 0 0 0,21 9 0 15,-12 3 0-15,2 6 0 0,-4 0 0 0,-2 4 0 16,-1 2 0-16,0 0 0 15,-2 0 0-15,1 0 0 0,2-2 0 0,-5-3 0 0,2 0 0 16,0-1 0-16,0-7 0 16,-2 1 0-16,1-1 0 15,-1-3 0-15,2 1 0 0,0-4 0 0,-2-5-428 16,0 0-103-16,0 0-41 0,0 0-30 0,13-18 1 0,-7 0 25 16,6-11 84-16</inkml:trace>
  <inkml:trace contextRef="#ctx0" brushRef="#br0" timeOffset="-99619.4">29527 8098 3780 0,'11'-26'-167'0,"-3"5"92"0,-5 5 91 0,2 2 80 0,-1 4 67 0,-2 0 55 0,1 4 45 0,-3 6 55 0,4-10 66 0,-4 10 41 0,0 0 20 0,0 0 9 0,0 0-5 0,0 0-1 0,0 0-35 0,0 0-25 15,0 0-215-15,21 12-173 0,-21-12 0 0,11 5 0 16,-11-5 0-16,11 4 0 16,-11-4 0-16,14 0 0 0,-14 0 0 0,17-5 0 15,-7-1 0-15,-1-1 0 0,2-1 0 0,0-4 0 0,-4 0 0 16,0 0 0-16,4-2 0 15,-6 2 0-15,1 2 0 0,-3-1 0 16,3 4 0-16,-2 0 0 0,-1 3 0 0,-3 4 0 16,0 0 0-16,0 0 0 0,0 0 0 0,7 22 0 0,-7-8 0 15,2 3 0-15,-1 5 0 16,-1 4 0-16,0 0 0 0,4 11 0 16,2 1 0-16,8 10 0 0,2 0 0 15,5-1 0-15,4-5 0 0,-4-4 0 0,-4-7 0 16,0-6 0-16,-5-4 0 0,-3-4 0 15,-2-5 0-15,0 0 0 0,-3-2 0 0,-1 0 0 16,1-4 0-16,0-1 0 0,-4 0 0 16,0-5 0-16,-8 11 0 0,-2-6 0 15,-5 0 0-15,-4-3 0 0,-10-1 0 0,1-1 0 16,-19-1 0-16,-3-1 0 0,-15 4 0 16,4 1 0-16,14 1 0 0,-10 5 0 15,7 7 0-15,12-4 0 0,2 3 0 0,4 3-582 16,1 2-407-16,2 2-1262 0,4 3-1654 15</inkml:trace>
  <inkml:trace contextRef="#ctx0" brushRef="#br0" timeOffset="-99225.42">28530 9510 6719 0,'-11'-11'133'0,"-1"4"-1"0,-2 4 26 0,3 3 40 0,11 0 51 0,-27 8 38 0,7 3 3 15,-4 7-265-15,-1 8-25 0,6 1 0 16,0 4 0-16,6-1 0 0,3 4 0 16,7-8 0-16,3-4 0 0,3 0 0 0,5-1 0 15,3-4 0-15,5-2 0 0,0-4 0 0,9-7 0 16,4-2 0-16,9-8 0 0,10-10 0 15,-3-2 0-15,-2-5 0 0,-4-3 0 16,-5-1 0-16,-7 1 0 0,-6-2 0 0,-2-1 0 16,-5-1 0-16,-7-1 0 0,-3 2 0 0,-4 3 0 15,-8-8 0-15,1-2 0 0,-14-5 0 16,3 8 0-16,-2 6 0 0,-3 6 0 0,-4 4 0 16,2 8 0-16,1 9 0 0,-1 2 0 15,-9 3 0-15,4 6 0 0,-1 0 0 0,10 1-491 16,5 3-509-16,3 1 107 0,4 2 85 15,3-3-892-15,6-3-1135 0</inkml:trace>
  <inkml:trace contextRef="#ctx0" brushRef="#br0" timeOffset="-98979.8">28858 8942 4723 0,'0'-12'204'0,"0"1"7"0,0 6 25 0,0 5 76 16,0 0 48-16,0 0 8 15,0 50-13-15,0-7-39 0,6 17-28 16,1 4-24-16,2 8-25 0,2 20-28 16,-2 3-107-16,3 0-104 0,-6-14 0 0,-1-3 0 15,1 3 0-15,4 15 0 16,-5-25 0-16,1-5 0 0,-2-6 0 0,-3-13-11 0,1-7-268 0,0-12-36 16,-2-7-27-16,-2-6-54 15,0-6-50-15,2-6-57 0,0-3-43 0,0 0-30 16,0 0-37-16,-11-34-31 0,10 8-553 15,-5-14-662-15</inkml:trace>
  <inkml:trace contextRef="#ctx0" brushRef="#br0" timeOffset="-98765.58">28908 9552 3289 0,'-1'-38'30'0,"-1"0"57"15,-3 11 61-15,3 6 47 0,2 3 50 0,-2 4 48 0,0-1 47 16,-1 5 34-16,3-1-11 16,0 4-10-16,0 7-2 0,3-9 1 15,-3 9-8-15,16 0-23 0,-16 0-28 0,27 11-30 0,-14-4-25 0,5 3-26 16,-4 0-112-16,4 2-100 15,-5 0 0-15,-4 0 0 16,3-1 0-16,-5 0 0 0,-3 0 0 0,0-1 0 16,-2 3 0-16,-4-5 0 0,-2 2 0 0,-1-1 0 0,-8 1 0 15,-3-2 0-15,1 1 0 16,-2-4-11-16,1-3-644 0,-1-4-216 0,0-6-28 16,2-6 99-16,6-5-885 0,4-3-1121 15</inkml:trace>
  <inkml:trace contextRef="#ctx0" brushRef="#br0" timeOffset="-97779.42">29319 9140 4980 0,'0'0'63'0,"0"0"29"0,0 0 42 0,0 0 68 16,0 0 56-16,0 0 28 16,0 0 4-16,8 4-8 0,-8-4-15 15,0 0-21-15,0 0-18 0,17 0-18 16,-17 0-22-16,15-4-16 0,-5 1-17 0,0 0-17 15,-1-2-138-15,-2 0 0 0,3-2 0 0,-2 1 0 16,-5 1 0-16,-3 5 0 0,8-10 0 16,-6 6 0-16,-2 4 0 0,0 0 0 0,0 0 0 15,-11-8 0-15,11 8 0 16,-25 12 0-16,8 2 0 0,-6 5 0 0,2 3 0 16,0 3 0-16,2 3 0 0,1 0 0 15,7 0 0-15,4-5 0 0,1-2 0 0,6-3 0 0,0 0 0 16,2 0 0-16,4-2 0 15,1 0 0-15,2-3 0 0,2-5 0 0,2-1 0 16,0-3 0-16,4-4 0 0,2-4 0 16,5-3 0-16,1-6 0 0,4-3 0 0,-4-2 0 15,2-2 0-15,-4 2 0 0,-3-3 0 16,0-3 0-16,-1 0 0 0,-4-1 0 0,-3-3 0 16,-3 0 0-16,-2 7 0 0,-3 2 0 15,-2 3 0-15,-2 2 0 0,0 4 0 0,-4 3 0 16,4 7 0-16,0 0 0 0,0 0 0 15,0 0 0-15,-25 16 0 0,20-10 0 16,-3 3 0-16,5 0 0 0,-1-1 0 16,2-1 0-16,0 0 0 0,2-7 0 0,0 0 0 15,6 14 0-15,-1-12 0 0,-5-2 0 16,20 2 0-16,-9-2 0 0,2 2 0 0,1-2 0 0,0 1 0 16,-2-1 0-16,-12 0 0 15,24 3 0-15,-12-2 0 0,-12-1 0 0,17 2 0 16,-17-2 0-16,16 2 0 0,-16-2 0 0,11 0 0 15,-11 0 0-15,0 0 0 0,16 2 0 16,-16-2 0-16,0 0 0 0,12-2 0 0,-4-2 0 16,-2-1 0-16,2-3 0 0,1-4 0 15,5-12 0-15,1-2 0 0,-1-5-176 0,2-12-330 16,2-7-2-16,-4-6 21 16,8-9 49-16,1-19 57 15,-1-7 70-15,-3 0 70 0,1 0 52 0,-11 17 52 0,2 1 62 16,-5 4 67-16,2 11 72 0,-6 17 58 0,0 10 47 15,0 9 22-15,-2 5-4 0,-2 3 26 0,0 9 55 16,2 5 55-16,0 0 35 16,0 0 18-16,-12 43 3 0,8-7-5 15,4 5-9-15,4 15-297 0,-1 6-68 16,6 6 0-16,-2 0 0 0,4 2 0 0,1-2 0 16,3 4 0-16,3-3 0 0,-4-2 0 0,2-4 0 0,-1-6 0 15,-3-2 0-15,-5-14 0 16,-1-4 0-16,-1-2 0 0,-1-7 0 0,0-10 0 0,-1-2 0 15,-2-5 0 1,-1 2 0-16,0-3 0 0,0-5 0 0,0-5 0 16,-4 6 0-16,4-6 0 0,-15-13 0 15,2-1 0-15,-6-11 0 0,-4-1 0 0,-1-3 0 0,4 1 0 16,-3 3 0-16,2 2 0 16,6 6 0-16,3 6 0 0,5 0 0 0,-1 4 0 15,5 2 0-15,3 5 0 16,-2-2 0-16,2 2 0 0,0 0 0 0,0 0 0 0,0 0 0 15,0 0 0-15,0 0 0 16,36 0 0-16,-19-2 0 0,5-3 0 0,2-1 0 16,10-3 0-16,-2-3 0 0,0 0 0 15,3 0 0-15,-5 2 0 0,0-1-628 0,-5 3-88 16,-1 1-90-16,-3 2-32 0,-5-1 83 0,8 2-758 16,0-3-958-16</inkml:trace>
  <inkml:trace contextRef="#ctx0" brushRef="#br0" timeOffset="-97529.58">30665 8794 3831 0,'18'-5'-125'0,"-4"2"86"0,-3-2 65 0,-6 3 49 0,1 0 32 0,-6 2 46 0,0 0 43 0,0 0 65 0,0 0 84 0,0 0 52 0,-22 40 40 0,-9-10 21 15,-11 6 17-15,-17 14-2 0,-17 7-13 0,-14 3-9 16,-14 3-241-16,-47 23-210 0,-7-2 0 16,-10 2 0-16,-3-8 0 0,-6 1 0 15,3-6 0-15,47-21 0 0,-1 2 0 0,6-6 0 16,10-2 0-16,18-5 0 0,17-6 0 0,25-13 0 15,11-2 0-15,8-2 0 0,8-3 0 16,6-3 0-16,6-1 0 0,2-3 0 0,4 0 0 16,4-1 0-16,1-2 0 0,2-5 0 15,0 0 0-15,17 4-575 0,-17-4-420 16,44-19 114-16,-14 2-1071 0,15-10-1372 0</inkml:trace>
  <inkml:trace contextRef="#ctx0" brushRef="#br0" timeOffset="-97225.89">30493 8532 5823 0,'-22'-6'103'0,"-2"5"3"0,-20 8 6 0,-22 5 53 15,-33 14 21-15,-10 4 50 0,-19 10 44 0,-53 15 40 16,-15 0 20-16,-10 6-16 15,-7 8-128-15,-12 5-196 0,-9 6 0 16,-19 8 0-16,-4 4 0 0,-1 1 0 16,10-2 0-16,22-6 0 0,30-8 0 0,24-9 0 0,63-22 0 15,12-5 0-15,22-3 0 16,23-12 0-16,9-2 0 0,10-8 0 0,6 0 0 0,8-2 0 16,4-2 0-16,6-2 0 15,3-1 0-15,6-3 0 0,1 3 0 0,8-2 0 0,4-3 0 16,6-3 0-16,10-1-642 0,10-5-347 15,3 0 108-15,2 0-1050 0,3-1-1353 16</inkml:trace>
  <inkml:trace contextRef="#ctx0" brushRef="#br0" timeOffset="157910.68">12685 16652 4960 0,'-11'7'55'0,"-1"-3"-27"0,7 0-8 0,-1-1 1 0,6-3 34 0,0 0 46 0,-10 5 30 16,10-5 14-16,0 0 8 0,0 0-6 0,39 8-14 15,6-6-10-15,25 0-10 16,18-4-35-16,32-3-8 0,9-3-34 0,11 1-26 0,1-2-13 16,3 4-11-1,0-2-13-15,-6 3-14 0,-4 0-12 16,-16 0-15-16,-35 2-16 0,-11 1-30 16,-22 1-25-16,-9 0 0 0,-13 3 20 0,-9 1 8 0,-10 1 15 15,-5-2 28-15,-4-3 16 0,-24 13 22 0,-15-2 21 0,-13 1 18 16,-20 2 14-16,-25-1 6 15,-12 2 1-15,-10-2 1 0,-1-3 9 0,2 0 10 16,2 1 20-16,8-7 11 16,23 4 3-16,6-1-6 0,4-1 0 0,12 0 0 0,20-3 20 15,12-1 36 1,8 0 10-16,9-2-5 0,9 0-15 0,5 0-9 0,0 0-13 16,63-4-9-1,6-1-10-15,16 0-9 0,37-4-7 0,10 1-11 0,-1-1-37 0,-1 0-44 16,-7-1-31-16,-8 2-6 0,-34 2-24 0,-10 1-1 15,-10 1 5-15,-17 0 8 16,-14 2 16-16,-5 1 3 16,-5-1 7-16,-7 2 11 0,-4-2 24 15,-9 2 15-15,0 0 17 0,0 0 10 0,0 0 13 0,-44-2-5 16,12 2-2-16,-11 0 3 16,2 2-10-16,-1 0-2 0,10 0-6 0,7-2-37 0,4 1-57 15,4-1-78-15,1 2-112 16,5-2-139-16,1 1-168 0,3 3-213 0,1-1 72 15,6-3 87-15,0 0-440 0,0 0-538 0</inkml:trace>
  <inkml:trace contextRef="#ctx0" brushRef="#br0" timeOffset="159340.66">7188 14823 2764 0,'1'-36'-138'0,"-4"0"27"0,1-1 23 0,-2 0 27 0,-3 3 19 0,1 0 16 0,-6 1 24 16,3 2 14-16,0 4 27 16,1 3 17-16,0 7 7 0,4 3 3 0,1 3-12 0,1 5-7 15,2 6-5-15,0 0 9 16,0 0 8-16,30 40 17 0,-5 0 2 0,8 9-1 16,6 19 6-16,9 8 0 15,3 2-4-15,3 1 5 0,5 2-12 0,-4-4 3 16,-2-3-6-16,-1-6-11 0,-6-1 0 15,-12-17-6-15,-3-4-1 0,-6-1-15 0,-3-6 4 16,-7-10-5-16,-2-1 0 0,-1-8-7 0,-6-4-12 16,0-4-24-16,-5-4-43 0,-1-1-59 15,0-7-65-15,-7 4-82 0,7-4-104 0,-19-14-208 16,0-8 42-16,-4-6-124 16,-4-13-146-16</inkml:trace>
  <inkml:trace contextRef="#ctx0" brushRef="#br0" timeOffset="159590.37">7458 14389 1792 0,'0'-31'34'0,"-5"6"28"15,3 6 26-15,0 5-1 16,0 2-10-16,0 4-8 0,2 8 30 0,0 0 31 16,0 0 26-16,25 22-5 15,-1 12 32-15,13 7-13 0,3 5-12 0,17 17-10 0,1-4-14 16,3 0-17-16,1-1-12 15,-1-1-10-15,0-3-10 0,-2-1-3 0,-13-10-11 16,-5 1-39-16,-5-5-42 0,-1 0-63 16,-9 1-63-16,-4-10-73 0,-9 0-95 15,-1-3-136-15,-11-5-125 0,-2-4 48 0,-5-5-120 0,-6 3-133 16</inkml:trace>
  <inkml:trace contextRef="#ctx0" brushRef="#br0" timeOffset="159780.54">7533 15249 2146 0,'-12'1'167'0,"12"-1"-19"0,-13 7-20 16,11-2-9-16,2-5-12 0,2 14-12 0,2-6-3 16,7 4-8-16,5 0-10 0,14 6 0 15,3-1-7-15,12 2-45 0,3-2-60 16,1 1-68-16,3 3-81 0,-4-5-114 0,-11-1-237 15,1-5 38-15,-2-5-63 0,-5-3-63 16</inkml:trace>
  <inkml:trace contextRef="#ctx0" brushRef="#br0" timeOffset="159976.09">8451 14969 1876 0,'0'-6'198'0,"0"6"-15"0,0 0 8 0,0 0 23 16,-15 44 1-16,-1-15 3 0,-1 5-4 15,-4 9-12-15,-4 2-13 0,-2 2-21 16,2 3-13-16,-2 0-16 0,7-1-14 16,-1-2-14-16,5-1-48 0,-2-1-55 0,5-9-71 15,2-2-95-15,-1 1-94 16,1-1-123-16,-3-5-254 0,5 0 47 0,0-5 68 0,1-6-131 16,3-5-142-16</inkml:trace>
  <inkml:trace contextRef="#ctx0" brushRef="#br0" timeOffset="161244.62">16689 16222 2083 0,'0'0'197'0,"-5"-10"4"0,5 10-19 0,0 0-11 0,-6-7-5 0,6 7 21 0,0 0 30 15,-6-5 18-15,6 5 5 0,0 0-10 16,0 0-18-16,-4-7-8 0,4 7-19 16,0 0-16-16,0 0-9 0,0 0-2 0,0 0-10 15,0 0 5-15,0 0-20 0,0-9-4 16,0 9-9-16,0 0-11 0,0 0-14 15,0 0-10-15,7-8-4 0,-7 8-1 16,0 0 3-16,0 0 3 0,5-7-7 0,-5 7-1 16,0 0 8-16,0 0 11 0,0 0 35 15,0 0 31-15,-20 19 11 0,9-3 4 0,-1 0-4 16,3 2-4-16,4-1 0 0,-4-2 0 16,7 1-149-16,1 0-21 0,1-3 0 0,-2-1 0 15,4 1 0-15,1-4 0 0,2-1 0 0,0 0 0 16,5-5 0-16,-10-3 0 15,17 2 0-15,-17-2 0 0,19-7 0 0,-14 1 0 0,2-4 0 16,-4 3 0 0,1-4 0-16,-4 2 0 0,-2 0 0 0,-1-1 0 15,-6 2 0-15,2 1 0 0,-2 1 0 16,-9 3 0-16,1 0 0 0,5 3 0 0,-1 1-127 0,1 1-650 16,0 1-209-1,0 7 100-15,5-4 96 0,-1 4-783 0,2-1-1015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842.91333" units="1/cm"/>
          <inkml:channelProperty channel="Y" name="resolution" value="2949.324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8-16T21:59:17.77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12915 16744 214 0,'0'0'270'0,"0"0"-98"0,0 0-57 16,-9-11-27-16,9 11-9 0,0 0-9 15,0 0-9-15,-4-3 0 0,4 3-5 16,0 0-6-16,0 0 0 0,0 0-7 16,0 0-3-16,0 0-5 0,0 0 2 0,0 0-4 15,0 0 6-15,0 0 7 0,-3-6 6 16,3 6 8-16,0 0 10 0,0 0-2 0,-4-6-7 15,4 6-4-15,-7-12-8 0,6 1-3 16,-5-3-12-16,2-2-5 0,3-5 3 16,-5-3-3-16,4-12-6 0,2 4 1 0,0-7-6 15,4 2-1-15,3-1-4 0,2 2-1 16,2 2-1-16,2 2-1 0,-1 1-2 16,1 5-1-16,-2 5-3 0,-1 9-5 15,-1 0 0-15,2 5-5 0,1 2 2 16,-1 5-2-16,7 2 2 0,0 5 4 0,9 8 4 15,2 4 1-15,-3 6 1 0,3 5-4 16,-4-3 0-16,-3-1 0 0,1 2 0 0,-1-5 0 16,-3 2 3-16,-6-6-2 0,0-6-1 15,-3-3 0-15,-3 1 2 0,1-4 1 16,-3-1 1-16,4-2 3 0,-9-4 1 0,0 0-9 16,0 0-10-16,18-15-13 0,-12-5 1 15,4-10-7-15,-1-6 2 0,-2-2 5 0,4 2-1 16,-2 1 6-16,-2 5-2 0,2 7 2 15,-2 7-6-15,2 3 4 0,0 6-4 16,3 4 5-16,0 5 6 0,0 3 6 16,13 14 5-16,-2 7 6 0,2 11 8 15,2 4-7-15,-3 2-1 0,1-2 2 0,-2 2 2 16,0-5-4-16,-2-7-1 0,-4-2 1 16,-2 0 2-16,4-5-1 0,-5-5 0 15,-3-6-2-15,2 2-5 0,1-7-11 0,-3 0-12 16,3-2-28-16,-1-5-49 0,0-1-80 15,-13 0-203-15,27-5-92 0,-19 0 18 0</inkml:trace>
  <inkml:trace contextRef="#ctx0" brushRef="#br0" timeOffset="1244.06">18994 17122 973 0,'0'0'156'16,"-4"9"-83"-16,4-9-28 0,-3 5-14 15,3-5 19-15,0 0 15 0,-9 5 1 16,9-5-4-16,0 0 4 0,0 0-5 0,0 0-3 15,0 0-1-15,0 0 0 0,0 0-5 16,0 0 2-16,-25-14-10 0,23 7-3 16,1-1-7-16,-5-6-4 0,6-4-2 15,0-7-1-15,6-12-4 0,4-2 0 0,5-11-6 16,0 2 2-16,7 2-4 0,-2 2-1 16,-1 5 0-16,2 9-3 0,-6 2-3 15,4 2-2-15,-3 9-1 0,-4 6 0 0,0 1-6 16,0 5 3-16,0 5 8 0,-12 0 4 15,34 12 2-15,-12 5 4 0,-3 9 0 0,4 1 0 16,0 15 0-16,0-1 1 0,-4 2-3 16,1-2-1-16,-4-9-2 0,1 3 0 15,-2-3-3-15,-4-3-2 0,2-7 0 16,-4-3-1-16,-2-1 0 0,1-6 1 16,-2 0 1-16,0-4 7 0,-3-3-3 0,-3-5-5 15,6 4-12-15,-6-4-14 0,0 0-10 16,2-26-4-16,-1 2-5 0,-2-4 6 15,-1-9-2-15,4 6 13 0,-2 7 6 0,0 4 0 16,1 1-1-16,-1 3-2 0,2 4 1 16,3 3-1-16,2 3 16 0,1 3 3 15,-8 3 13-15,21 1 5 0,-6 6 1 0,2 3 3 16,4-1-3-16,0 8 0 0,0 2-3 16,8-2 2-16,-13-1-1 0,7 2-1 15,1-2-4-15,-6-3-12 0,0-1-21 16,-4 1-38-16,2-2-61 0,-5 1-107 0,7 4-241 15,-7-1-118-15,1 1-82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842.91333" units="1/cm"/>
          <inkml:channelProperty channel="Y" name="resolution" value="2949.324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8-23T03:53:12.27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2786 2398 1253 0,'0'-10'568'0,"0"10"-106"0,0 0-58 0,-2-10-38 0,2 10-20 0,0 0-20 0,0 0-14 0,0 0-17 0,0 0 15 16,-2-9-4-16,2 9 4 0,0 0-12 15,0 0-7-15,0 0-11 0,-6-6-16 16,6 6-7-16,0 0-14 0,0 0-17 16,0 0-12-16,0 0-10 0,0 0-11 15,-3-9-13-15,3 9-18 0,0 0-41 0,0 0-121 16,0 0 0-16,0 0 0 0,0 0 0 16,3 27 0-16,-3-9 0 0,2 6 0 0,-2 3 0 15,4 12 0-15,-2-1 0 0,-2 1 0 16,6-6 0-16,-6-4 0 0,4-3 0 15,-2-4 0-15,0 2 0 0,0-7 0 0,-1 1 0 16,-1-7 0-16,2 2 0 0,-2-5 0 16,0 0 0-16,2 1 0 0,-2-9 0 0,2 12 0 15,-2-12 0-15,0 7 0 16,0-7 0-16,0 0 0 0,0 0 0 0,-6 5 0 16,6-5 0-16,0 0 0 15,0 0-4-15,0 0-630 0,-15-17-139 0,7 14-160 0,3-3 82 16,5 6-848-16,-11-9-1134 0</inkml:trace>
  <inkml:trace contextRef="#ctx0" brushRef="#br0" timeOffset="769.83">2597 2169 4358 0,'-7'-9'-208'16,"-1"1"44"-16,3 4 45 0,1-2 39 0,4 6 38 0,-10-8 26 0,10 8 34 0,-9-3 7 0,9 3 20 0,-14-5 13 0,14 5 10 15,-17-1 19-15,17 1 10 16,-21 5 13-16,10-1 6 0,-3 3 6 0,1 2 4 16,-2 5 3-16,-6 8 5 15,0 0-1-15,3 3 4 0,-4 4 1 16,5 0 1-16,-5 10 5 0,0 2-7 16,3 0-2-16,2 4-8 0,2 1-1 0,0 0 5 15,1 4 10-15,5-9-7 0,3 0 18 16,2 3-4-16,4-3-13 0,0 0-6 0,2 3-1 15,4-2-2-15,5 8 1 0,1-5-10 16,3 2-7-16,4-4-7 16,-2-10-4-16,2-5 2 0,12 3-6 0,-5-5-5 0,10-1-45 0,6-2-45 15,4-4 0 1,-6-7 0-16,12 0 0 0,-5-9 0 0,1 1 0 0,1-6 0 16,1 0 0-16,0-3 0 15,4-3 0-15,0-3 0 0,-3-5 0 0,-4-2 0 16,-2-4 0-16,-4 1 0 0,2-5 0 0,-5 1 0 0,-6-2 0 15,-5 2 0 1,-2 1 0-16,-5-1 0 0,0-1 0 0,-6 0 0 0,0 0 0 0,-3 4 0 16,-3-1 0-1,-4 0 0-15,2-10 0 0,-2-1 0 0,-4-6 0 0,-4 2 0 16,-2 2 0 0,-2-1 0-16,-3-3 0 0,-3-6 0 0,-1-5 0 0,-4-1 0 15,4-2 0-15,-6 0 0 0,2-2 0 0,-6 4 0 16,2 4 0-16,-4 4 0 15,4 4 0-15,-1 2 0 0,-2 0 0 0,-3 6 0 0,-2 2 0 16,3 5 0 0,-3 5 0-16,-1 2 0 0,-6 7 0 0,-1 4 0 0,-4 3 0 0,-5 6 0 15,-11 7 0 1,2 2 0-16,6 7 0 0,1-1 0 0,1 2 0 0,3 2 0 16,4 4 0-1,4-3 0-15,6-3 0 0,5 3 0 0,2-1 0 0,0 1 0 16,4 2 0-16,2 0-709 0,4 0-294 0,7-5 86 15,3-2 98-15,3-3-794 16,7 1-1053-16</inkml:trace>
  <inkml:trace contextRef="#ctx0" brushRef="#br0" timeOffset="2030.21">5908 2044 4641 0,'-14'-4'-24'0,"5"2"54"0,9 2 48 0,-15-3 52 0,15 3 54 0,-10-4 48 0,10 4 29 0,-7-3 11 16,7 3 4-16,-8-5-6 15,8 5-7-15,0 0-12 0,-3-10-21 0,3 10-22 16,0 0-14-16,7-14-22 0,0 7-18 0,1 4-19 0,2-3-14 15,3 1-16-15,1 0-97 16,2 3-8-16,2 1 0 0,0 1 0 0,-2 3 0 16,-1 1 0-16,3 2 0 15,-6 3 0-15,0 3 0 0,-4 2 0 16,-3 1 0-16,-5 4 0 0,-5 4 0 16,-3 9 0-16,-15 7 0 0,-2-1 0 0,0-2 0 15,1-8 0-15,3-1 0 0,4-4 0 16,2-7 0-16,3 2 0 0,4-6 0 0,1-2 0 15,3 0 0-15,1-3 0 0,3-7 0 16,3 12 0-16,1-7 0 0,7-1 0 16,5-2 0-16,2-1 0 0,5-2 0 0,4-1 0 15,9-3 0-15,-5 1 0 16,5-3 0-16,-8 4 0 0,-3-2 0 0,-5 1 0 16,-4 3 0-16,-2-2 0 0,-3 2 0 15,0-1 0-15,-11 2 0 0,16-5 0 0,-9 5 0 0,-7 0 0 16,13-3 0-16,-13 3 0 0,0 0 0 15,0 0-74-15,0 0-860 0,0 0-45 16,0 0 93-16,-16 15-923 0,16-15-1236 0</inkml:trace>
  <inkml:trace contextRef="#ctx0" brushRef="#br0" timeOffset="2551.34">5946 1795 5095 0,'-25'-3'-175'0,"3"3"45"0,4 0 45 0,-3 4 66 0,-4 3 56 0,-7 4 48 0,1 2 32 0,1 6 25 0,-4 7 19 0,1 9 37 0,-1 0 9 15,4 8 22-15,1 5 29 16,7 6 27-16,4 1 2 0,3 1-20 0,5-1-23 16,12-10 1-16,4 9-5 0,6-3-18 15,4-1-12-15,9-5-139 0,8-2-71 16,3-6 0-16,8-6 0 0,1-1 0 16,3-9 0-16,1-3 0 0,5-6 0 0,-10-4 0 15,3-8 0-15,1-4 0 0,7-5 0 0,-1-6 0 0,-1-3 0 16,-3-2 0-1,-1-6 0-15,-3-3 0 0,-1-4 0 0,-3-6 0 0,1-6 0 16,-6-1 0-16,-2-8 0 16,-7 0 0-16,-1-3 0 0,-4 1 0 0,-4-5 0 15,-7 9 0-15,-11-7 0 16,-8 4 0-16,-7-1 0 0,-9-1 0 0,-13 7 0 16,-19-4 0-16,-12 7 0 0,10 16 0 15,-8 8 0-15,-5 5 0 0,-2 7 0 0,-1 7 0 16,5 2 0-16,3 8 0 0,8 0 0 0,1 6 0 0,7 2 0 15,13-1 0 1,6 1 0-16,-1 3 0 0,6 2-769 0,4 2-219 0,10-4 74 16,4 0 89-16,4 1-772 15,3-2-1037-15</inkml:trace>
  <inkml:trace contextRef="#ctx0" brushRef="#br0" timeOffset="3659.85">8714 2085 4711 0,'-8'-4'102'0,"8"4"57"0,-12-5 33 0,12 5 31 0,0-7-6 0,0 7 13 0,0 0 1 0,12-17-2 0,1 13-18 16,3-4-17-16,4 1-20 0,3 4-20 16,-5 0-16-16,2 3-11 0,3 1-19 0,-3 1-11 15,-2 1-11-15,4 6-10 0,-3 0-10 0,-2 0-1 16,-3 7-9-16,-7 2-3 15,-3-3-2-15,-3 4 2 0,-4 3 16 0,-3 0 17 0,-8 7-53 16,1 1-33-16,-6-3 0 16,2 0 0-16,-4-3 0 0,4-1 0 0,4-6 0 15,2-6 0-15,0 0 0 16,8-2 0-16,-1-2 0 0,4 0 0 0,0-7 0 16,6 13 0-16,-3-6 0 0,1 0 0 15,4 0 0-15,0 0 0 0,-1-1 0 0,0 3 0 16,0-2 0-16,-2 2 0 0,3-3 0 15,-3 3 0-15,-1 1 0 0,3-1 0 16,-6 1 0-16,1 0 0 0,-2 2 0 16,-2 0 0-16,-1 4 0 0,-4-3 0 0,-4 3 0 15,0-2 0-15,-5-1 0 0,-7 4 0 16,1 1 0-16,-5-1 0 0,6-7 0 16,0-3 0-16,-1 0 0 0,0-4 0 0,5 1 0 15,-2-1 0-15,5-1 0 0,2-4 0 0,-2 0 0 16,4-3 0-16,-1-2 0 15,4 0 0-15,0-4 0 0,2-3 0 0,5 0-660 16,4-3-349-16,-1-3 100 0,4-2-1000 16,8-6-1331-16</inkml:trace>
  <inkml:trace contextRef="#ctx0" brushRef="#br0" timeOffset="4069.85">8802 1920 5198 0,'-18'-7'-35'0,"3"2"54"0,1 4 54 0,1-1 50 0,13 2 48 0,-28 3 46 0,8 4 18 0,-8 6 17 16,-1 10 6-16,-1 4-7 0,-1 13 14 16,9 2-6-16,-1 12-3 0,5 1 1 0,5 3-21 15,6-2-80-15,5 6-156 0,6-4 0 16,5 1 0-16,7-5 0 0,4-1 0 0,9-9 0 15,1-6 0-15,4-4 0 0,5-5 0 16,-1-5 0-16,-4-12 0 16,2-2 0-16,2-6 0 0,3-8 0 0,-1-3 0 15,7-11 0-15,4-5 0 0,-3-4 0 0,0-6 0 16,-6-9 0-16,0-2 0 0,3-20 0 0,-3-5 0 16,-7-5 0-16,-14 13 0 15,-5-6 0-15,-3-4 0 0,-13-4 0 0,-13 3 0 16,-11-11 0-16,-20 12 0 15,-9 12 0-15,-14 13 0 0,4 20 0 0,-9 11 0 0,-6 11 0 16,-5 11 0-16,2 3 0 0,-16 15 0 16,24-7-147-16,-6 13-918 0,25-5 111 15,8 0 100-15,15-6-905 0,9 4-1189 0</inkml:trace>
  <inkml:trace contextRef="#ctx0" brushRef="#br0" timeOffset="62010.07">2767 7099 2262 0,'-2'-11'289'0,"-3"6"-40"0,5 5-57 0,-5-11-32 0,5 11-41 0,0 0-25 0,-5-2 19 0,5 2 25 15,-15 16 22-15,-3 8 8 0,0 5 9 0,-7 11-1 16,0 5 14-16,-2 3 4 0,2-2-10 15,5 2-10-15,1-2-17 0,1-2-14 16,7-11-13-16,2 2-12 0,1-6-13 0,2-5-12 16,0-7-7-16,3-2-7 0,-1-3-5 15,2-1-1-15,-2-4 2 0,4 1 0 0,-1-3 13 16,1-5-4-16,0 0-11 16,0 0-18-16,0 0-16 0,-13-24-25 0,13 2-12 15,-3-5-17-15,-1-13-7 0,0-4-14 0,3-15-6 16,-3 1-4-16,2 4 12 0,0 7-3 15,2 6 5-15,0 11 4 0,0 5 0 16,0 6 3-16,-2 2 2 0,2 3-2 16,2 5 1-16,2 2 10 0,1 6 23 0,-5 1 10 15,0 0 0-15,36 14 3 0,-11 3-3 16,2 3-4-16,9 10 3 0,0-1-4 0,2 0-2 16,1 1 4-16,-3 0-4 15,-2-1 0-15,-5-5-5 0,-6-2 0 0,-3-3 0 0,-4-4 1 16,-5-2-2-16,-2-5 1 0,1 1 2 15,-4-4 6-15,-1 0 4 0,-5-5-2 16,0 0-2-16,0 0-6 0,0 0 0 0,0 0 4 16,-25-22-5-16,0-1 5 15,-2-11-4-15,-2-4-2 0,-1-4 0 0,-1-3-3 16,4 5 0-16,2 13 7 0,6 3 8 16,4 5 1-16,4 9-1 15,-1 5-1-15,3 5 11 0,9 0-14 0,-23 12 0 0,12 2-5 0,1 2 1 16,0 4 3-16,-1 7-3 15,6-3 0-15,0-5-2 0,1-1-2 16,4-2 1-16,2-2 0 0,2 0 7 0,1-2 10 16,0-6 8-16,4 1 9 0,2-5-3 0,5-4-3 15,5-3-3-15,0-3-3 16,7-4 2-16,-8-1-7 0,-4 3-14 0,-2 2-26 0,-5-2-34 16,-1 4-56-16,0 0-61 15,-2 2-89-15,-3 1-77 0,-3 3-107 0,0 0-161 16,0 0-172-16,0 0 76 0,0 0-557 0,0 0-715 15</inkml:trace>
  <inkml:trace contextRef="#ctx0" brushRef="#br0" timeOffset="90475.17">10735 8324 366 0,'-5'-4'105'0,"-2"0"-27"0,7 4-33 0,-15-7 22 0,3 4 12 0,3-1 24 0,-2-1 9 0,1 1 1 0,-1 0 15 0,2-2 13 16,-4 1 8-16,4 1-6 15,0-2-3-15,1 2-7 0,-2 1-9 0,5-1-12 0,-1 1-2 16,6 3-6-16,-10-5-8 16,10 5-3-16,0 0-10 0,0 0-8 0,0 0-6 0,43-2-7 15,-2 8-3 1,20-2-7-16,11 3 0 0,14-1-5 0,27 2-7 0,14 1-5 0,8-1-3 16,8 3 0-1,1-3-7-15,4 2 3 0,-3-5-2 0,0 4-4 0,-2-2-4 16,-7-2-3-16,-8 1 0 0,-10-4 1 0,-28 2-2 15,-6-4-4-15,-7 2-3 16,-6-2 2-16,-6 0-1 0,-18-2 0 16,-2 0 0-16,-6 0 4 0,-8 0-6 0,-6 0 0 15,2-2-1-15,-7 1 3 0,3-2-4 0,2 0 0 16,0-1-2-16,11-1-2 16,2 1 3-16,3-1-1 0,0 2 1 0,6-1-6 15,3 3 3-15,-1-1 0 0,3 1 0 0,0 2-4 0,-2-1 9 16,0 0-6-16,2 0 0 15,11 1 1-15,-12-1-2 0,0 2 2 0,-3-2 1 16,3 2-2-16,-1-2 1 16,-3 1-3-16,-1 0 2 0,-4 1 4 0,0 0-6 15,-5 0 1-15,2-4 1 0,3 4 6 16,-7-2-8-16,6 2 3 0,-5 0 4 16,4 0-8-16,-6 0 7 0,0 2 1 15,-7-4-5-15,4 4 3 0,-3-2-1 0,-1 0-1 16,0 0 0-16,-4 0 2 0,0 0-3 0,-2 0 3 15,0 0-3-15,0 0-2 0,-1 0 2 16,-2 0-2-16,1 0-1 0,-4 0 8 16,5 0-4-16,-4 1 0 0,4-1 5 15,3 0-3-15,4 3-3 0,12-2 5 0,3 2-6 0,-1-1 3 16,2 1-2-16,-2 1-1 16,-5 1 4-16,-7-2-6 0,-6 1 2 0,-2-1 7 15,-4-1-3-15,1 0-5 0,-6 1 3 0,2-1 1 0,-3-2-2 16,1 2-2-16,-2-1 1 15,-10-1 1-15,14 2 2 0,-8 0 2 16,-6-2-1-16,12 2-1 0,-12-2 0 16,0 0 0-16,15 0-2 0,-15 0 2 15,0 0-4-15,10 1-5 0,-10-1-17 16,0 0-39-16,0 0-43 0,0 0-57 0,0 0-82 0,-32-7-129 16,12 2-145-16,-14 0-145 15,-4-2-159-15</inkml:trace>
  <inkml:trace contextRef="#ctx0" brushRef="#br0" timeOffset="91202.3">12649 8235 1650 0,'-39'-2'-126'0,"7"1"14"0,3 1 16 0,0-2 42 0,0 0 32 0,1 2 33 0,3-3 24 16,3 2 17-16,1-1 3 0,3 0 8 16,2 2 3-16,1 0 6 0,4-1 0 0,11 1 3 15,-17-2 1-15,17 2 5 0,-11 0-8 0,11 0-1 16,0 0 3-16,0 0-4 0,0 0-5 15,59 9-2-15,4-2-8 0,10 0-5 16,13 2-5-16,31 1-5 0,4 2-1 0,5 2-4 16,5-2-4-16,12 0-3 0,4 0-6 0,-2 0-1 15,-5-2-4-15,-2-1 0 0,-11 1 2 16,-14-1-4-16,-30-3-1 0,-10-2-6 16,-12 0 2-16,-18-1-3 15,-10-1-2-15,-12-2 2 0,-6-2-2 0,-9 2 0 0,-6 0-5 16,0 0 1-16,0 0-1 0,-39-16 2 0,-4 8-1 15,-18-4-1-15,-7 0 0 0,-15 1 0 16,-21-5 0-16,-1 2 0 0,-1 2-1 16,-3 0 0-16,-7 0 0 0,0 0 0 15,-4 1 0-15,-2 3 8 0,-2-2-8 16,2 1-1-16,5 2-2 0,30 4 2 0,4-1 6 16,4 1-8-16,13-1 3 0,17 4-2 15,8-2 6-15,12 2 9 0,6 0 10 0,10 0 0 16,10 2 1-16,3-2 1 0,0 0 0 15,61 7-1-15,7-2-3 0,20 0-1 16,28 5-4-16,3-4 4 0,6 2-4 0,-1-1-1 16,0 2-3-16,-1-4 1 0,-5 0-1 15,-9 2-2-15,-32-3 0 0,-6 1-4 0,-24-4 0 16,-8 1-4-16,-11-2 1 16,-9 0-5-16,-9-2 2 0,-10 2 4 0,0 0-4 15,-35-8 1-15,-8-1-4 0,-22-1-3 0,-15 1 2 0,-28-1 0 16,-7 2 3-16,-1-1-2 15,0 2 1-15,0 0 5 0,25 4-3 16,8 3-3-16,11-2 4 0,22 2-1 16,13 2-9-16,10 1-3 0,9-1-15 0,11 1-48 0,9 1-71 0,-2-4-102 15,23 7-172 1,11-2-73-16,9 1-101 0,17 1-95 16</inkml:trace>
  <inkml:trace contextRef="#ctx0" brushRef="#br0" timeOffset="96782.94">6378 6603 1120 0,'2'-8'100'0,"0"1"-1"0,0 2-7 0,-2-3-6 0,0 8-11 0,0-10 3 0,0 10 1 0,0-9 9 16,0 9 7-16,-4-10 3 0,4 10-2 15,-2-7-13-15,2 7-4 0,-9-1 2 16,9 1 30-16,0 0 2 0,-25 8-2 0,14 2 9 16,-5 2-11-16,-9 4 1 15,3 3-13-15,-1 0-7 0,0-2-3 0,7-2 0 16,0-1-8-16,-2-2-4 0,7-2-5 0,0-1-14 15,-1-1-3-15,3-1-6 0,1 0 1 0,-1 0 2 16,5-3-4-16,-4 0-15 0,8-4 0 16,-9 4 1-16,9-4-6 0,0 0 1 15,0 0 0-15,-18-10-3 0,18 1-5 0,-1-1-3 16,-1-4-1-16,2-3-3 16,2-2-4-16,-1-3 0 0,1 0 6 0,0 3-10 0,0 2 0 15,1 1 4-15,0 3-2 0,-3 0-3 16,2 5-4-16,0 1 1 0,0 0 2 15,-2 7-5-15,7-3 11 0,-7 3-6 0,0 0 0 16,25 15 5-16,-12-3-6 0,1 3 5 16,6 4 2-16,0 4 4 0,1-1 3 0,-1 0-6 15,0 2 1-15,1-1-3 16,-3-3 0-16,-4-1 1 0,-1-6 0 0,-1 2-1 0,-1-5-3 16,-5-2-3-16,1 1 6 15,0-2-3-15,-2-4 7 0,-5-3-7 0,0 0 3 16,0 0-4-16,0 0 0 0,0 0 0 0,4-19 2 15,-8 8-9-15,-1-11 3 0,0 2-2 16,0-2 5-16,-3-9-1 16,3 7 0-16,-1 5 4 0,4 4-9 0,-2 3 14 15,0 0 3-15,2 1-6 0,0 4-4 0,0 3-3 16,2 4 0-16,0 0 2 16,0 0 6-16,0 0-6 0,-7 24 1 15,3-13 7-15,1 5-6 0,-6 1 3 0,0 4-6 0,-4 3 3 16,-1-5 1-16,-4 3 0 0,0-7 1 15,4-3 2-15,-4-1-3 16,2-4-2-16,1-3 3 0,1-4-2 0,0 0 1 0,1-3 3 16,-1-4 8-16,5 2 13 0,3-4 8 15,1-1 3-15,5 2-2 0,3-1-3 16,1-3-5-16,7 2-4 0,5-2-3 0,2 1-1 16,11-4 0-16,3 5-1 0,3 2-8 0,2 1 4 15,-10 3-14-15,2 2-43 16,-1 2-54-16,-1 0-81 0,0 2-81 0,-8 0-97 15,0 0-199-15,-1 1-50 0,-9-2 69 16,-4 3-244-16,-5-4-265 16</inkml:trace>
  <inkml:trace contextRef="#ctx0" brushRef="#br0" timeOffset="97810.25">18578 2403 1433 0,'6'-11'493'0,"-3"0"-95"0,-2 3-71 0,-1-1-37 0,0 9-26 0,4-10-29 0,-4 10-35 0,4-6-32 15,-4 6-14-15,0 0 21 16,0 0 19-16,0 0 0 0,16 27-8 0,-7-8-12 16,-4 1-14-16,5 11-13 0,-5 1-4 0,5 1-25 15,-2 0-11-15,-5-6-12 16,1-3-9-16,2-2-8 0,-6-1-15 0,-2-1-23 0,-2 1-40 15,2-4-60-15,-3 0-69 16,-3-3-81-16,-2-3-93 0,3-2-96 0,-1-5-126 16,-4-4-177-16,12 0 56 15,-18-12-357-15,6-5-478 0</inkml:trace>
  <inkml:trace contextRef="#ctx0" brushRef="#br0" timeOffset="97960.22">18612 2123 2614 0,'4'-45'-2'0,"-4"11"50"0,5 4 35 16,-5 5 28-16,-2 4 23 0,-1 4 25 0,3-2 14 15,-2 2-9-15,2 3-14 0,-2 2-20 0,2 3-18 16,0-1-38-16,0 10-59 0,2-8-65 16,-2 8-65-16,0 0-115 0,0 0-169 0,20 21-213 15,-13-6 66 1,3 2-139-16,7 7-179 0</inkml:trace>
  <inkml:trace contextRef="#ctx0" brushRef="#br0" timeOffset="98230.3">19032 2159 2065 0,'2'8'73'0,"-2"1"7"0,0 1 51 16,-2-1 28-16,2 1 24 0,-4 5 23 15,2 0 12-15,2 5-1 0,2 3-14 0,2 1-14 16,-2 12-18-16,3-1-18 0,1-1-13 16,-2-6-14-16,0-4-14 0,2-1-8 0,-3-2-11 15,-1-2-10-15,2-3-3 0,-2-3 5 0,0-1 46 16,-1-2 53-16,-1-5 19 15,0-5-17-15,0 0-15 0,0 0-15 0,0 0-21 16,-14-40-15-16,4 4-34 0,0-16-9 16,5-10-16-16,-3-1-11 0,7-2-25 0,1 3-37 15,1 5-49-15,3 14-72 0,3 2-84 16,5 7-95-16,1 7-85 0,9 2-118 16,0 9-209-16,1 5 23 0,-2 8 79 0,-1 1-318 15,2 9-418-15</inkml:trace>
  <inkml:trace contextRef="#ctx0" brushRef="#br0" timeOffset="98380.24">19256 2306 2785 0,'-18'15'57'0,"0"-3"22"15,5-3 26-15,1 0 41 0,3-4 13 0,4 2 16 16,-3-1-5-16,4-2-8 0,4-4-20 16,0 0-12-16,1 10-19 15,-1-10-65-15,31 4-122 0,-2-6-179 0,13-5-281 0,17-5-93 16,-4-2 73-16,4-3-198 0,4-2-243 0</inkml:trace>
  <inkml:trace contextRef="#ctx0" brushRef="#br0" timeOffset="98680.09">20586 1905 2300 0,'-10'-4'65'16,"10"4"6"0,-26 2 6-16,4 5 16 0,-14 7 16 0,-5 8 43 0,-1 5 17 0,2 6-10 15,5 5-9-15,7 3 16 0,9 4-12 0,9-5-15 16,12 3-5-16,10 7-14 15,9-3-20-15,12-1-80 16,5-4-104-16,7-7-147 0,5-6-173 0,3-2-225 16,5-6 63-16,3-7-204 0,-2-7-260 0</inkml:trace>
  <inkml:trace contextRef="#ctx0" brushRef="#br0" timeOffset="98880.22">22114 1846 2417 0,'9'-1'176'0,"1"-2"11"0,-10 3 5 0,22 4 16 16,-6 3-1-16,3 3-14 15,5 8-12-15,1 4-18 0,0 5-8 0,0 11-15 0,-4 4-6 16,-8 8-14-16,-3 4-5 16,-10-6-19-16,-10 9-12 15,-5 2-31-15,-6 1-56 0,-7 0-91 0,-17 9-105 0,2-4-121 16,-1-22-171-16,-3 0-159 0,-2-7 68 0,2-2-262 15,-3-3-330-15</inkml:trace>
  <inkml:trace contextRef="#ctx0" brushRef="#br0" timeOffset="99980.01">18955 3474 2507 0,'0'0'69'0,"0"0"1"0,-15-8 4 0,15 8 32 0,-21 4 31 0,6 3 39 0,-10 10 22 0,2 5 12 15,-2 1-6-15,9 2-7 0,-4 4 1 16,9-1-6-16,6-3 5 0,3-2-17 0,4-3-7 16,1 2-9-16,10 3-11 0,5-1-13 0,3-3-5 15,5-3-12-15,5 0-13 0,6-6-8 16,0-4-12-16,1-6-8 0,-4-2-5 15,-5 0-14-15,-2-5-3 0,-2-2-8 0,-7-2-1 16,2-1-15-16,-7-6-10 0,-5-1-8 16,-4 0-11-16,-4-3-17 0,-6-13-19 0,-4 1-31 15,-1-1-27-15,-7 4-10 16,4 3-20-16,-2 2-6 0,3 7-16 0,-3 5-12 16,9 1 2-16,-1 6-4 15,1-1 5-15,1 1 6 0,2-1 19 0,4 6 4 16,-6-6 16-16,6 6 12 0,0 0 27 0,0 0 24 0,0 0 26 15,0 0 20-15,0 0 20 16,50 19 17-16,-27 4 20 16,10 10 21-16,-9 5 17 0,1 2 5 0,-1 7 14 15,0 5 16-15,-6 1-1 0,1 2 18 0,-3 3 8 0,-1 4 24 16,-2-1-32-16,-5-2 4 16,0-3 1-16,-7-1 9 0,-1-13 10 0,-3 0 11 15,-5 0-5-15,-6-8-1 0,0 1-4 16,-11 5-16-16,-8-8-15 0,-1-4-13 15,4-9-15-15,-3-3-9 0,-1-7-14 0,6-5-11 16,3-6-27-16,-8-7-58 0,5-8 0 16,3-6 0-16,-4-15-68 0,11-6-108 0,6-2-59 15,8 4-58-15,6-4-69 0,7-7-60 16,10 3-34-16,6 7-44 0,6 0-83 0,5 2-158 16,5 2 33-16,6-1-532 15,3 4-703-15</inkml:trace>
  <inkml:trace contextRef="#ctx0" brushRef="#br0" timeOffset="100279.82">19725 3687 3399 0,'15'0'-51'0,"-3"0"57"0,-2 1 52 0,-10-1 50 0,11 7 51 0,-11-7 29 0,3 10 24 15,-3-3 2-15,0-7-2 0,0 13-15 16,2-6-18-16,0 0 6 0,2 0-14 16,1 0-9-16,-2-2-13 0,6 0-15 0,2-1-12 15,7-3-12-15,2-2-13 0,3-3-5 0,10-6-12 16,-3-2-15-16,1-5-3 0,-6-4-12 15,0 2-5-15,-6-6-4 0,-2 0 1 16,-5-3-13-16,-5 4-1 0,-3 5 1 16,-2 2 3-16,-2 3-7 0,-2 0-3 15,-4 4 1-15,-2 0-8 0,-5 5-4 0,-3-1 1 16,0 4 0-16,-2 4-1 0,3 0 1 16,1 2-4-16,-2 2 4 0,2 1-4 0,3 0 0 15,4-1-1-15,-1 3-20 0,3-3-54 16,4 1-88-16,1-7-128 0,10 12-178 0,-1-9-260 15,4-3-51-15,3 1 79 0,1-2-541 16,4-1-695-16</inkml:trace>
  <inkml:trace contextRef="#ctx0" brushRef="#br0" timeOffset="100465.01">20919 3580 3709 0,'0'0'91'0,"0"0"2"0,0 8-11 16,0-8-4-16,10 2-7 0,-10-2-9 0,23 2-11 15,-2-4-52-15,7 2-102 16,10-3-141-16,7-2-194 0,-4-2-168 0,1 0 61 16,-2-4-237-16,0 7-272 0</inkml:trace>
  <inkml:trace contextRef="#ctx0" brushRef="#br0" timeOffset="101150.13">21527 3470 2399 0,'-23'8'106'0,"5"7"37"0,-11 4 13 0,-5 10 5 0,9-4 10 0,4 2 19 0,4 3 15 0,3 1 13 16,9-5-6-16,5-5-13 0,7 10-16 15,10-1-17-15,10 4-15 0,13-5-24 0,5-3-71 0,9-4-105 16,5-6-153-16,6-6-223 0,8-3-245 15,-1-6 63-15,-2-6 65 0,5-2-257 0,-5-4-286 16</inkml:trace>
  <inkml:trace contextRef="#ctx0" brushRef="#br0" timeOffset="101365.18">22735 3321 2539 0,'0'-12'396'0,"1"5"-14"0,-1 1-6 16,0 6 7-16,0 0 13 0,0 0 8 15,0 0-16-15,23 28-36 0,-10-1-31 0,5 6-35 16,0 11-25-16,-2 2-27 16,0-1-25-16,-9-3-19 0,-1-1-28 0,-4 0-36 0,-4 1-49 15,-6-3-60-15,-7-3-82 0,-4 5-85 16,-8-7-84-16,-5-5-106 0,-9 0-118 16,-8-4-128-16,-6-6-230 0,-6-4 67 15,-4-5 82-15,-1-3-501 0,-4 0-634 16</inkml:trace>
  <inkml:trace contextRef="#ctx0" brushRef="#br0" timeOffset="103385.16">23954 3302 3582 0,'-14'-7'174'0,"5"4"30"0,1-1 43 0,8 4 54 0,-12-6 60 0,12 6 18 0,-5-5-1 0,5 5-28 15,-2-9-34-15,2 9-32 0,4-12-27 0,-1 5-33 16,8 2-27-16,2 2-18 16,0-1-19-16,2 4-19 0,6 2-13 0,3 5-13 15,3 4-12-15,2 9-8 0,-2-1-79 16,-2 6-16-16,-4 4 0 0,4 9 0 0,-9 2 0 16,2 4 0-16,-7-4 0 15,-2 7 0-15,0-6 0 0,-6 2 0 0,-3-1 0 16,0-3 0-16,0 0 0 0,-3-3 0 0,-6-3 0 15,6-8 0-15,-1-3 0 0,-2-2 0 16,1-5 0-16,-3-3 0 0,-4 0 0 0,-2-1 0 16,-2-4 0-16,-5-2 0 15,-5-2 0-15,-3-3 0 0,2-2 0 0,-9-1 0 16,-1-2 0-16,9 0 0 0,6-2 0 16,-3 0 0-16,5-2 0 0,4 2 0 0,0-1 0 0,5-1 0 15,2-1 0-15,2-3-13 0,7-2-1054 0,5 0 95 16,2-4 102-16,12-8-922 15,4-1-1221-15</inkml:trace>
  <inkml:trace contextRef="#ctx0" brushRef="#br0" timeOffset="103670.29">24458 3487 5285 0,'0'0'44'0,"0"0"23"15,0 0 54-15,0 0 82 0,4 16 59 0,-6-6 20 16,0 5 0-16,2 3-19 0,0 0-19 0,2 6-21 15,4-1-18-15,4 8-11 16,1-2-16-16,7-4-11 0,0 0-14 0,1-5-135 0,6-1-18 16,0-5 0-16,-4-4 0 15,-4-3 0-15,-2-4 0 0,1-1 0 0,-3-4 0 0,2-1 0 16,-2-4 0-16,5-3 0 16,-5-4 0-16,1-3 0 0,-1-9 0 0,-2-3 0 0,-3-2 0 15,-1 0 0-15,-1-2 0 0,-4 6 0 16,0 7 0-16,-2 2 0 0,0 3 0 15,0 1 0-15,0 6 0 0,-2 1 0 0,0 4-273 16,2 3-433-16,0 0-185 16,-11-3-9-16,11 3 101 0,0 0-773 0,0 0-1014 0</inkml:trace>
  <inkml:trace contextRef="#ctx0" brushRef="#br0" timeOffset="104400.03">24998 3485 4628 0,'0'0'64'16,"0"0"42"-16,0 0 46 0,11-1 55 0,-11 1 43 15,0 0 16-15,0 0 2 16,0 0 6-16,7 7-1 0,-7-7-17 0,9 12-23 0,-6-5-24 16,5 0-16-16,-3 1-23 15,3 1-15-15,-2-2-12 0,0 0-13 0,-1-1-15 0,3-1-16 16,-8-5-99 0,7 9 0-16,0-6 0 0,-7-3 0 0,7 4 0 0,-7-4 0 15,0 0 0-15,0 0 0 0,18-9 0 0,-18 9 0 16,11-5 0-16,-11 5 0 0,9-4 0 15,-9 4 0-15,5-4 0 0,-5 4 0 0,0 0 0 16,14-4 0-16,-14 4 0 16,0 0 0-16,20 2 0 0,-20-2 0 0,22 0 0 15,-8 0 0-15,-1-2 0 16,1 1 0-16,4-3 0 0,3-3 0 16,-1-2 0-16,9-3 0 0,-2-8 0 15,-2-2 0-15,0-4 0 0,0-8 0 0,-3-7-36 16,-3-6-82-16,1-4 11 0,-6-8 15 15,2-2 11-15,-1-8 3 0,-4-5 13 0,-1 1 18 16,-1 4 27-16,-3 11 38 0,-2 17 35 16,-1 5 14-16,-1 10-5 0,-2 9-4 0,-2 8 7 15,-1 7 36-15,3 2 30 0,-15 26-42 16,3 8-89-16,-1 18 0 0,4 6 0 16,0 9 0-16,6 10 0 0,-1 2 0 0,4 3 0 15,5 23 0-15,8-4 0 0,7-3 0 16,5-7 0-16,3-8 0 0,-3-24 0 0,0-4 0 15,-2-7 0-15,-2-7 0 0,-6-14 0 16,-5-6 0-16,-3-4 0 0,0-6 0 0,0-6 0 16,-3-4 0-16,-4-1 0 0,0 0 0 15,7-24 0-15,-7 6 0 0,-6-6 0 16,3-9 0-16,-6 1 0 0,4 0 0 0,-1 12 0 16,1 1 0-16,-1 5 0 0,4 4 0 15,-1 1 0-15,-2-1 0 0,1 3 0 16,4 7 0-16,-7-5 0 0,7 5 0 0,0 0 0 0,0 0 0 15,-15 16 0-15,13-6 0 16,2 0 0-16,0 3 0 0,0-2 0 0,0 3 0 16,0 0 0-16,0-1 0 15,-2 3 0-15,2-3 0 0,-4 0 0 0,-2 2 0 16,1-3 0-16,-8 4 0 0,-3-5 0 16,-9 5 0-16,-2-2 0 0,-3-1 0 0,1-8 0 15,5-6 0-15,-1-3-89 0,-5-11-885 0,1-9 0 0,6-14 112 16,8-12-938-1,12-6-1228-15</inkml:trace>
  <inkml:trace contextRef="#ctx0" brushRef="#br0" timeOffset="104700.02">26523 2069 5348 0,'-7'-18'104'0,"-3"4"57"0,4 2 65 0,0 3 39 0,1 0 8 0,-1 4-16 0,6 5-23 0,0 0 38 16,-26 38 58-16,2 20-13 0,-4 32 42 16,-5 18-314-16,1 17-45 0,0 16 0 15,-10 57 0-15,1 3 0 0,0 0 0 0,3-8 0 0,6-7 0 16,9-42 0 0,-2 3 0-16,3-6 0 0,0-6 0 0,-1-8 0 0,5-12 0 0,-3-10 0 15,-1-13 0-15,8-27 0 0,0-8 0 16,1-9 0-16,4-16 0 0,2-8 0 15,1-5 0-15,3-6 0 16,-3-4 0-16,3-5 0 0,3-4 0 0,0 0 0 0,-24-13 0 16,15-1 0-16,1-2 0 0,-1-4 0 0,-2-10 0 15,0-2-991-15,4-2 20 16,3 6-1147-16,4 0-1529 0</inkml:trace>
  <inkml:trace contextRef="#ctx0" brushRef="#br0" timeOffset="105269.96">26796 2927 6045 0,'0'-26'-111'0,"0"7"64"0,1 4 78 0,-1 3 60 0,0 1 56 0,0 5 21 0,0 6 15 16,-1-11-10-16,1 11 19 0,0 0 60 15,-10 29 32-15,3 9 8 16,-11 18-7-16,3 11-79 0,-4 23-206 0,2-3 0 16,4-13 0-16,1-2 0 0,3-1 0 0,3 0 0 0,0-4 0 15,1-5 0-15,3-4 0 16,-1-15 0-16,3-4 0 0,-2-8 0 0,2-7 0 16,0-5 0-16,0-2 0 0,-1-3 0 0,-1-4 0 15,2-3 0-15,0-7 0 16,0 0-251-16,0 0-603 0,-2-24-102 0,0 5 87 15,-4-15-920-15,5-2-1219 0</inkml:trace>
  <inkml:trace contextRef="#ctx0" brushRef="#br0" timeOffset="105420.01">26552 3455 4589 0,'-13'-19'-21'0,"-1"3"84"0,3 7 48 16,2-2 70-16,-2 2 104 0,6 2 69 16,-2 3 31-16,1-2 0 0,-1-1-25 0,7 7-30 15,-5-8-37-15,5 8-32 0,-4-9-28 0,4 9-34 16,22-12-60-16,-1 5-95 15,3 0-99-15,15 2-168 0,4-1-161 0,14 0-187 16,4 1-251-16,-7 5-49 0,-5 2 92 16,1 3-747-16,-11 3-970 0</inkml:trace>
  <inkml:trace contextRef="#ctx0" brushRef="#br0" timeOffset="105839.81">27072 3709 4436 0,'-11'13'116'0,"-1"-3"23"15,4-1 30-15,3 0 68 0,-1-4 74 0,3 0 31 16,3-5-8-16,-7 7-28 0,7-7-25 16,0 0-24-16,0 7-25 0,0-7-21 0,0 0-23 15,0 0-18-15,31-11-19 0,-19 3-22 16,2-2-12-16,0-4-52 0,-3-3-65 16,2-9 0-16,-4 4 0 0,-4-1 0 0,-1-1 0 15,-4-2 0-15,0-10 0 0,-6 2 0 16,1 0 0-16,-5-2 0 0,-2 5 0 0,0 0 0 15,1 11 0-15,4 4 0 16,-2 5 0-16,2 1 0 0,2 0 0 0,-3 3 0 0,5 1 0 16,3 6 0-16,-10-7 0 0,10 7 0 15,0 0 0-15,0 0 0 0,0 0 0 16,29-4 0-16,-9 4 0 0,9-1 0 0,1 1 0 16,15 0 0-16,-5-3 0 0,-8 6 0 15,-5-2 0-15,-2 5 0 0,-1-3 0 16,-3 4 0-16,-2 1 0 0,0 5 0 0,-2 0 0 15,5 6 0-15,-8-2 0 0,-3-2 0 16,1 4 0-16,0-1 0 0,-3 0 0 0,1 1 0 16,-3-1 0-16,3-1 0 0,-2-4 0 15,-1 1-361-15,2-2-443 0,1-2-150 0,0-3 98 16,1-4-918-16,0-1-1204 16</inkml:trace>
  <inkml:trace contextRef="#ctx0" brushRef="#br0" timeOffset="106989.82">27910 3334 5281 0,'-6'-8'124'0,"2"3"41"0,4 5 64 0,-9-7 56 0,9 7 36 0,-6-3 8 0,6 3-21 0,0 0-27 16,0 0-30-16,0 0-13 0,0 0-17 0,-4 17-63 16,8-7-158-16,-1 1 0 15,-3 1 0-15,1 1 0 0,-2 1 0 0,-2-1 0 16,-1 2 0-16,-1 1 0 0,-7 0 0 0,0 3 0 15,-8-1 0-15,-1 2 0 16,0-7 0-16,4-4 0 0,1-4 0 0,3-3 0 16,-1-4 0-16,2-5 0 0,-1-8 0 15,-1-11 0-15,6-8 0 0,7-2 0 0,1 6 0 16,1 3 0-16,3 5 0 0,0 0 0 16,-2 5 0-16,-1 6 0 0,1 1 0 15,5 5 0-15,-7 5 0 0,11 0 0 0,-11 0 0 16,16 14 0-16,-2-2 0 0,-3 5 0 15,13 5 0-15,-5 0 0 0,-2-1 0 16,-2-4 0-16,-2-3 0 0,-2-4 0 0,-1-2 0 16,0 1 0-16,-3-4 0 0,1 0 0 15,-2-1 0-15,-6-4 0 0,15 1 0 16,-15-1 0-16,23-17 0 0,-7 3 0 0,0-10 0 16,5-3 0-16,-2 2 0 0,-2 2 0 15,-6 6 0-15,0 5 0 0,-4 2 0 16,-1 1 0-16,-1 4 0 0,-1 1 0 15,-4 4 0-15,0 0 0 0,14 14 0 0,-11-4 0 16,3 4 0-16,-1 3 0 0,4 2 0 0,0 0 0 16,-2 0 0-16,4-2 0 0,3 1 0 15,-1-5 0-15,-1-3 0 0,3-1 0 16,-1-6 0-16,3-4 0 0,2-3 0 16,11-10 0-16,1-2 0 0,5-11 0 0,-4-11 0 15,2-6 0-15,1-2 0 0,-5-7 0 16,-1-5 0-16,-4-3 0 0,-4-2 0 0,-3-4 0 0,-2 6 0 15,-3 4 0-15,-6 17 0 16,2 6 0-16,-7 10 0 0,-2 7 0 16,-4 10 0-16,-4 9 0 0,8-2 0 15,-33 32 0-15,6 4 0 0,4 8 0 0,-1 10 0 16,7 5 0-16,2 11 0 0,6 28 0 0,20 3 0 16,12 3 0-16,15 4 0 0,5-2 0 15,5 1 0-15,-4-6 0 0,-6-7 0 0,-10-8 0 16,-8-26 0-16,-11-2 0 0,-7-13 0 15,-2-4 0-15,-8-6 0 0,-5-6 0 0,-4-7 0 16,-6-3 0-16,-1-10 0 0,-3-7 0 16,-3-2 0-16,-13-6 0 0,-10-13 0 15,3-7 0-15,-1-1 0 0,5-6 0 0,9-1 0 16,2 2 0-16,14 4 0 0,5-1 0 16,7 0 0-16,7 1 0 0,6 6 0 0,3-6 0 15,13-1 0-15,7-3 0 0,12-3 0 0,9 2 0 16,8-4 0-16,12-8 0 15,6-2 0-15,5-2 0 0,0 0 0 16,-4-5 0-16,-5 0 0 0,-3-1 0 16,-10-2 0-16,-17 13 0 0,-4 3 0 0,-10 6 0 15,-8 6 0-15,-5 4 0 0,-7 5 0 16,-4 6 0-16,-4 1 0 0,-4 4 0 0,-3 2 0 0,-4 6 0 16,-7 2 0-16,-3 8 0 15,-7 5 0-15,-1 3 0 0,3 4 0 0,6 2 0 16,0 0 0-16,7 0 0 0,7-3 0 15,3-2 0-15,5 0 0 0,3-2 0 0,8-1 0 16,11 3 0-16,4-4 0 0,10-1 0 0,0-7 0 16,9-7 0-16,-4-3 0 0,6-3 0 15,-10-3 0-15,1-2 0 0,-2-2 0 16,-5 0 0-16,-10 3 0 0,-3 2 0 16,-4 4 0-16,-3-1 0 0,0 1 0 0,-4 2 0 15,0 0 0-15,-7 3 0 0,14-3 0 0,-14 3 0 16,10 7 0-16,-5 2 0 0,-1 0 0 15,-1 5 0-15,6-1 0 0,0 3 0 0,2 1 0 16,-1 0 0-16,5-1 0 16,6 3 0-16,0-3 0 0,-2-3 0 15,-1-2 0-15,-2-3 0 0,0 2 0 0,1-5 0 16,-4-2 0-16,0-1 0 0,1 0 0 16,-1-1 0-16,-4-2 0 0,-9 1 0 0,22 0-535 0,-22 0-485 0,0 0-1237 15,9 5-1658 1</inkml:trace>
  <inkml:trace contextRef="#ctx0" brushRef="#br0" timeOffset="110060.43">26358 9672 632 0,'13'-3'301'0,"-8"1"-75"15,-5 2-50-15,16 0-8 0,-16 0 12 0,15-4 25 0,-7 4 10 0,-8 0 13 0,11-3 7 16,-11 3 12-16,11-3 3 0,-11 3-2 0,10-4-3 16,-10 4-10-16,10-3-16 15,-10 3-17-15,7-2-18 0,-7 2-20 0,5-4-15 0,-5 4-14 16,0 0-15-16,0 0-13 0,11-2-8 0,-11 2-11 15,0 0-8-15,0 0-7 16,0 0-6-16,0 0-6 0,0 0-7 0,0 0-3 16,0 0-10-16,0 0-2 0,-36 2-6 15,18 4-3-15,-3 1-3 0,-10 5-3 0,3 0 0 16,2 0-6-16,5 2 0 16,3-4-2-16,1 1-1 0,4 0-4 0,1-1 1 15,5 1-2-15,2 1 3 0,5-2 2 0,1 2 0 0,7 0 2 16,5 3-2-16,13 3 5 15,-1 0-5-15,8 1 4 0,-5 0-5 0,5 1 3 16,-1-2-1-16,-5-1-5 16,-2 2 6-16,-7-4 3 0,-4-1 5 0,-3 0 14 0,-2-2 21 15,-4 1 15-15,-3-1 24 16,-2-1 0-16,-7-1 1 0,2 3 2 0,-4 0-11 16,-7 1-6-16,-1-5-1 15,-8 7-10-15,4-4-12 0,1-3-13 0,-1-3-3 0,4 0-9 16,-2-1 1-16,1-5-13 0,1 2 6 0,5-2-4 15,12 0-14-15,-25-7-31 16,12 1-40-16,4 0-59 0,4-1-78 0,-4-2-119 0,8-1-148 16,1-2-192-16,1 0-157 15,10-7 83-15,3-5-663 0,9 0-844 0</inkml:trace>
  <inkml:trace contextRef="#ctx0" brushRef="#br0" timeOffset="110310.35">26752 9505 3840 0,'-2'-13'-13'0,"2"3"28"0,-1 2 21 0,-4 4 29 0,5 4 53 0,0 0 44 0,-11 15 19 0,5 1 7 15,3 8 7-15,-1 11 2 16,-3 4-3-16,7 2 6 0,0 3-7 0,5 0-20 16,-1 0-16-16,1 10-15 0,3-11-11 15,-1 7-15-15,1-11-13 0,0-1-7 16,1-3-6-16,-4-3-20 0,-1-8-47 15,1-1-50-15,-1-8-70 0,-3 2-83 16,-1-3-116-16,4-4-98 0,-4-1-114 0,-2-4-212 16,2-5 30-16,0 0 66 0,0 0-443 15,0 0-538-15</inkml:trace>
  <inkml:trace contextRef="#ctx0" brushRef="#br0" timeOffset="110463.16">26663 10031 2827 0,'-11'-7'76'0,"4"1"69"0,1 1 35 0,1 0 37 16,5 5 43-16,-7-7 18 0,7 7 6 0,-7-5-20 15,7 5-23-15,0 0-19 0,0 0-21 16,0 0-20-16,23-12-15 0,-2 9-26 0,15-2-64 16,2 2-92-16,5-1-144 0,0 0-198 15,1 1-242-15,-2-2-106 0,0-1 76 16,-4 2-488-16,-10 0-588 0</inkml:trace>
  <inkml:trace contextRef="#ctx0" brushRef="#br0" timeOffset="110796.72">27192 9973 3162 0,'0'0'32'0,"0"0"15"0,-9 6 25 16,9-6 47-16,0 0 34 0,0 0 13 15,0 0 3-15,0 0 2 0,0 0-7 0,13 7-17 16,-13-7-12-16,23 0-12 0,-10-2-12 16,4-1-8-16,0 0-11 15,0-2-9-15,0-3-10 0,-1 1-5 0,-3 0-1 0,-1 1 0 16,-5-1 8-16,-1 0 3 0,-5 0-9 15,-1 7 1-15,-1-12-7 0,-9 7-10 16,-1 2-3-16,-4 1-1 0,-7 4-8 16,-14 2 1-16,4 5 6 0,-2 2 8 0,0 3 3 15,5 2 8-15,0 2 0 0,6 2 11 16,5 2 7-16,0 0-4 0,11-1 19 0,1-1-11 16,4-4-1-16,8 4-8 0,1-2-3 15,13 4-8-15,2-1-9 0,7-2-6 0,1-5-22 16,4-1-63-16,1-1-77 0,7-2-110 0,-2-4-144 15,-4-6-141-15,4-2-158 16,0-2-105-16,-6-6 75 0,0 0-589 0,-5-4-740 0</inkml:trace>
  <inkml:trace contextRef="#ctx0" brushRef="#br0" timeOffset="111929.7">27744 9499 220 0,'-1'-16'440'0,"-1"5"-151"0,2-1-59 0,-2 1-19 0,2 4-13 0,0-3-9 0,-2 3-19 16,2-1 17-16,-2 1 2 0,-1-2 9 0,3 2 6 0,-2 1 12 16,2 6-4-16,0-13-2 15,-1 9-7-15,1 4-13 0,-2-9-21 0,2 9-21 0,0 0-15 16,0 0 25-16,0 0 19 0,-11 24 22 15,3 7-1-15,0 8 2 0,2 4 17 16,-1 12 22-16,2 4 6 0,1 4 1 0,2 4-13 16,2 2-7-16,4 0-16 15,-1 1-17-15,5 1-21 0,-3-1-15 16,4-6-13-16,-6-1-14 0,5-4-12 0,-6-3-15 16,-1-15-11-16,3 1-3 0,-2-6-13 15,-2-9-7-15,2-3-6 0,-2-4-32 0,0-2-31 0,0-5 0 16,0-1 0-16,0-1 0 15,0-1 0-15,0-4-36 0,2 1-165 0,-2-7-107 0,0 0-127 16,0 0-127-16,0 0-155 16,0 0-116-16,0 0 88 0,-10-30-736 0,9 16-928 15</inkml:trace>
  <inkml:trace contextRef="#ctx0" brushRef="#br0" timeOffset="112209.8">27689 10031 4055 0,'0'-16'-58'0,"0"4"45"16,2 2 38-16,0 1 35 0,1 3 34 0,6-1 23 16,2-1 18-16,2 2 4 15,6 0-2-15,0 5-7 0,4 1-10 16,2 1-12-16,0 3-7 0,-2 1-9 16,-3 4-10-16,-1 1 1 0,-8 0-4 0,3 2 5 0,-6 0 1 15,-5 3 4-15,-3-3-3 0,-5 3 2 0,-4 0-9 0,-13 4-11 16,-3 0-5-1,0-2-4-15,-3-2-3 0,-5-1-18 16,5-2 4-16,4-5-18 0,4-4-34 0,4 1-47 16,0-1-67-16,3-1-90 0,3-6-121 0,10 4-122 15,-15-13-198-15,13 1-44 16,8-4 84-16,1-5-467 0,11-6-553 0</inkml:trace>
  <inkml:trace contextRef="#ctx0" brushRef="#br0" timeOffset="112445.66">28281 9613 3251 0,'4'-14'129'0,"-1"3"37"16,-2 2 35-16,1 2 32 15,-2 1-1-15,0 6-9 0,0 0-4 0,0 0 44 0,0 0 33 16,0 26-14-16,0-6-15 16,0 6-15-16,2 10-19 0,2 5-18 15,1 0-24-15,-1 4-18 0,3 8-15 16,2-10-13-16,2 8-17 0,-6-12-14 0,3 2-12 15,-2-6-14-15,2-1-58 0,-5-1-56 16,1-7-76-16,-2-4-91 0,0-4-108 0,0-2-147 16,-2 1-167-16,0-3-203 0,-4-2 66 15,0 2 81-15,-1 0-576 0,-5 3-707 0</inkml:trace>
  <inkml:trace contextRef="#ctx0" brushRef="#br0" timeOffset="113045.08">27895 11334 3836 0,'-2'-14'185'0,"4"2"14"0,2 0-1 0,1 2 39 0,4-1 31 0,2 0 21 0,-2 0-10 0,4 2-27 16,-1 2-18-16,3 3-29 15,-2 2-21-15,0 4-10 0,3 4-2 16,-3 6 3-16,1 4 5 0,-9 6 7 0,1 11 13 16,-8-4 0-16,-2 9 4 0,-4-1 18 0,-3-2-111 15,4-3-111-15,1-4 0 16,0-8 0-16,4-1 0 0,2-3 0 0,0 2 0 0,8-4 0 16,-1-2 0-16,10-2 0 15,4-1 0-15,6-4 0 0,4-3 0 0,6-4 0 16,6-5 0-16,-1-1 0 0,7-10 0 0,-1 0 0 15,-2 1 0-15,-12 5 0 16,-4-1-238-16,-6 5-803 0,-4 3 108 0,-4 5 88 16,-5 1-901-16,-4 4-1178 15</inkml:trace>
  <inkml:trace contextRef="#ctx0" brushRef="#br0" timeOffset="113880.08">27927 12327 4696 0,'0'0'-74'0,"-17"0"48"0,17 0 55 0,0 0 68 0,0 0 54 0,-15-4 34 0,15 4 13 16,0 0 1-16,-6-8-17 0,6 8-5 15,2-9-2-15,-2 9-4 0,9-14-1 0,1 9-28 16,4-2-14-16,0 0-10 0,2 0-15 16,1 2-10-16,2 2-6 0,-2 1-12 15,4 2-10-15,-3 0-10 0,0 4-2 0,0 1-7 16,-2 0-5-16,2 4-2 16,-5-1-2-16,-1 5 3 0,-5-2 4 0,-1 3 15 0,-5 1 28 15,-1 2 22-15,-3 1 6 0,-5 1 9 16,-6 9 10-16,2-3-67 0,-3-1-67 0,1-6 0 15,5-4 0-15,-1-2 0 16,4 0 0-16,0-4 0 0,1 1 0 0,3-3 0 16,-2 0 0-16,4-6 0 0,-1 10 0 15,1-10 0-15,3 11 0 0,3-4 0 0,3-1 0 16,-2 1 0-16,5 2 0 0,-1 0 0 16,3 1 0-16,1 0 0 0,1 2 0 15,-5-4 0-15,-2 3 0 0,1-2 0 0,-2-1 0 16,-1-1 0-16,-3 1 0 0,-1-1 0 0,-1 0 0 15,-2 0 0-15,0-7 0 0,-2 15 0 16,-5-6 0-16,-2 0 0 0,-5-1 0 16,-3-1 0-16,-4 0 0 0,-2 1 0 15,-1-6 0-15,-3 4 0 0,2-5 0 0,0-1 0 16,4 0 0-16,-5 0 0 0,5-1 0 16,2 1 0-16,0 0 0 0,2 1 0 0,0 4 0 15,-1 0-114-15,4 2-932 0,0 2 107 16,1 1 89-16,1 6-933 0,3 2-1212 15</inkml:trace>
  <inkml:trace contextRef="#ctx0" brushRef="#br0" timeOffset="114379.9">27847 13605 4600 0,'-4'-8'24'15,"4"8"56"-15,-2-8 37 0,2 8 42 0,0 0 54 0,-3-9 51 0,3 9 13 0,0 0-19 0,0 0-26 0,-2-7-22 0,2 7-15 16,0 0 14-16,0 0-2 15,0 0-19-15,11 27-16 16,-6-20-12-16,6 5-6 0,0-1-14 0,3 0-7 16,-2 0-17-16,5 0-33 0,-1-5-83 0,0 1 0 15,-2-3 0-15,1-1 0 0,1-6 0 16,3 0 0-16,1-3 0 16,4-4 0-16,2-6 0 0,-1-1 0 0,-3-4 0 0,0 3 0 15,-5 0 0-15,-6 5 0 0,-1 2 0 0,0 3 0 16,-5 1 0-16,5 0 0 0,-7 4 0 15,-3 3 0-15,0 0 0 16,0 0 0-16,9 17 0 0,-12-5 0 0,3 3 0 16,-2 4 0-16,-2 3 0 0,2 3 0 15,-1 7 0-15,1-3 0 0,-4 4 0 0,3 3 0 16,-1-9 0-16,-3 7 0 0,4-6 0 16,-5 4 0-16,5-4 0 0,-1-6-214 0,-8 9-513 15,1-5-228-15,0 2 82 0,-5-3 96 16,5 3-803-16,2 1-1021 0</inkml:trace>
  <inkml:trace contextRef="#ctx0" brushRef="#br0" timeOffset="114789.74">28118 14400 4131 0,'0'0'-50'0,"9"-7"46"0,-4 1 32 0,4 0 30 16,-2-3 34-16,0 5 35 0,1-4 21 0,-2 3 6 0,2 1 3 15,-8 4 1-15,11-8 9 16,-11 8 6-16,5-5 3 0,-5 5 5 0,0 0 4 16,7-5 17-16,-7 5 6 15,0 0 7-15,0 0-14 0,-32 15 2 16,14-6-3-16,0 3 3 0,0 0-6 16,0 0-12-16,5 0-16 0,1-2-5 0,1 0-5 15,6 1-155-15,-3 1-4 0,3-2 0 0,2 0 0 0,3 3 0 16,0-2 0-16,5 1 0 15,-2 2 0-15,7 4 0 0,1-2 0 16,1 3 0-16,2 5 0 0,8 0 0 16,-1 0 0-16,-1 2 0 0,2-4 0 0,-3 1 0 15,-4-6 0-15,-4-4 0 0,-3-3 0 16,0 1 0-16,-3-3 0 0,1 1 0 0,-5-2 0 16,4-1 0-16,-5-6 0 15,2 11 0-15,-2-11 0 0,-8 12 0 0,-2-7 0 16,1 2 0-16,-7-4 0 0,0 3 0 15,-7-1 0-15,-10 3 0 0,-1 3 0 0,0 2-240 0,-3 0-651 16,-5 9-69-16,6 1 99 0,2 5-921 16,9-6-1211-16</inkml:trace>
  <inkml:trace contextRef="#ctx0" brushRef="#br0" timeOffset="115180.16">28096 15269 4964 0,'4'-7'32'0,"-4"7"14"0,3-5 8 0,-3 5 46 0,0 0 72 0,0 0 75 0,-16 22 18 16,5-5-7-16,-8 13-12 15,-5 9-8-15,0 5-3 0,1 5-4 0,0 2-9 0,4-1-13 16,0 1-16-16,6-3-17 15,5-6-12-15,3-4-25 0,3 0-139 0,2-7 0 16,0-7 0-16,3-6 0 0,1-1 0 0,2-6 0 16,6 0 0-16,-1-8 0 0,2-1 0 15,2-6 0-15,2-1 0 0,-1-3 0 0,-1-2 0 16,-2 1 0-16,-3-3 0 0,0 0 0 16,-5 1 0-16,-3-2 0 0,-2 1 0 15,-3 2 0-15,-8-2 0 0,-2 0 0 0,-2 0 0 16,-9-5 0-16,2 5 0 0,3-1-194 15,-8-2-419-15,3-2-189 16,-3 0-105-16,1-2 88 0,1 2-833 0,2-2-1088 0</inkml:trace>
  <inkml:trace contextRef="#ctx0" brushRef="#br0" timeOffset="117300.1">28817 10446 4065 0,'-2'-7'-287'0,"2"-1"42"0,0 8 33 0,-5-11 25 0,8 4 39 0,-1 0 24 16,0-2 24-16,2 1 18 0,-3-1 27 0,5 1 29 15,-4-1 19-15,2 2 22 0,-3-1 18 16,1-1 21-16,3 2 14 0,-3-1 16 0,0-1 11 16,-2 1 9-16,1 1 15 0,-1 7 8 15,4-14 6-15,-4 7 6 0,0 1-2 0,0 6-1 16,2-11 0-16,-2 11 0 0,2-9-4 16,-2 9-6-16,2-10-3 0,-2 10-6 15,0-7-14-15,0 7-10 0,0 0-10 0,1-8-11 16,-1 8-4-16,0 0-6 0,0 0-7 15,0 0-6-15,0 0-3 0,0 0-2 16,10 22-1-16,-7-9 0 0,4 5 5 16,-2 4 11-16,3 9 12 0,-1 5 1 0,3 2-1 15,-2 0 3-15,-1 3-9 0,-1 1 8 16,4 10 1-16,-6-8 1 0,1 10 0 16,-1 2 1-16,-4-10 6 0,2 1-10 0,-4 11-8 15,2-1-1-15,-2-11 4 0,2 2-9 0,-2-4 6 16,2 1 4-16,-2 2-3 0,0-3-1 15,1 1-3-15,1 1-10 0,-2-1 14 0,2-1 3 16,0 1 2-16,0-2 0 0,0 0-9 16,0-2-4-16,-2 1 1 0,0-2-10 15,2 0 0-15,-2-1-4 0,4 0-7 16,-7-3 1-16,5 2-7 0,-1-1 20 16,1-1 12-16,-2-6-4 0,2-4-7 15,0 1-4-15,-2-3-6 0,2 1-3 0,0 0-5 16,0-5-1-16,0 1-1 0,0-2-4 15,-2-1-1-15,2 2-18 0,0-4-9 0,0 4 0 16,0-4 0-16,-2 2 0 0,2 1 0 16,-4 0 0-16,4 2 0 0,-1 0 0 15,-3 0 0-15,2 1 0 0,-2 0 0 16,3-3 0-16,-4 4 0 0,3-1 0 0,-2 0 0 16,2 0 0-16,2-2 0 0,-1 1 0 0,-1-2 0 0,2 0 0 15,0 2 0-15,0-3 0 0,-2 2 0 16,2 1 0-16,-2 1 0 0,2-3 0 15,-4 1 0-15,4 2 0 0,-1 2 0 0,-3 0 0 16,2 0 0-16,-3 2 0 0,4-2 0 16,-3 0 0-16,2 0 0 0,-2 0 0 0,2 2 0 15,1-2 0-15,-1 1 0 16,0-1 0-16,0 1 0 0,2-1 0 0,-2-1 0 0,0 2 0 16,1-1 0-1,-1-1 0-15,0 0 0 0,-1-1 0 0,-1 2 0 0,3-2 0 16,-1 1 0-16,-2 1 0 15,0-1 0-15,2 0 0 0,2 0 0 0,-1 2 0 16,-3-1 0-16,2 2 0 0,0-1 0 16,-1-1 0-16,3 1 0 0,0 0 0 0,-1 1 0 15,-1-3 0-15,2 4 0 0,-2-4 0 0,2 1 0 16,-2 1 0-16,0-6 0 16,0-1 0-16,2 1 0 0,-1 0 0 0,-1 0 0 15,0 0 0-15,0 0 0 0,-2-1 0 0,2 2 0 16,2-3 0-16,-1 1 0 0,-1 0 0 15,0-2 0-15,-1 2 0 0,1-3 0 0,0 1 0 16,2 1 0-16,-1-3 0 16,-1 1 0-16,2-1 0 0,-2 0 0 0,0-1 0 15,0 5 0-15,0-4 0 0,0 2 0 16,1-2 0-16,-1-1 0 0,2 1 0 16,-2 0 0-16,0 1 0 0,2 1 0 0,0-2 0 0,-2 3 0 0,2-2 0 15,0 1 0-15,-2-1 0 16,2 0 0-16,0 0 0 15,0 1 0-15,0 0 0 0,0 2 0 0,0-2 0 16,-2 1 0-16,0 0 0 0,2-1 0 16,0 1 0-16,-2-3 0 0,2 0 0 15,0 1 0-15,-2-1 0 0,2 1 0 0,0-1 0 0,0-1 0 16,-2 1 0-16,2 0 0 16,0-1 0-16,0 1 0 0,0 0 0 0,0 0 0 15,0 0 0-15,-2-1 0 0,2 1 0 0,0-1 0 16,0 1 0-16,0 1 0 0,0 0 0 15,0-2 0-15,0 1 0 0,0-1 0 16,0 0 0-16,0-2 0 0,0 3 0 0,0-2 0 16,0 0 0-16,0 0 0 15,-1 0 0-15,2 2 0 0,-1-2 0 0,-1 2 0 16,1 2 0-16,-2-2 0 0,2 4 0 16,-2-1 0-16,0 0 0 0,0 0 0 0,0-1 0 15,0 1 0-15,2-3 0 0,-1 2 0 16,-1 2 0-16,0-1 0 0,2 0 0 0,-3 2 0 15,1-2 0-15,0 2 0 0,1 2 0 16,1-3 0-16,-2 2 0 0,2 2 0 0,0 1 0 16,0 3 0-16,0-2 0 0,0 2 0 15,0-2 0-15,2 1 0 0,-2 0 0 16,1-5 0-16,-1 1 0 0,0-2 0 16,0 0 0-16,0-2 0 0,4 0 0 0,-4-3 0 15,0 0 0-15,0-3 0 0,0 1 0 0,3-1 0 16,-3 1 0-16,2-4 0 0,-2 3 0 15,0-1 0-15,0 0 0 0,0-1 0 0,0 1 0 16,0-3 0-16,0 2 0 16,0-1 0-16,0 1 0 0,2-5 0 0,-2-4 0 0,-2 13 0 15,2-6 0-15,0-7 0 16,2 9 0-16,-2-9 0 0,0 6 0 16,0-6 0-16,0 5 0 0,0-5 0 0,0 0 0 0,1 7 0 15,-1-7 0-15,0 0 0 0,0 0 0 0,0 7 0 16,0-7 0-16,0 0 0 15,0 0 0-15,0 0 0 0,0 0 0 0,0 0 0 16,-12 3-262-16,12-3-769 0,0 0 91 16,0 0-1086-16,0 0-1442 0</inkml:trace>
  <inkml:trace contextRef="#ctx0" brushRef="#br0" timeOffset="117749.78">28419 15665 5158 0,'-8'-9'-49'0,"8"9"94"0,-6-6 41 0,6 6 42 0,-9-7 44 0,5 0 64 0,0 2 45 15,4 5 29-15,-5-15 12 0,3 11-6 0,2 4-13 0,-7-8-9 16,7 8-6-16,-1-9 1 15,1 9-277-15,-4-7-12 0,4 7 0 0,0 0 0 16,0 0 0-16,0 0 0 0,0 0 0 0,0 0 0 16,0 0 0-16,23 27 0 0,-8-3 0 15,0 0 0-15,7 0 0 16,-2 4 0-16,-1-1 0 0,5-1 0 0,-4-2 0 0,1 0 0 16,-3-4 0-16,-2-2 0 0,-7-4 0 15,4-5 0-15,-4 0 0 0,0-2 0 16,1-1 0-16,-1-5 0 0,-9-1 0 0,24-3 0 15,-12-5 0-15,6-4 0 0,0-10 0 16,2-7 0-16,-1-16 0 0,2-7 0 0,-4-11 0 16,0-3 0-16,-5-1 0 0,-1 6 0 0,1 7 0 15,-7 17 0-15,1 4 0 16,-2 9 0-16,-3 5 0 0,-2 7 0 16,-3 2 0-16,-3 8 0 0,-2 2 0 15,9 0 0-15,-20 10-295 0,10-1-705 0,-1 1 58 0,0 2 102 16,-1 5-899-16,-1 9-1172 0</inkml:trace>
  <inkml:trace contextRef="#ctx0" brushRef="#br0" timeOffset="121620.29">28580 13283 4390 0,'11'-3'-199'0,"-11"3"33"0,7-3 20 0,-7 3 24 0,6-6 29 0,-6 6 51 0,9-9 42 0,-9 9 55 0,3-4 31 16,-3 4 24-16,6-7 11 0,-6 7 14 15,0 0 7-15,5-9 9 0,-5 9 10 16,0 0 6-16,1-7 1 0,-1 7-1 16,0 0-9-16,0 0 5 0,0 0-15 0,0 0-10 15,0-10-11-15,0 10-17 0,-12-5-6 16,12 5-17-16,-14-5 3 0,3 1-19 0,-3-1-6 15,0 2-6-15,-5 0-9 0,2 0 3 16,-8 1-9-16,-1-2-5 0,-3 0-12 0,1 2 8 16,-10-1-1-16,3 3-7 0,6-2 1 15,0 2 4-15,-12 2-7 0,-1 0-3 0,5-1 1 16,-4 3 1-16,3 0-3 0,2-1 4 16,0 2 2-16,5 0-1 0,5-2 7 15,-1 0 5-15,0 1 1 0,0 0 9 0,0 1-11 16,3-1-3-16,-11 2-3 0,1-1-3 15,7 2 1-15,5 0 2 0,-1-2-7 0,0 4-4 16,-8 1 1-16,9-1 2 16,-6 2-4-16,1 2-3 0,-2 1 5 0,2-1 4 0,4 2 1 15,5-3 5-15,-7 6 5 16,2 0 2-16,2 2-5 0,0 0 3 16,7-3 3-16,-2 4 1 0,0 2 5 15,3-2-3-15,6-2-1 0,-7 7 3 0,5-2-4 0,1-3 9 16,4 1-4-16,0 0 3 0,0 0-1 15,2 4-20-15,4-2-27 0,2 4 0 0,1 4 0 16,4-1 0-16,0 1 0 0,2 3 0 0,3-4 0 16,4-1 0-16,4 1 0 15,-1-3 0-15,8 5 0 0,3-4 0 0,2-2 0 0,2-3 0 16,4-3 0 0,4-3 0-16,-4-6 0 0,4-3 0 0,13-2 0 0,-6-4 0 15,1-1 0-15,4-2 0 0,6-2 0 0,1-2 0 16,-2 0 0-16,-5-3 0 0,4-2 0 15,-5 1 0-15,2-2 0 0,-3 1 0 0,-5-3 0 16,-7 1 0-16,7-5 0 16,-1-2 0-16,-2 0 0 0,-4-1 0 0,0-2 0 15,-12 4 0-15,3-2 0 16,-7 2 0-16,5-2 0 0,-6 0 0 0,0-1 0 16,-1-1 0-16,-1-3 0 0,-2 0 0 15,-4-4 0-15,-2-1 0 0,-2-3 0 0,-2-4 0 16,-4-3 0-16,-7 0 0 0,-6-2 0 15,-9-12 0-15,-7 1 0 0,-2 0 0 16,-13 2 0-16,-4 5 0 0,-4 4 0 0,-27-2 0 0,10 18 0 16,-3 4 0-16,-9 9 0 15,-6 6 0-15,-4 7 0 0,-1 7 0 0,1 1 0 0,-19 10 0 16,13 3 0-16,19 1 0 16,-8 7-80-16,18-2-614 0,2-3-219 0,3 1 12 0,7 2 106 15,3-2-840 1,3 1-1074-16</inkml:trace>
  <inkml:trace contextRef="#ctx0" brushRef="#br0" timeOffset="122094.99">25586 14041 4676 0,'2'-19'-87'0,"0"0"54"0,-2 2 55 0,2 4 51 0,0-1 50 0,0 2 48 0,-1 1 31 0,-1 1 6 0,0 2-23 0,0 8-26 16,6-5 20-16,-6 5 27 16,10 19 5-16,-2 13-9 0,1 7-10 0,5 15-24 15,-3 4-16-15,0 2-8 0,5 1-19 0,-5-2-12 16,2 1-15-16,0-5-8 0,-2-4-12 15,1-11-4-15,-2-4-13 0,-3-4-27 0,0-6-33 16,-4-7-49-16,3-4-41 0,-4-4-32 16,-1-1-37-16,3-5-69 0,-4-5-77 15,0 0-57-15,0 0-38 0,12-28-29 0,-12 3-38 16,0-16-37-16,-3-16-69 16,0-8-36-16,-7-6 4 0,-4-22-396 0,-6 0-475 15</inkml:trace>
  <inkml:trace contextRef="#ctx0" brushRef="#br0" timeOffset="122201.27">25689 13798 2693 0,'-7'-40'-41'0,"1"8"27"0,-2 6 27 15,4 3 36-15,-2 3 26 0,3 3 19 0,-1 2 0 16,-2 1-6-16,6 4-9 0,-3-2-15 16,1 5-12-16,2 1-12 0,0 6-37 15,5-5-53-15,-5 5-86 0,0 0-133 16,27 14-233-16,-12-2 13 0,6 9-138 16,1 1-125-16</inkml:trace>
  <inkml:trace contextRef="#ctx0" brushRef="#br0" timeOffset="122509.83">26230 13755 2168 0,'8'3'322'0,"-8"-3"3"0,-2 15 24 15,0-1 21-15,2 5 15 0,-4 5 27 0,2 12-16 16,2 4-32-16,0 1-36 16,2-2-33-16,2 2-25 0,-4 0-24 0,5-6-31 15,1-2-21-15,-2-6-18 0,-2-4-16 0,1-8-17 0,0-2-12 16,-1-1-9-1,0 1 15-15,0-5 32 0,-1-3 10 0,-1-5-20 16,0 0-15-16,0 0-112 0,0 0-32 16,-5-51 0-16,0 8 0 0,3-15 0 0,-1-8 0 0,1-7 0 15,0-10 0 1,-2-26 0-16,4 3 0 0,2 23 0 0,4 9 0 0,-1 11 0 16,2 10 0-16,-4 18 0 15,3 10-210-15,-1 7-170 0,1 9-75 0,2 4-62 0,0 5-76 16,-8 0-147-16,13 11-42 0,-1 5 90 0,2 9-608 15,0 8-758-15</inkml:trace>
  <inkml:trace contextRef="#ctx0" brushRef="#br0" timeOffset="122690.11">26146 14240 3964 0,'-13'10'157'0,"5"-1"30"0,1-2 49 0,3-5 81 0,4-2 16 15,0 0-17-15,0 0-32 0,0 0-26 0,0 0-32 16,0-24-21-16,11 8-26 15,8-4-33-15,6-1-70 0,2 0-72 0,2 2-118 16,3 2-140-16,0 2-161 16,-1 1-192-16,-1 4-188 0,-6 3 80 15,-1 2 73-15,-1 3-496 0,-1 2-606 0</inkml:trace>
  <inkml:trace contextRef="#ctx0" brushRef="#br0" timeOffset="123000.07">26700 13926 3619 0,'-15'-1'277'0,"4"2"-6"0,11-1 6 15,0 0 17-15,-20-3 19 0,18-1-28 16,2 4-34-16,0-10-25 0,7 2-23 16,8-6-28-16,8-3-51 0,4-2-86 15,5 2-122-15,-3-1-140 0,1 2-186 0,-3 0-233 16,-1 3-112-16,-7 2 90 0,-3 4-550 15,-3 4-678-15</inkml:trace>
  <inkml:trace contextRef="#ctx0" brushRef="#br0" timeOffset="123190.22">26641 14218 3807 0,'-7'10'261'0,"0"-2"2"0,0-4 18 15,2 0 44-15,5-4 28 0,0 0 4 16,0 0-34-16,0 0-32 0,0 0-32 0,0 0-30 15,37-26-39-15,-6 6-86 16,-1 0-120-16,3 3-141 0,0 0-154 0,-2 3-195 16,1-3-278-16,-6 4 12 0,-3 2 84 0,-2 2-608 15,-6 5-753-15</inkml:trace>
  <inkml:trace contextRef="#ctx0" brushRef="#br0" timeOffset="123569.82">26360 14598 3847 0,'-36'13'57'0,"0"0"21"0,0-3 19 0,12 1 35 15,5-6 50-15,1 0 45 16,7-2 33-16,4-1 11 0,7-2-30 16,0 0-24-16,0 0-18 0,61-38-46 15,0 7-13-15,23-10-10 0,13-3-15 0,2-1-18 0,-6 0-47 16,-1 3-29-16,-6 1-48 15,-5 1-64-15,-24 10-78 0,-5 4-75 0,-7 2-72 0,-13 8-56 16,-5-1-57-16,-7 7-46 0,-9 1-91 0,-6 6-53 16,-2 3 49-16,-3 0-327 15,0 0-378-15</inkml:trace>
  <inkml:trace contextRef="#ctx0" brushRef="#br0" timeOffset="124423.2">27632 14452 2361 0,'3'-6'19'0,"4"-3"22"0,-5 1 10 0,-2 2 17 0,0 6 24 0,0-11 27 0,0 11 41 16,-5-9 16-16,5 9 17 0,-17-5 22 15,-8 12 32-15,-20 15 28 0,-10 14 25 0,-24 22 26 16,-6 14 18-16,-4 16 0 0,-33 37-4 15,9-2-6-15,10 3-9 0,30-30-7 16,12 0-3-16,9-6-15 0,13-5-21 0,17-20-21 0,8-3-29 16,8-3-67-16,6-11-162 15,4-4 0-15,5 8 0 0,5-5 0 16,-3-12 0-16,3-1 0 0,-3-3 0 16,0-4 0-16,0-7 0 0,-4-3 0 0,-3-3 0 15,-1-4 0-15,1-1 0 0,-2-1 0 0,-2 1 0 0,0-4-25 16,2 2-315-16,-2-7-59 0,-8 7-69 15,8-7-60-15,-7 4-70 0,7-4-109 0,-11 0-57 16,11 0 67-16,0 0-550 16,-18-7-707-16</inkml:trace>
  <inkml:trace contextRef="#ctx0" brushRef="#br0" timeOffset="124723.91">26519 15656 3582 0,'-11'-6'65'0,"6"0"7"16,5 6-4-16,0 0 24 0,0 0 66 0,-20 22 66 15,17 3 35-15,-1 9 23 0,4 6 4 0,4 0 2 0,7 10-12 16,4-3-19-1,9-5-21-15,3 0-23 0,6-6-16 16,5-6-20-16,6-2-18 0,-3-6-16 0,7-5-13 16,-10-6-26-16,2-3-31 0,-11-5-51 15,-3-1-63-15,-4-2-76 0,-3 2-75 16,-6-2-105-16,0 0-109 0,-1-2-110 0,-5-1-125 0,-7 3-118 16,0 0 69-16,4-3-570 0,-4 3-720 15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842.91333" units="1/cm"/>
          <inkml:channelProperty channel="Y" name="resolution" value="2949.324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8-23T03:53:20.03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2776 2352 2675 0,'6'-15'221'0,"-2"3"-92"0,0 1-3 0,0 1 16 0,-2 0-2 0,2-1 0 0,-3 3 20 0,1 0-14 15,-2 8-27-15,2-11-16 16,-2 11-11-16,0 0-5 0,0 0 35 16,0 0-3-16,0 0 3 0,4 40 1 15,-1-16-4-15,-1 10-5 0,3 2 4 0,2 2 2 0,-1-2-4 16,3 0-11-16,3-2-6 0,-1-2-4 15,4-4-5-15,1-2-1 0,1-4-5 16,2-1-7-16,0-6 5 0,-4-5-8 0,4 0-7 16,-2-8 2-16,2 0-14 15,1-4 0-15,0-3-5 0,9-5-8 0,-1-5-5 0,-1-3 0 16,-2 1-8 0,-2-4 5-16,-4 6-7 0,-4 1 5 0,-5 2 14 0,-1 2 14 15,-1 3-18-15,0 0-9 0,-3 1-7 0,2 2-13 16,-7 4 1-16,0 0-8 15,11-1 7-15,-11 1-5 0,0 0-2 0,9 17 7 0,-4-6-1 16,-1 0 3 0,3 3 2-16,0 1-4 0,-1 0-6 0,-1 1-2 0,1-2-2 15,-1-1-2-15,0 1-14 16,0-2-38-16,-1-2-43 0,-2 0-45 16,2 1-50-16,-3-2-55 0,1-2-46 0,-2-1-52 0,0-6-70 0,-2 10-133 15,2-10-180 1,0 0 55-16,0 0-460 0,0 0-597 0</inkml:trace>
  <inkml:trace contextRef="#ctx0" brushRef="#br0" timeOffset="383.94">3011 1987 3048 0,'-30'-4'-83'0,"1"4"34"0,-11 8 27 0,-10 7 19 0,-3 7 22 0,-1 9 12 0,3 8 13 0,-8 18 9 0,2 5 14 16,9 6 11-16,6 6 13 0,6 2 22 0,6 2 19 16,12-13 36-16,11 2 12 15,5-2 2-15,8 2-19 0,9-3-12 16,10-6-2-16,19 11 0 0,13-9-13 0,8-7-9 0,5-10-14 16,7-4-11-16,4-6-10 15,-8-13-4-15,4-6-8 0,4-7-8 0,-2-5-9 0,-2-9-3 16,-5-5-2-16,-3-9 17 0,-4-4 34 15,-6-4 28-15,-10-5 16 16,-6-8 3-16,-9-6 9 0,-10-9 19 0,-7-8-18 0,-11-7-14 16,-10-7-19-16,-11-24-10 15,-18 1-18-15,-12-2-13 0,-14 7-10 0,-12 11-16 0,-7 10-16 16,-8 13-18 0,3 17-8-16,-7 15-24 0,14 18-28 0,-2 9-51 15,-2 14-48-15,-10 14-49 0,9 13-63 0,10 7-67 0,11 7-87 16,17-5-98-16,7 1-179 15,2 1-119-15,9-3 90 0,5-3-546 0,9-7-705 0</inkml:trace>
  <inkml:trace contextRef="#ctx0" brushRef="#br0" timeOffset="1404.11">2367 6150 3269 0,'2'-14'-56'0,"-4"1"41"0,2-1 27 0,-2 2 35 0,-3 3 18 0,-2-4 37 0,0 1 24 0,-4-1 17 16,2 4 8-16,-5 0 6 16,3 5-3-16,-5 1-6 0,1 0-10 0,0 3-2 15,-6 3-5-15,-12 4-5 0,-1 7 3 0,0 3-6 16,-6 8-10-16,0-2-8 0,3 2-3 15,11-1 6-15,1 2-8 0,0 0-7 0,6-4-7 16,2 3-8-16,5-9-5 16,5 2-4-16,3-5-4 0,4-1 1 0,2-2 8 0,6 4 6 15,2-2 2-15,3 2-2 16,10 2-7-16,4-1-8 0,-1-1 0 0,7 0-13 16,-1-5 3-16,0 5-8 15,3 0-8-15,-5-2 2 0,-3 0-8 0,-7 0 0 0,-2-2 0 16,-4 1 5-16,-2-3 18 0,-4 2 25 15,-3 1 29-15,-1-1 25 0,-2 0 15 16,-2 1 11-16,-4 1 3 0,-1-1 3 0,-5 3-34 0,-7 2-133 16,-5 3 0-1,-3-4 0-15,0 1 0 0,-2-1 0 0,-2-1 0 0,-1-2 0 16,-1-1 0-16,1 0 0 16,5-2 0-16,3-4 0 0,2 0 0 0,-1-3 0 0,5 4 0 15,-2-2 0-15,3-1 0 0,1-1-215 0,3 0-240 16,2-2-87-16,9 0-108 15,-16-4-172-15,11 1 12 0,5 3 86 0,0-14-627 16,3 4-807-16</inkml:trace>
  <inkml:trace contextRef="#ctx0" brushRef="#br0" timeOffset="1883.82">1838 6063 3527 0,'-14'-10'-137'0,"1"1"38"0,-3 4 32 0,3 1 27 0,-4 3 20 0,-2 1 16 0,-4 5 18 0,-7 6 12 0,-2 5 24 16,-8 9 8-16,1 5 27 16,-1 6 26-16,4 3 27 0,2 6-3 0,2 5 6 15,1 5 13-15,3 1 1 0,4 1 4 0,3 2 3 0,6 0 1 16,6-2-4-1,7-1-4-15,2-11-6 0,6-2-3 0,7 8-11 0,10-3-7 0,7-5-3 16,10 0-6 0,6-7-8-16,9-5-14 0,4-5-2 0,0-10-14 0,2-2-3 15,2-7-18 1,-11-5-15-16,10-7-3 0,-1-7-1 0,0-3 0 0,2-8 10 16,-2-1 16-16,0-3 18 15,-4-8 21-15,-3 3 16 0,-3-2 26 0,-3-1 24 16,-7-1 15-16,-3 0 12 0,-5 0 6 15,-7-2-1-15,-4-1-77 0,-8 6-127 16,-5-3 0-16,-6-1 0 0,-4-7 0 0,-13-10 0 16,-5-3 0-16,-11-1 0 0,-15-18 0 15,-9 3 0-15,-5 9 0 0,-6 8 0 0,12 23 0 16,-7 8 0-16,-2 11 0 16,-5 10 0-16,-4 13 0 0,-20 16 0 0,-1 7 0 0,7 13 0 15,5 4 0-15,8-1-184 0,9 5-321 16,17-8-62-16,4-1-87 0,10 4-205 0,5 0 53 15,9 2 81-15,5-4-598 0,12-8-781 16</inkml:trace>
  <inkml:trace contextRef="#ctx0" brushRef="#br0" timeOffset="3004.14">2209 10804 3546 0,'2'-8'-82'0,"2"-3"42"0,-2 2 34 0,-1 4 32 0,-1-2 26 0,0 7 30 0,-1-8 24 0,1 8 14 0,-2-7 13 0,2 7 19 0,-2-5 10 15,2 5 9-15,0 0 5 0,-4-9 1 16,4 9-3-16,0 0-7 0,-12-5-14 0,12 5-1 16,0 0-17-16,-24 5-14 15,10-1-8-15,1 4-8 0,-13 11-10 0,-1 4-11 0,-7 6-10 16,0 5-4-16,-2 6-9 0,-2 2-2 15,2 4-8-15,2 3 15 0,0 2-22 16,4 0-2-16,1 4 2 0,8-2 0 0,0-1-9 16,9 1 3-16,5-1-10 15,3-10 3-15,8-1-7 0,5-1 0 0,5 3 0 0,3-9-5 16,4-7-7-16,4-1-12 16,5-5-18-16,-1-6-15 0,5-4-13 0,2-4-9 15,-7-7-1-15,-2-2 7 0,-2-3 10 0,-5-4 7 16,3-6 12-16,-4 1 27 0,-4-2 28 15,-1-8 28-15,-5 2 31 0,-7 1 23 16,-4 5 6-16,1-4 4 0,-7 2-8 16,-8-9-14-16,-2 5-12 0,-3 4-12 0,-1 4-6 15,1 5-10-15,1 3-12 16,0 4-8-16,-3 2-41 0,-1 2-58 0,-1 4-60 16,-5 5-55-16,-1 2-64 15,1-2-75-15,3 6-80 0,2 2-87 0,2-2-150 0,3-3-157 0,4-3 64 16,5-4-594-16,0-3-768 0</inkml:trace>
  <inkml:trace contextRef="#ctx0" brushRef="#br0" timeOffset="3433.88">1777 10644 3815 0,'-36'-1'-15'0,"-7"2"25"0,-4 5 20 0,-8 4 20 0,-2 5 25 0,1 7 21 0,3 6 24 15,2 7 18-15,6 7 2 16,-4 21 5-16,9 9-5 0,16-8-2 0,-1 24 2 0,13 8 14 16,15-17 16-1,8 18-5-15,10-1-15 0,13-5-12 0,10-7-12 0,13-5-6 16,11-7-13-16,11-7-8 15,2-12-21-15,1-8-40 0,0-13-43 0,-8-11-44 16,-2-10-44-16,5-10-43 0,-3-6-36 16,-3-12-20-16,12-16 12 0,-4-8 24 0,-9-7 35 15,-9-9 71-15,-7-6 63 0,-13-9 65 16,-9-5 61-16,-18 5 63 0,-10-10 20 16,-13-25 27-16,-16-6 8 0,-13-9-8 0,-14-1-14 15,-36-30-24-15,-7 19-23 0,17 49-20 16,-2 16-22-16,-6 18-15 0,-3 18-14 0,13 21-18 15,-4 14-23-15,-19 22-50 16,2 13-71-16,7 10-92 0,8 9-90 0,12 11-82 0,14-3-100 16,8 4-107-16,16-11-148 0,3-2-145 15,13-7 56-15,7-11-658 0,4-8-864 16</inkml:trace>
  <inkml:trace contextRef="#ctx0" brushRef="#br0" timeOffset="152204.9">8533 13808 1713 0,'2'-7'273'0,"-2"7"-54"0,1-10-24 15,-1 10-20-15,0 0 2 0,-1-11 0 0,1 11-7 0,-2-9-3 0,2 9 9 0,-2-9 1 16,2 9 4-16,-6-11-2 0,5 6-11 16,1 5-3-16,-13-10-5 0,6 3-5 0,-4 2-3 15,-3 0-6-15,-1-2-5 0,-4-2-8 0,-1 1-4 16,-11-1-10-16,-4-1-9 0,1 2-1 15,0-1-3-15,0 0-5 0,-1 0-5 16,-1 3-3-16,2-1 0 0,6 2-1 0,-1 0-8 16,-3 0-18-16,-4-1-3 15,7 2-1-15,4 1-5 0,-2-1-7 16,4-2 0-16,-13 1-6 0,2-2 2 0,3 4 1 16,5-1-10-16,-3 1 8 0,0 0-11 15,2 1 3-15,-1 0 3 0,0 0-8 0,1 2 4 0,-1 0-3 16,-1 2-1-16,0 0 1 0,3 0-7 15,-12 1 0-15,2 2 3 0,5 0-4 16,-6 0 15-16,7-1-25 0,4 1-3 16,-6 3 3-16,3-3-5 0,4 3 0 15,2-2-3-15,-8 5 4 0,8-1-3 0,3-2-5 16,2 3-2-16,-3-1 1 0,5 1 4 16,-2 2-5-16,1-1 11 0,4 1-2 15,-2-1 1-15,-1 3 12 0,3 0-2 0,-1 0 6 16,1 1 7-16,0-1 7 0,-6 8 3 0,1-4 7 0,6 1 0 31,0-2-3-31,-7 3 0 0,4 5-3 0,0-2 0 0,0-1-5 0,3 0 2 16,-1 3-1-16,4-5 2 15,0 0 5-15,2-1-4 0,1 2-44 0,1 1 0 16,0 0 0-16,3 1 0 16,2 2 0-16,0 2 0 0,4 6 0 0,3 4 0 15,-4 0 0-15,6-3 0 0,2 1 0 0,3-2 0 0,-3 1 0 16,5-3 0-16,7 6 0 15,-1-9 0-15,9 5 0 0,1-3 0 0,7-1 0 0,3-4 0 16,1-2 0 0,3-1 0-16,1-4 0 0,3 0 0 0,2-3 0 0,1-3 0 15,-2 2 0-15,3-7 0 16,-9-1 0-16,12-1 0 0,-7 0 0 0,-3-3 0 0,3-3 0 16,-3 2 0-16,3-4 0 0,0 0 0 0,-1-1 0 15,8-4 0-15,-8 1 0 0,5-2 0 16,-10 0 0-16,0-3 0 0,-2 3 0 15,0-3 0-15,-2-1 0 16,-4 1 0-16,-1-2 0 0,-3-1 0 16,0 1 0-16,-3-5 0 0,0 2 0 0,-2-3 0 15,0-5 0-15,5-5 0 0,-1-2 0 16,-2-2 0-16,-3-4 0 0,-1-3 0 0,-2-4 0 16,2-3 0-16,-6-1 0 15,-3-3 0-15,-5-3 0 0,-8 0 0 0,-3-3 0 0,-11 2 0 16,-8 2 0-16,-12 1 0 15,-8 5 0-15,-28-10 0 0,-11 11 0 0,-16 6 0 0,-5 6 0 16,-3 8 0-16,-5 9 0 0,-3 5 0 16,22 9 0-16,4 5 0 0,2 4 0 15,4 5-121-15,7 1-828 0,6 3-39 16,4 2 121-16,9 2-924 0,0-1-1220 16</inkml:trace>
  <inkml:trace contextRef="#ctx0" brushRef="#br0" timeOffset="154053.87">8637 13290 4769 0,'0'0'-151'0,"0"0"28"0,0 0 34 0,0 0 20 0,0 0 30 0,21-22 36 0,-13 10 23 0,2-2 13 16,3-3 17-16,4-7 3 0,-2 0-5 0,1-3 1 0,1-2 1 15,0-4-2-15,0 0 1 16,0-10-7-16,5 2-2 0,-4-5-8 0,1 1 0 16,3 0-8-16,-4 3 0 0,-2 7-3 15,-1-1 0-15,-1 4-3 0,-3 1-1 0,0 2-1 16,-6 5-8-16,4 5 5 0,-6 4 2 15,-1 3-5-15,2 2 4 0,-2-1-6 16,-1 4-5-16,-1 0 2 0,0 7-2 16,-1-6-1-16,1 6 3 0,0 0-28 0,0 0-44 15,-15 0-36-15,15 0-28 0,0 0-21 16,-7 11-15-16,7-11-8 0,5 11-7 16,-3-4-11-16,3 1 0 0,-1-2 4 15,3 4 13-15,-3-2 18 0,2 2 15 0,-4 3 17 0,0-1 7 16,0 0 20-16,-4 1 24 15,0 2 24-15,-4 7 31 0,-1-2 26 0,-6 5 21 16,-5 5 18-16,2-4 16 0,-6 1 15 16,1-2 15-16,3 2 2 0,-6-4 10 15,1 1 15-15,4-1-1 0,0-4 4 16,2-4 8-16,2-3-8 0,1 0 5 0,3-4 0 16,0 1-6-16,5-2 7 0,-4-2 9 15,5 0 12-15,5-5-1 0,-9 6-17 0,9-6-6 16,0 0-18-16,0 0-7 0,-4-18-10 0,11 6-9 15,4-3-5-15,11-6-13 16,-2-3-3-16,5 0-13 0,5-7-8 0,-5 8-9 0,-2 0-4 16,-1 3-1-16,-8 4-3 15,-1 4-6-15,-2 4-9 0,-8 1 1 16,-1 3-2-16,-2 4-3 0,0 0 2 0,-21 0 0 16,1 5-1-16,-13 5 2 0,-2 1-1 15,5 3-3-15,-3-2 3 0,5 1-1 0,7 0 0 0,6-3 1 0,2 0-1 16,3 0 1-1,0-1 1-15,8-1 1 0,2 1 2 16,0-9 0-16,10 14-2 0,2-6 1 16,4 1 4-16,4-4-6 0,1 0-1 0,-1-3 0 0,1 0 4 15,-1-2-4-15,-2 1 3 16,-2 2-7-16,-5-6 3 0,-2 6-5 0,-9-3 4 0,11 3 13 16,-11-3 11-16,0 0-1 15,-20 11 4-15,5-6-3 0,-4 3 0 0,1 0-8 16,2 2 1-16,-2 0-3 0,7-1-4 0,0 2-29 0,3-3-28 15,2 2-26-15,4 1-56 16,4-1-60-16,2 0-72 0,6-1-71 0,3-1-83 16,0-1-132-16,3-2-106 15,-2-1 63-15,4 1-335 16,-5-3-403-16</inkml:trace>
  <inkml:trace contextRef="#ctx0" brushRef="#br0" timeOffset="154353.62">8838 13009 2378 0,'1'-11'-114'0,"1"3"18"0,2-2 18 0,3 1 18 0,4-1 13 0,-4 2 19 0,0-1 17 0,5 0 6 15,-4 4 7-15,1-2 4 0,-2 2-2 16,5-1 9-16,-4 2 13 0,1-1 12 0,-1-1 10 16,0 3 13-16,-3 0 10 0,-1-3 9 15,1 1-4-15,-5 5-6 0,0-10-9 0,0 10-1 16,-14-12-1-16,-2 7 3 0,-8 0-3 15,-13 0 0-15,1 1 1 0,4 2-11 0,5 2-3 16,5 0-3-16,0 2-7 0,3 0-2 16,4 0-3-16,3 1-2 0,5 1 3 15,1-1-4-15,6-3-4 0,0 0-14 0,0 0-35 16,22 8-40-16,-9-7-53 16,2-1-56-16,0-1-71 0,6-1-130 0,0 0-97 15,-2-4-121-15,0 0-92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842.91333" units="1/cm"/>
          <inkml:channelProperty channel="Y" name="resolution" value="2949.324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8-23T03:53:25.48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3026 4118 3624 0,'-22'2'-139'0,"2"2"57"0,1 1 45 0,-3 0 36 0,-1 3 32 0,-8 3 37 0,1 4 33 0,3-1 15 15,4-4-1-15,8-2 1 0,1 1-5 16,5-4-3-16,3 4-4 0,5-3 23 15,1-6 21-15,0 0 15 0,20 7-6 0,-3-7-9 16,10-1-13-16,13-4-14 0,1-6-11 16,11-2-5-16,-4-2-15 0,-12 3-9 0,-2 1-9 15,-9 5-6-15,-8-1-7 16,-3 4-13-16,-3 0-11 0,-11 3 1 0,14 9 0 16,-12-1 19-16,-4 6 11 0,-5 5-2 15,2 3 4-15,-6 11 2 0,2-1-2 0,-3 1 0 16,2 1-11-16,1 2 5 0,4 0 7 0,-2-1-16 15,3-1-1-15,4-5-7 0,0-5-7 16,2 0 1-16,-2-2-27 0,2-1-49 0,-2-3-63 16,2 0-60-16,0-4-75 0,0-3-72 15,-1 0-81-15,1-2-94 0,3-4-201 16,-5-5-21-16,5 2 75 0,-5-2-436 16,0 0-537-16</inkml:trace>
  <inkml:trace contextRef="#ctx0" brushRef="#br0" timeOffset="199.63">3007 4612 3218 0,'-17'2'123'0,"2"0"53"16,3-1 22-16,12-1 25 0,-15 4 16 15,15-4 16-15,-12 0 8 0,12 0-26 0,0 0-23 16,4-14-28-16,10 2-22 16,16-7-16-16,12-5-7 0,10-1-29 0,3-3-68 15,2 0-59-15,0-1-64 0,0 0-72 0,-5-3-70 16,-4 1-58-16,-5-3-62 15,-7-8-85-15,-5-1-151 0,-10-1-74 0,-8-4 65 16,-11 3-304-16,-8-11-371 0</inkml:trace>
  <inkml:trace contextRef="#ctx0" brushRef="#br0" timeOffset="539.58">2848 3427 2557 0,'-52'11'-37'0,"-5"7"16"0,-3 8 30 16,-10 15 33-16,-3 9 30 0,5 8 27 0,-2 7 21 0,3 7 20 15,4 9 12-15,8 12 16 16,5 1-8-16,12 2-12 0,11-1-10 0,13-1-16 16,14-20 4-16,14-5-2 15,19 16 5-15,22-11 33 0,17-11-9 16,21-8 6-16,20-9-5 0,9-8-12 16,17-11-15-16,6-8-25 0,2-9-8 0,1-10-6 15,-1-8-6-15,-10-10 8 0,-10-10 11 0,-12-8 8 16,-12-13-9-16,-14-6 16 0,-14-6 28 15,-19-4 15-15,-13-9-1 0,-18-10-11 0,-20 11-16 16,-22-23-16-16,-17 1-13 16,-29-3-11-16,-18 0-19 0,-41-16-6 0,-18 14-14 15,-9 14-4-15,27 36-6 0,-7 18-17 16,0 14-12-16,-2 14-40 0,8 14-33 0,9 16-40 16,11 10-49-16,11 8-63 0,16 4-89 0,15 7-114 0,20-7-151 15,10-1-243-15,10-4 58 16,12-4 82-16,9-10-465 0,5 3-601 15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0" name="Google Shape;100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8" name="Google Shape;228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8" name="Google Shape;24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57" name="Google Shape;257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7" name="Google Shape;277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7" name="Google Shape;297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17" name="Google Shape;317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37" name="Google Shape;337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4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57" name="Google Shape;357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77" name="Google Shape;377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97" name="Google Shape;397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7" name="Google Shape;107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17" name="Google Shape;417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4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29" name="Google Shape;429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6" name="Google Shape;116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5" name="Google Shape;125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7" name="Google Shape;137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1" name="Google Shape;151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8" name="Google Shape;168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7" name="Google Shape;187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8" name="Google Shape;208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6D4160-A831-13A3-F98D-CA56A01475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1B6E67-4ED4-325D-0B77-1D0CCD67EE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B77FD1-E7D9-F2AA-A018-AB7225BF8A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4479B-705B-4489-957E-7E8A228BDFA0}" type="datetime1">
              <a:rPr lang="en-US" smtClean="0"/>
              <a:t>8/23/2025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69E2BB-F51F-9F11-5F3A-BF031C242B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DFD587-2983-773A-9076-62C9A1F3A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4964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C86AF0-DB33-5693-1549-ED111B6F0D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B113C9-EFE9-4F0E-165C-416A22C07B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1243A4-4DA4-D6B1-C02A-DEA93C98C1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8C290A-2546-AE04-A07F-78DAE2275F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E04EAD-C91E-E8BD-8404-85B96E6A67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484195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643B330-843E-312A-3BAC-E7CE5DE3FE9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C257D3A-DBBE-26CC-1A4A-FA307D53B5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B55140-151A-83A0-414A-32100D8214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A1940A-B8DD-D050-44A9-8A940BFF70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B8467E-AC6D-EFAB-630C-FD153527F6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027826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8AC482-33E5-7551-CF34-F2369A2E8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EABEC8-EA17-FB07-09A2-10A46F0ADE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43603B-D0EC-CFDB-075F-BDD89B9EF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8B8C70-B100-8826-DE08-AC0A48E35C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1227BE-4D1D-C5FD-0287-BD09A7426D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794248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F3874-A132-C147-FE04-0DB820352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FD521F-AB16-E7AC-0DCB-E20BA90DEF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49675C-F0E8-7F97-5569-8C77F5B85B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42B0F8-D415-BFDD-8143-C7DA5AAB81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3FC38F-E0AE-C59C-E3E9-D9F2C88D88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431536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43B71E-5B23-46C1-4DD2-368D4791F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6A4077-C9D9-CB3F-5CFD-097AFE0F4D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CBC54A-BA25-D553-7F35-6C76327D36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44E35B-8FB4-FE6E-8E3B-6DB01DFE0C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62D637-B64D-0B71-E121-F43CED78C6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D6FA3A-6BBC-A1B2-3A39-22A7E3CA1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754155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F236A4-76CA-5958-0469-F71D257A0B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0B9E4A-A0B1-BF20-5784-B36C68A122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219D47-D566-E65D-A4FD-823C3FB69D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1EA1CA-FC11-D865-83AF-1B3B781D4F3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04D2046-96FF-DB0C-7361-F518E49D705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D598822-7764-92E0-8627-39A978AD99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B25CDC5-1E08-B25B-286F-920F24F5CA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8C3A1DE-638F-2354-ADEF-9E16D1F3DE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919613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0F58B-7733-91CB-5F2E-6A293B87A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77EE8B-533C-04CD-833A-C76C79B6BA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2AD946-AC69-FD3F-54A1-526479CB64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12FB49-9319-798D-955F-9FE6C8258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910550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C0B8AC8-1E71-6B42-051E-B72C3A4002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E380300-83BF-32AC-2A89-A0C0089CF0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63DB06-D25D-D5CE-2284-EE2B6ECC41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556081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2443B1-FC57-3267-74C0-4326D8C8D0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13A9A9-E1FB-BA8F-5375-8273741749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0D2490-EE11-F1E8-9B44-06429A196C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D3B7F2-4FF2-3217-4C5B-D759EB806E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AF9F02-97D4-33BD-ED1B-B315A482F7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17AA60-932F-8E34-FE0F-FA513CC60D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885960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1B12E7-2DF5-6D91-ACFB-CCB38D2E63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F43B560-074A-5557-702B-42D2D1D1C3B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00DB99-CFE1-E46E-78CE-F98E7D4E68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647956-3DB8-0C6A-7351-9C136CB4B6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37CEED-781F-747D-F0AC-C01EBFEB8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D4B60E-C28A-E092-05AC-55074FE2F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83413138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C4FBA5D-C013-A12C-8A24-ED9748BA03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7459A4-52AB-D3AF-3EB2-BCFD4A9471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72DA92-C26C-4C88-803A-F4E4A782CAA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798E78-8985-A9C5-3529-44DFFE3C7A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5CCB7B-953B-EA87-B8E2-2A9EE466CB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666685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customXml" Target="../ink/ink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customXml" Target="../ink/ink36.xml"/></Relationships>
</file>

<file path=ppt/slides/_rels/slide11.xml.rels><?xml version="1.0" encoding="UTF-8" standalone="yes"?>
<Relationships xmlns="http://schemas.openxmlformats.org/package/2006/relationships"><Relationship Id="rId26" Type="http://schemas.openxmlformats.org/officeDocument/2006/relationships/customXml" Target="../ink/ink49.xml"/><Relationship Id="rId21" Type="http://schemas.openxmlformats.org/officeDocument/2006/relationships/image" Target="../media/image55.png"/><Relationship Id="rId42" Type="http://schemas.openxmlformats.org/officeDocument/2006/relationships/customXml" Target="../ink/ink57.xml"/><Relationship Id="rId47" Type="http://schemas.openxmlformats.org/officeDocument/2006/relationships/image" Target="../media/image68.png"/><Relationship Id="rId63" Type="http://schemas.openxmlformats.org/officeDocument/2006/relationships/image" Target="../media/image76.png"/><Relationship Id="rId68" Type="http://schemas.openxmlformats.org/officeDocument/2006/relationships/customXml" Target="../ink/ink70.xml"/><Relationship Id="rId84" Type="http://schemas.openxmlformats.org/officeDocument/2006/relationships/customXml" Target="../ink/ink78.xml"/><Relationship Id="rId89" Type="http://schemas.openxmlformats.org/officeDocument/2006/relationships/image" Target="../media/image89.png"/><Relationship Id="rId16" Type="http://schemas.openxmlformats.org/officeDocument/2006/relationships/customXml" Target="../ink/ink44.xml"/><Relationship Id="rId11" Type="http://schemas.openxmlformats.org/officeDocument/2006/relationships/image" Target="../media/image50.png"/><Relationship Id="rId32" Type="http://schemas.openxmlformats.org/officeDocument/2006/relationships/customXml" Target="../ink/ink52.xml"/><Relationship Id="rId37" Type="http://schemas.openxmlformats.org/officeDocument/2006/relationships/image" Target="../media/image63.png"/><Relationship Id="rId53" Type="http://schemas.openxmlformats.org/officeDocument/2006/relationships/image" Target="../media/image71.png"/><Relationship Id="rId58" Type="http://schemas.openxmlformats.org/officeDocument/2006/relationships/customXml" Target="../ink/ink65.xml"/><Relationship Id="rId74" Type="http://schemas.openxmlformats.org/officeDocument/2006/relationships/customXml" Target="../ink/ink73.xml"/><Relationship Id="rId79" Type="http://schemas.openxmlformats.org/officeDocument/2006/relationships/image" Target="../media/image84.png"/><Relationship Id="rId5" Type="http://schemas.openxmlformats.org/officeDocument/2006/relationships/image" Target="../media/image47.png"/><Relationship Id="rId90" Type="http://schemas.openxmlformats.org/officeDocument/2006/relationships/customXml" Target="../ink/ink81.xml"/><Relationship Id="rId95" Type="http://schemas.openxmlformats.org/officeDocument/2006/relationships/image" Target="../media/image92.png"/><Relationship Id="rId22" Type="http://schemas.openxmlformats.org/officeDocument/2006/relationships/customXml" Target="../ink/ink47.xml"/><Relationship Id="rId27" Type="http://schemas.openxmlformats.org/officeDocument/2006/relationships/image" Target="../media/image58.png"/><Relationship Id="rId43" Type="http://schemas.openxmlformats.org/officeDocument/2006/relationships/image" Target="../media/image66.png"/><Relationship Id="rId48" Type="http://schemas.openxmlformats.org/officeDocument/2006/relationships/customXml" Target="../ink/ink60.xml"/><Relationship Id="rId64" Type="http://schemas.openxmlformats.org/officeDocument/2006/relationships/customXml" Target="../ink/ink68.xml"/><Relationship Id="rId69" Type="http://schemas.openxmlformats.org/officeDocument/2006/relationships/image" Target="../media/image79.png"/><Relationship Id="rId8" Type="http://schemas.openxmlformats.org/officeDocument/2006/relationships/customXml" Target="../ink/ink40.xml"/><Relationship Id="rId51" Type="http://schemas.openxmlformats.org/officeDocument/2006/relationships/image" Target="../media/image70.png"/><Relationship Id="rId72" Type="http://schemas.openxmlformats.org/officeDocument/2006/relationships/customXml" Target="../ink/ink72.xml"/><Relationship Id="rId80" Type="http://schemas.openxmlformats.org/officeDocument/2006/relationships/customXml" Target="../ink/ink76.xml"/><Relationship Id="rId85" Type="http://schemas.openxmlformats.org/officeDocument/2006/relationships/image" Target="../media/image87.png"/><Relationship Id="rId93" Type="http://schemas.openxmlformats.org/officeDocument/2006/relationships/image" Target="../media/image91.png"/><Relationship Id="rId3" Type="http://schemas.openxmlformats.org/officeDocument/2006/relationships/image" Target="../media/image46.png"/><Relationship Id="rId12" Type="http://schemas.openxmlformats.org/officeDocument/2006/relationships/customXml" Target="../ink/ink42.xml"/><Relationship Id="rId17" Type="http://schemas.openxmlformats.org/officeDocument/2006/relationships/image" Target="../media/image53.png"/><Relationship Id="rId25" Type="http://schemas.openxmlformats.org/officeDocument/2006/relationships/image" Target="../media/image57.png"/><Relationship Id="rId33" Type="http://schemas.openxmlformats.org/officeDocument/2006/relationships/image" Target="../media/image61.png"/><Relationship Id="rId38" Type="http://schemas.openxmlformats.org/officeDocument/2006/relationships/customXml" Target="../ink/ink55.xml"/><Relationship Id="rId46" Type="http://schemas.openxmlformats.org/officeDocument/2006/relationships/customXml" Target="../ink/ink59.xml"/><Relationship Id="rId59" Type="http://schemas.openxmlformats.org/officeDocument/2006/relationships/image" Target="../media/image74.png"/><Relationship Id="rId67" Type="http://schemas.openxmlformats.org/officeDocument/2006/relationships/image" Target="../media/image78.png"/><Relationship Id="rId20" Type="http://schemas.openxmlformats.org/officeDocument/2006/relationships/customXml" Target="../ink/ink46.xml"/><Relationship Id="rId41" Type="http://schemas.openxmlformats.org/officeDocument/2006/relationships/image" Target="../media/image65.png"/><Relationship Id="rId54" Type="http://schemas.openxmlformats.org/officeDocument/2006/relationships/customXml" Target="../ink/ink63.xml"/><Relationship Id="rId62" Type="http://schemas.openxmlformats.org/officeDocument/2006/relationships/customXml" Target="../ink/ink67.xml"/><Relationship Id="rId70" Type="http://schemas.openxmlformats.org/officeDocument/2006/relationships/customXml" Target="../ink/ink71.xml"/><Relationship Id="rId75" Type="http://schemas.openxmlformats.org/officeDocument/2006/relationships/image" Target="../media/image82.png"/><Relationship Id="rId83" Type="http://schemas.openxmlformats.org/officeDocument/2006/relationships/image" Target="../media/image86.png"/><Relationship Id="rId88" Type="http://schemas.openxmlformats.org/officeDocument/2006/relationships/customXml" Target="../ink/ink80.xml"/><Relationship Id="rId91" Type="http://schemas.openxmlformats.org/officeDocument/2006/relationships/image" Target="../media/image90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9.xml"/><Relationship Id="rId15" Type="http://schemas.openxmlformats.org/officeDocument/2006/relationships/image" Target="../media/image52.png"/><Relationship Id="rId23" Type="http://schemas.openxmlformats.org/officeDocument/2006/relationships/image" Target="../media/image56.png"/><Relationship Id="rId28" Type="http://schemas.openxmlformats.org/officeDocument/2006/relationships/customXml" Target="../ink/ink50.xml"/><Relationship Id="rId36" Type="http://schemas.openxmlformats.org/officeDocument/2006/relationships/customXml" Target="../ink/ink54.xml"/><Relationship Id="rId49" Type="http://schemas.openxmlformats.org/officeDocument/2006/relationships/image" Target="../media/image69.png"/><Relationship Id="rId57" Type="http://schemas.openxmlformats.org/officeDocument/2006/relationships/image" Target="../media/image73.png"/><Relationship Id="rId10" Type="http://schemas.openxmlformats.org/officeDocument/2006/relationships/customXml" Target="../ink/ink41.xml"/><Relationship Id="rId31" Type="http://schemas.openxmlformats.org/officeDocument/2006/relationships/image" Target="../media/image60.png"/><Relationship Id="rId44" Type="http://schemas.openxmlformats.org/officeDocument/2006/relationships/customXml" Target="../ink/ink58.xml"/><Relationship Id="rId52" Type="http://schemas.openxmlformats.org/officeDocument/2006/relationships/customXml" Target="../ink/ink62.xml"/><Relationship Id="rId60" Type="http://schemas.openxmlformats.org/officeDocument/2006/relationships/customXml" Target="../ink/ink66.xml"/><Relationship Id="rId65" Type="http://schemas.openxmlformats.org/officeDocument/2006/relationships/image" Target="../media/image77.png"/><Relationship Id="rId73" Type="http://schemas.openxmlformats.org/officeDocument/2006/relationships/image" Target="../media/image81.png"/><Relationship Id="rId78" Type="http://schemas.openxmlformats.org/officeDocument/2006/relationships/customXml" Target="../ink/ink75.xml"/><Relationship Id="rId81" Type="http://schemas.openxmlformats.org/officeDocument/2006/relationships/image" Target="../media/image85.png"/><Relationship Id="rId86" Type="http://schemas.openxmlformats.org/officeDocument/2006/relationships/customXml" Target="../ink/ink79.xml"/><Relationship Id="rId94" Type="http://schemas.openxmlformats.org/officeDocument/2006/relationships/customXml" Target="../ink/ink83.xml"/><Relationship Id="rId4" Type="http://schemas.openxmlformats.org/officeDocument/2006/relationships/customXml" Target="../ink/ink38.xml"/><Relationship Id="rId9" Type="http://schemas.openxmlformats.org/officeDocument/2006/relationships/image" Target="../media/image49.png"/><Relationship Id="rId13" Type="http://schemas.openxmlformats.org/officeDocument/2006/relationships/image" Target="../media/image51.png"/><Relationship Id="rId18" Type="http://schemas.openxmlformats.org/officeDocument/2006/relationships/customXml" Target="../ink/ink45.xml"/><Relationship Id="rId39" Type="http://schemas.openxmlformats.org/officeDocument/2006/relationships/image" Target="../media/image64.png"/><Relationship Id="rId34" Type="http://schemas.openxmlformats.org/officeDocument/2006/relationships/customXml" Target="../ink/ink53.xml"/><Relationship Id="rId50" Type="http://schemas.openxmlformats.org/officeDocument/2006/relationships/customXml" Target="../ink/ink61.xml"/><Relationship Id="rId55" Type="http://schemas.openxmlformats.org/officeDocument/2006/relationships/image" Target="../media/image72.png"/><Relationship Id="rId76" Type="http://schemas.openxmlformats.org/officeDocument/2006/relationships/customXml" Target="../ink/ink74.xml"/><Relationship Id="rId7" Type="http://schemas.openxmlformats.org/officeDocument/2006/relationships/image" Target="../media/image48.png"/><Relationship Id="rId71" Type="http://schemas.openxmlformats.org/officeDocument/2006/relationships/image" Target="../media/image80.png"/><Relationship Id="rId92" Type="http://schemas.openxmlformats.org/officeDocument/2006/relationships/customXml" Target="../ink/ink82.xml"/><Relationship Id="rId2" Type="http://schemas.openxmlformats.org/officeDocument/2006/relationships/customXml" Target="../ink/ink37.xml"/><Relationship Id="rId29" Type="http://schemas.openxmlformats.org/officeDocument/2006/relationships/image" Target="../media/image59.png"/><Relationship Id="rId24" Type="http://schemas.openxmlformats.org/officeDocument/2006/relationships/customXml" Target="../ink/ink48.xml"/><Relationship Id="rId40" Type="http://schemas.openxmlformats.org/officeDocument/2006/relationships/customXml" Target="../ink/ink56.xml"/><Relationship Id="rId45" Type="http://schemas.openxmlformats.org/officeDocument/2006/relationships/image" Target="../media/image67.png"/><Relationship Id="rId66" Type="http://schemas.openxmlformats.org/officeDocument/2006/relationships/customXml" Target="../ink/ink69.xml"/><Relationship Id="rId87" Type="http://schemas.openxmlformats.org/officeDocument/2006/relationships/image" Target="../media/image88.png"/><Relationship Id="rId61" Type="http://schemas.openxmlformats.org/officeDocument/2006/relationships/image" Target="../media/image75.png"/><Relationship Id="rId82" Type="http://schemas.openxmlformats.org/officeDocument/2006/relationships/customXml" Target="../ink/ink77.xml"/><Relationship Id="rId19" Type="http://schemas.openxmlformats.org/officeDocument/2006/relationships/image" Target="../media/image54.png"/><Relationship Id="rId14" Type="http://schemas.openxmlformats.org/officeDocument/2006/relationships/customXml" Target="../ink/ink43.xml"/><Relationship Id="rId30" Type="http://schemas.openxmlformats.org/officeDocument/2006/relationships/customXml" Target="../ink/ink51.xml"/><Relationship Id="rId35" Type="http://schemas.openxmlformats.org/officeDocument/2006/relationships/image" Target="../media/image62.png"/><Relationship Id="rId56" Type="http://schemas.openxmlformats.org/officeDocument/2006/relationships/customXml" Target="../ink/ink64.xml"/><Relationship Id="rId77" Type="http://schemas.openxmlformats.org/officeDocument/2006/relationships/image" Target="../media/image8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g"/><Relationship Id="rId7" Type="http://schemas.openxmlformats.org/officeDocument/2006/relationships/image" Target="../media/image9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85.xml"/><Relationship Id="rId5" Type="http://schemas.openxmlformats.org/officeDocument/2006/relationships/image" Target="../media/image480.png"/><Relationship Id="rId4" Type="http://schemas.openxmlformats.org/officeDocument/2006/relationships/customXml" Target="../ink/ink8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6.png"/><Relationship Id="rId4" Type="http://schemas.openxmlformats.org/officeDocument/2006/relationships/customXml" Target="../ink/ink8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8.png"/><Relationship Id="rId4" Type="http://schemas.openxmlformats.org/officeDocument/2006/relationships/customXml" Target="../ink/ink8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0.png"/><Relationship Id="rId4" Type="http://schemas.openxmlformats.org/officeDocument/2006/relationships/customXml" Target="../ink/ink8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2.png"/><Relationship Id="rId4" Type="http://schemas.openxmlformats.org/officeDocument/2006/relationships/customXml" Target="../ink/ink8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4.png"/><Relationship Id="rId4" Type="http://schemas.openxmlformats.org/officeDocument/2006/relationships/customXml" Target="../ink/ink9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6.png"/><Relationship Id="rId4" Type="http://schemas.openxmlformats.org/officeDocument/2006/relationships/customXml" Target="../ink/ink9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8.png"/><Relationship Id="rId4" Type="http://schemas.openxmlformats.org/officeDocument/2006/relationships/customXml" Target="../ink/ink9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customXml" Target="../ink/ink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customXml" Target="../ink/ink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customXml" Target="../ink/ink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customXml" Target="../ink/ink8.xml"/><Relationship Id="rId3" Type="http://schemas.openxmlformats.org/officeDocument/2006/relationships/image" Target="../media/image9.jp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7.xml"/><Relationship Id="rId5" Type="http://schemas.openxmlformats.org/officeDocument/2006/relationships/image" Target="../media/image10.png"/><Relationship Id="rId4" Type="http://schemas.openxmlformats.org/officeDocument/2006/relationships/customXml" Target="../ink/ink6.xml"/><Relationship Id="rId9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0.xml"/><Relationship Id="rId5" Type="http://schemas.openxmlformats.org/officeDocument/2006/relationships/image" Target="../media/image12.emf"/><Relationship Id="rId4" Type="http://schemas.openxmlformats.org/officeDocument/2006/relationships/customXml" Target="../ink/ink9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customXml" Target="../ink/ink13.xml"/><Relationship Id="rId13" Type="http://schemas.openxmlformats.org/officeDocument/2006/relationships/image" Target="../media/image20.png"/><Relationship Id="rId18" Type="http://schemas.openxmlformats.org/officeDocument/2006/relationships/customXml" Target="../ink/ink18.xml"/><Relationship Id="rId3" Type="http://schemas.openxmlformats.org/officeDocument/2006/relationships/image" Target="../media/image15.jpg"/><Relationship Id="rId7" Type="http://schemas.openxmlformats.org/officeDocument/2006/relationships/image" Target="../media/image17.png"/><Relationship Id="rId12" Type="http://schemas.openxmlformats.org/officeDocument/2006/relationships/customXml" Target="../ink/ink15.xml"/><Relationship Id="rId17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6" Type="http://schemas.openxmlformats.org/officeDocument/2006/relationships/customXml" Target="../ink/ink17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2.xml"/><Relationship Id="rId11" Type="http://schemas.openxmlformats.org/officeDocument/2006/relationships/image" Target="../media/image19.png"/><Relationship Id="rId5" Type="http://schemas.openxmlformats.org/officeDocument/2006/relationships/image" Target="../media/image16.png"/><Relationship Id="rId15" Type="http://schemas.openxmlformats.org/officeDocument/2006/relationships/image" Target="../media/image21.png"/><Relationship Id="rId10" Type="http://schemas.openxmlformats.org/officeDocument/2006/relationships/customXml" Target="../ink/ink14.xml"/><Relationship Id="rId19" Type="http://schemas.openxmlformats.org/officeDocument/2006/relationships/image" Target="../media/image23.png"/><Relationship Id="rId4" Type="http://schemas.openxmlformats.org/officeDocument/2006/relationships/customXml" Target="../ink/ink11.xml"/><Relationship Id="rId9" Type="http://schemas.openxmlformats.org/officeDocument/2006/relationships/image" Target="../media/image18.png"/><Relationship Id="rId14" Type="http://schemas.openxmlformats.org/officeDocument/2006/relationships/customXml" Target="../ink/ink1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customXml" Target="../ink/ink19.xml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customXml" Target="../ink/ink24.xml"/><Relationship Id="rId18" Type="http://schemas.openxmlformats.org/officeDocument/2006/relationships/image" Target="../media/image34.png"/><Relationship Id="rId26" Type="http://schemas.openxmlformats.org/officeDocument/2006/relationships/image" Target="../media/image38.png"/><Relationship Id="rId3" Type="http://schemas.openxmlformats.org/officeDocument/2006/relationships/image" Target="../media/image26.jpg"/><Relationship Id="rId21" Type="http://schemas.openxmlformats.org/officeDocument/2006/relationships/customXml" Target="../ink/ink28.xml"/><Relationship Id="rId34" Type="http://schemas.openxmlformats.org/officeDocument/2006/relationships/image" Target="../media/image42.png"/><Relationship Id="rId7" Type="http://schemas.openxmlformats.org/officeDocument/2006/relationships/customXml" Target="../ink/ink21.xml"/><Relationship Id="rId12" Type="http://schemas.openxmlformats.org/officeDocument/2006/relationships/image" Target="../media/image31.png"/><Relationship Id="rId17" Type="http://schemas.openxmlformats.org/officeDocument/2006/relationships/customXml" Target="../ink/ink26.xml"/><Relationship Id="rId25" Type="http://schemas.openxmlformats.org/officeDocument/2006/relationships/customXml" Target="../ink/ink30.xml"/><Relationship Id="rId33" Type="http://schemas.openxmlformats.org/officeDocument/2006/relationships/customXml" Target="../ink/ink34.xml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33.png"/><Relationship Id="rId20" Type="http://schemas.openxmlformats.org/officeDocument/2006/relationships/image" Target="../media/image35.png"/><Relationship Id="rId29" Type="http://schemas.openxmlformats.org/officeDocument/2006/relationships/customXml" Target="../ink/ink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customXml" Target="../ink/ink23.xml"/><Relationship Id="rId24" Type="http://schemas.openxmlformats.org/officeDocument/2006/relationships/image" Target="../media/image37.png"/><Relationship Id="rId32" Type="http://schemas.openxmlformats.org/officeDocument/2006/relationships/image" Target="../media/image41.png"/><Relationship Id="rId5" Type="http://schemas.openxmlformats.org/officeDocument/2006/relationships/customXml" Target="../ink/ink20.xml"/><Relationship Id="rId15" Type="http://schemas.openxmlformats.org/officeDocument/2006/relationships/customXml" Target="../ink/ink25.xml"/><Relationship Id="rId23" Type="http://schemas.openxmlformats.org/officeDocument/2006/relationships/customXml" Target="../ink/ink29.xml"/><Relationship Id="rId28" Type="http://schemas.openxmlformats.org/officeDocument/2006/relationships/image" Target="../media/image39.png"/><Relationship Id="rId36" Type="http://schemas.openxmlformats.org/officeDocument/2006/relationships/image" Target="../media/image43.png"/><Relationship Id="rId10" Type="http://schemas.openxmlformats.org/officeDocument/2006/relationships/image" Target="../media/image30.png"/><Relationship Id="rId19" Type="http://schemas.openxmlformats.org/officeDocument/2006/relationships/customXml" Target="../ink/ink27.xml"/><Relationship Id="rId31" Type="http://schemas.openxmlformats.org/officeDocument/2006/relationships/customXml" Target="../ink/ink33.xml"/><Relationship Id="rId4" Type="http://schemas.openxmlformats.org/officeDocument/2006/relationships/image" Target="../media/image27.jpg"/><Relationship Id="rId9" Type="http://schemas.openxmlformats.org/officeDocument/2006/relationships/customXml" Target="../ink/ink22.xml"/><Relationship Id="rId14" Type="http://schemas.openxmlformats.org/officeDocument/2006/relationships/image" Target="../media/image32.png"/><Relationship Id="rId22" Type="http://schemas.openxmlformats.org/officeDocument/2006/relationships/image" Target="../media/image36.png"/><Relationship Id="rId27" Type="http://schemas.openxmlformats.org/officeDocument/2006/relationships/customXml" Target="../ink/ink31.xml"/><Relationship Id="rId30" Type="http://schemas.openxmlformats.org/officeDocument/2006/relationships/image" Target="../media/image40.png"/><Relationship Id="rId35" Type="http://schemas.openxmlformats.org/officeDocument/2006/relationships/customXml" Target="../ink/ink35.xml"/><Relationship Id="rId8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9933" y="995318"/>
            <a:ext cx="9872134" cy="1193968"/>
          </a:xfrm>
          <a:solidFill>
            <a:srgbClr val="FFFFFF"/>
          </a:solidFill>
          <a:ln w="38100">
            <a:solidFill>
              <a:srgbClr val="7F7F7F"/>
            </a:solidFill>
            <a:miter lim="800000"/>
          </a:ln>
        </p:spPr>
        <p:txBody>
          <a:bodyPr vert="horz" lIns="91440" tIns="45720" rIns="91440" bIns="45720" rtlCol="0" anchor="ctr"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n-US" sz="3600" kern="1200" dirty="0">
                <a:solidFill>
                  <a:srgbClr val="3F3F3F"/>
                </a:solidFill>
                <a:latin typeface="+mj-lt"/>
                <a:ea typeface="+mj-ea"/>
                <a:cs typeface="+mj-cs"/>
              </a:rPr>
              <a:t>Designing and Analysis of Algorithms</a:t>
            </a:r>
            <a:br>
              <a:rPr lang="en-US" sz="3600" kern="1200" dirty="0">
                <a:solidFill>
                  <a:srgbClr val="3F3F3F"/>
                </a:solidFill>
                <a:latin typeface="+mj-lt"/>
                <a:ea typeface="+mj-ea"/>
                <a:cs typeface="+mj-cs"/>
              </a:rPr>
            </a:br>
            <a:endParaRPr lang="en-US" sz="3600" kern="1200" dirty="0">
              <a:solidFill>
                <a:srgbClr val="3F3F3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76915" y="2888250"/>
            <a:ext cx="4297351" cy="2959777"/>
          </a:xfrm>
        </p:spPr>
        <p:txBody>
          <a:bodyPr vert="horz" lIns="91440" tIns="45720" rIns="91440" bIns="45720" rtlCol="0" anchor="t">
            <a:normAutofit/>
          </a:bodyPr>
          <a:lstStyle/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000" dirty="0"/>
              <a:t>Dr Rahul Mishra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000" dirty="0"/>
              <a:t>IIT Patna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A95BC3-E4B0-FB16-BB70-D128FA5BDC2D}"/>
              </a:ext>
            </a:extLst>
          </p:cNvPr>
          <p:cNvSpPr txBox="1"/>
          <p:nvPr/>
        </p:nvSpPr>
        <p:spPr>
          <a:xfrm>
            <a:off x="6417731" y="2888250"/>
            <a:ext cx="4292594" cy="2959778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/>
              <a:t>Lecture 2-3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CF0AC465-A545-A73B-AD5E-2456D80F8755}"/>
                  </a:ext>
                </a:extLst>
              </p14:cNvPr>
              <p14:cNvContentPartPr/>
              <p14:nvPr/>
            </p14:nvContentPartPr>
            <p14:xfrm>
              <a:off x="4026960" y="3025080"/>
              <a:ext cx="6719760" cy="154728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CF0AC465-A545-A73B-AD5E-2456D80F875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017600" y="3015720"/>
                <a:ext cx="6738480" cy="156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E43908F1-04E8-2C23-4CF3-DFB0A3B30CC5}"/>
                  </a:ext>
                </a:extLst>
              </p14:cNvPr>
              <p14:cNvContentPartPr/>
              <p14:nvPr/>
            </p14:nvContentPartPr>
            <p14:xfrm>
              <a:off x="1172520" y="1687320"/>
              <a:ext cx="10961280" cy="458676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E43908F1-04E8-2C23-4CF3-DFB0A3B30CC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63160" y="1677960"/>
                <a:ext cx="10980000" cy="4605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5"/>
          <p:cNvSpPr txBox="1"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IN"/>
              <a:t>10</a:t>
            </a:fld>
            <a:endParaRPr/>
          </a:p>
        </p:txBody>
      </p:sp>
      <p:sp>
        <p:nvSpPr>
          <p:cNvPr id="211" name="Google Shape;211;p25"/>
          <p:cNvSpPr txBox="1"/>
          <p:nvPr/>
        </p:nvSpPr>
        <p:spPr>
          <a:xfrm>
            <a:off x="788902" y="20576"/>
            <a:ext cx="6938651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IN" sz="28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Standard Notations and common functions</a:t>
            </a:r>
            <a:endParaRPr sz="2800" b="1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2" name="Google Shape;212;p25"/>
          <p:cNvSpPr/>
          <p:nvPr/>
        </p:nvSpPr>
        <p:spPr>
          <a:xfrm>
            <a:off x="1706880" y="5538651"/>
            <a:ext cx="9646920" cy="817699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25"/>
          <p:cNvSpPr/>
          <p:nvPr/>
        </p:nvSpPr>
        <p:spPr>
          <a:xfrm>
            <a:off x="1010194" y="1097280"/>
            <a:ext cx="418012" cy="102761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25"/>
          <p:cNvSpPr/>
          <p:nvPr/>
        </p:nvSpPr>
        <p:spPr>
          <a:xfrm>
            <a:off x="1958776" y="3030583"/>
            <a:ext cx="45719" cy="3325767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25"/>
          <p:cNvSpPr/>
          <p:nvPr/>
        </p:nvSpPr>
        <p:spPr>
          <a:xfrm>
            <a:off x="1828800" y="1097280"/>
            <a:ext cx="400594" cy="592183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16" name="Google Shape;216;p25"/>
          <p:cNvCxnSpPr/>
          <p:nvPr/>
        </p:nvCxnSpPr>
        <p:spPr>
          <a:xfrm>
            <a:off x="2229394" y="1173253"/>
            <a:ext cx="1288869" cy="0"/>
          </a:xfrm>
          <a:prstGeom prst="straightConnector1">
            <a:avLst/>
          </a:prstGeom>
          <a:noFill/>
          <a:ln w="571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17" name="Google Shape;217;p25"/>
          <p:cNvSpPr/>
          <p:nvPr/>
        </p:nvSpPr>
        <p:spPr>
          <a:xfrm>
            <a:off x="1314994" y="1288869"/>
            <a:ext cx="513806" cy="400594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p25"/>
          <p:cNvSpPr/>
          <p:nvPr/>
        </p:nvSpPr>
        <p:spPr>
          <a:xfrm>
            <a:off x="1567543" y="3030583"/>
            <a:ext cx="261257" cy="3439886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25"/>
          <p:cNvSpPr/>
          <p:nvPr/>
        </p:nvSpPr>
        <p:spPr>
          <a:xfrm>
            <a:off x="1733005" y="3755431"/>
            <a:ext cx="187241" cy="2643052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25"/>
          <p:cNvSpPr/>
          <p:nvPr/>
        </p:nvSpPr>
        <p:spPr>
          <a:xfrm>
            <a:off x="1637211" y="1173253"/>
            <a:ext cx="321565" cy="51621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25"/>
          <p:cNvSpPr/>
          <p:nvPr/>
        </p:nvSpPr>
        <p:spPr>
          <a:xfrm>
            <a:off x="1010194" y="1097279"/>
            <a:ext cx="304800" cy="531224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25"/>
          <p:cNvSpPr/>
          <p:nvPr/>
        </p:nvSpPr>
        <p:spPr>
          <a:xfrm>
            <a:off x="1075506" y="6065535"/>
            <a:ext cx="304800" cy="531224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25"/>
          <p:cNvSpPr/>
          <p:nvPr/>
        </p:nvSpPr>
        <p:spPr>
          <a:xfrm>
            <a:off x="1010194" y="1173253"/>
            <a:ext cx="209006" cy="615523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Google Shape;224;p25"/>
          <p:cNvSpPr/>
          <p:nvPr/>
        </p:nvSpPr>
        <p:spPr>
          <a:xfrm>
            <a:off x="1567543" y="1097279"/>
            <a:ext cx="513806" cy="2351315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5" name="Google Shape;225;p25"/>
          <p:cNvPicPr preferRelativeResize="0"/>
          <p:nvPr/>
        </p:nvPicPr>
        <p:blipFill rotWithShape="1">
          <a:blip r:embed="rId3">
            <a:alphaModFix/>
          </a:blip>
          <a:srcRect l="15657" t="938" b="1820"/>
          <a:stretch/>
        </p:blipFill>
        <p:spPr>
          <a:xfrm rot="-5400000">
            <a:off x="3464209" y="-2189726"/>
            <a:ext cx="5438591" cy="10987665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CF41554E-4248-56AB-36C5-A636B064A9D7}"/>
                  </a:ext>
                </a:extLst>
              </p14:cNvPr>
              <p14:cNvContentPartPr/>
              <p14:nvPr/>
            </p14:nvContentPartPr>
            <p14:xfrm>
              <a:off x="2942640" y="1270080"/>
              <a:ext cx="9162000" cy="401292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CF41554E-4248-56AB-36C5-A636B064A9D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933280" y="1260720"/>
                <a:ext cx="9180720" cy="40316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71E46A2-762C-CEA4-DC93-E4EAF9850B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11</a:t>
            </a:fld>
            <a:endParaRPr lang="en-IN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D023141C-3518-E8E2-8F7F-8BE58948C793}"/>
                  </a:ext>
                </a:extLst>
              </p14:cNvPr>
              <p14:cNvContentPartPr/>
              <p14:nvPr/>
            </p14:nvContentPartPr>
            <p14:xfrm>
              <a:off x="1853280" y="214560"/>
              <a:ext cx="9857520" cy="51573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D023141C-3518-E8E2-8F7F-8BE58948C79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43920" y="205200"/>
                <a:ext cx="9876240" cy="5176080"/>
              </a:xfrm>
              <a:prstGeom prst="rect">
                <a:avLst/>
              </a:prstGeom>
            </p:spPr>
          </p:pic>
        </mc:Fallback>
      </mc:AlternateContent>
      <p:grpSp>
        <p:nvGrpSpPr>
          <p:cNvPr id="24" name="Group 23">
            <a:extLst>
              <a:ext uri="{FF2B5EF4-FFF2-40B4-BE49-F238E27FC236}">
                <a16:creationId xmlns:a16="http://schemas.microsoft.com/office/drawing/2014/main" id="{EF18592B-88F0-1521-7852-700623CF454F}"/>
              </a:ext>
            </a:extLst>
          </p:cNvPr>
          <p:cNvGrpSpPr/>
          <p:nvPr/>
        </p:nvGrpSpPr>
        <p:grpSpPr>
          <a:xfrm>
            <a:off x="6754313" y="5079457"/>
            <a:ext cx="855360" cy="1190880"/>
            <a:chOff x="6754313" y="5079457"/>
            <a:chExt cx="855360" cy="1190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962B3DB2-D534-EFA8-5BB6-138786F1051D}"/>
                    </a:ext>
                  </a:extLst>
                </p14:cNvPr>
                <p14:cNvContentPartPr/>
                <p14:nvPr/>
              </p14:nvContentPartPr>
              <p14:xfrm>
                <a:off x="7004153" y="5079457"/>
                <a:ext cx="540000" cy="8568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962B3DB2-D534-EFA8-5BB6-138786F1051D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998033" y="5073337"/>
                  <a:ext cx="55224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15917D5B-7AFE-E068-7B9A-C77A166DA04E}"/>
                    </a:ext>
                  </a:extLst>
                </p14:cNvPr>
                <p14:cNvContentPartPr/>
                <p14:nvPr/>
              </p14:nvContentPartPr>
              <p14:xfrm>
                <a:off x="7191713" y="5222737"/>
                <a:ext cx="52560" cy="24984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15917D5B-7AFE-E068-7B9A-C77A166DA04E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185593" y="5216617"/>
                  <a:ext cx="64800" cy="26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982B3DAC-A1BE-4A67-8385-C00C30E2BB12}"/>
                    </a:ext>
                  </a:extLst>
                </p14:cNvPr>
                <p14:cNvContentPartPr/>
                <p14:nvPr/>
              </p14:nvContentPartPr>
              <p14:xfrm>
                <a:off x="7122593" y="5357017"/>
                <a:ext cx="100800" cy="13752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982B3DAC-A1BE-4A67-8385-C00C30E2BB12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116473" y="5350897"/>
                  <a:ext cx="11304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DE5125A7-0C5D-699E-8C44-7526EE72DE52}"/>
                    </a:ext>
                  </a:extLst>
                </p14:cNvPr>
                <p14:cNvContentPartPr/>
                <p14:nvPr/>
              </p14:nvContentPartPr>
              <p14:xfrm>
                <a:off x="7198913" y="5411377"/>
                <a:ext cx="185760" cy="13032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DE5125A7-0C5D-699E-8C44-7526EE72DE52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192793" y="5405257"/>
                  <a:ext cx="19800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3939E781-F866-E9D4-C4BA-B9D08085769C}"/>
                    </a:ext>
                  </a:extLst>
                </p14:cNvPr>
                <p14:cNvContentPartPr/>
                <p14:nvPr/>
              </p14:nvContentPartPr>
              <p14:xfrm>
                <a:off x="6953033" y="5840857"/>
                <a:ext cx="127440" cy="20376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3939E781-F866-E9D4-C4BA-B9D08085769C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946913" y="5834737"/>
                  <a:ext cx="13968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D64B3050-C17F-AAED-CA82-DB4E587A83D9}"/>
                    </a:ext>
                  </a:extLst>
                </p14:cNvPr>
                <p14:cNvContentPartPr/>
                <p14:nvPr/>
              </p14:nvContentPartPr>
              <p14:xfrm>
                <a:off x="7100273" y="5817097"/>
                <a:ext cx="88920" cy="16992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D64B3050-C17F-AAED-CA82-DB4E587A83D9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094153" y="5810977"/>
                  <a:ext cx="10116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0CD77AA8-8DA4-AAAC-8FE2-944984D24D84}"/>
                    </a:ext>
                  </a:extLst>
                </p14:cNvPr>
                <p14:cNvContentPartPr/>
                <p14:nvPr/>
              </p14:nvContentPartPr>
              <p14:xfrm>
                <a:off x="7258673" y="5793697"/>
                <a:ext cx="100440" cy="16884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0CD77AA8-8DA4-AAAC-8FE2-944984D24D84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252553" y="5787577"/>
                  <a:ext cx="11268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6256E72F-B97F-5947-FA14-12C6374E82A1}"/>
                    </a:ext>
                  </a:extLst>
                </p14:cNvPr>
                <p14:cNvContentPartPr/>
                <p14:nvPr/>
              </p14:nvContentPartPr>
              <p14:xfrm>
                <a:off x="6754313" y="5384737"/>
                <a:ext cx="855360" cy="88560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6256E72F-B97F-5947-FA14-12C6374E82A1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748193" y="5378617"/>
                  <a:ext cx="867600" cy="89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8FFFFDF4-A988-CBAB-D404-572C944AE206}"/>
                    </a:ext>
                  </a:extLst>
                </p14:cNvPr>
                <p14:cNvContentPartPr/>
                <p14:nvPr/>
              </p14:nvContentPartPr>
              <p14:xfrm>
                <a:off x="6867353" y="5085217"/>
                <a:ext cx="326520" cy="8928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8FFFFDF4-A988-CBAB-D404-572C944AE206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861233" y="5079097"/>
                  <a:ext cx="338760" cy="101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74255078-1B43-DD48-0B8C-0944A795F4D3}"/>
                  </a:ext>
                </a:extLst>
              </p14:cNvPr>
              <p14:cNvContentPartPr/>
              <p14:nvPr/>
            </p14:nvContentPartPr>
            <p14:xfrm>
              <a:off x="8353073" y="5145697"/>
              <a:ext cx="253080" cy="68040"/>
            </p14:xfrm>
          </p:contentPart>
        </mc:Choice>
        <mc:Fallback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74255078-1B43-DD48-0B8C-0944A795F4D3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8346953" y="5139577"/>
                <a:ext cx="265320" cy="80280"/>
              </a:xfrm>
              <a:prstGeom prst="rect">
                <a:avLst/>
              </a:prstGeom>
            </p:spPr>
          </p:pic>
        </mc:Fallback>
      </mc:AlternateContent>
      <p:grpSp>
        <p:nvGrpSpPr>
          <p:cNvPr id="33" name="Group 32">
            <a:extLst>
              <a:ext uri="{FF2B5EF4-FFF2-40B4-BE49-F238E27FC236}">
                <a16:creationId xmlns:a16="http://schemas.microsoft.com/office/drawing/2014/main" id="{63A72A60-14AE-2142-ABC9-333B6B75E0CF}"/>
              </a:ext>
            </a:extLst>
          </p:cNvPr>
          <p:cNvGrpSpPr/>
          <p:nvPr/>
        </p:nvGrpSpPr>
        <p:grpSpPr>
          <a:xfrm>
            <a:off x="8400233" y="5547817"/>
            <a:ext cx="521280" cy="316800"/>
            <a:chOff x="8400233" y="5547817"/>
            <a:chExt cx="521280" cy="316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7311DA7F-92E8-21A6-4842-3F25E7BFF324}"/>
                    </a:ext>
                  </a:extLst>
                </p14:cNvPr>
                <p14:cNvContentPartPr/>
                <p14:nvPr/>
              </p14:nvContentPartPr>
              <p14:xfrm>
                <a:off x="8400233" y="5657977"/>
                <a:ext cx="195120" cy="20664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7311DA7F-92E8-21A6-4842-3F25E7BFF324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394113" y="5651857"/>
                  <a:ext cx="20736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0573DDD5-8441-E33A-2EFE-1166A73219A4}"/>
                    </a:ext>
                  </a:extLst>
                </p14:cNvPr>
                <p14:cNvContentPartPr/>
                <p14:nvPr/>
              </p14:nvContentPartPr>
              <p14:xfrm>
                <a:off x="8602553" y="5693977"/>
                <a:ext cx="89280" cy="16452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0573DDD5-8441-E33A-2EFE-1166A73219A4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8596433" y="5687857"/>
                  <a:ext cx="10152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48F4B9C3-EB83-D905-F9D3-D2E249E58F3B}"/>
                    </a:ext>
                  </a:extLst>
                </p14:cNvPr>
                <p14:cNvContentPartPr/>
                <p14:nvPr/>
              </p14:nvContentPartPr>
              <p14:xfrm>
                <a:off x="8736473" y="5547817"/>
                <a:ext cx="185040" cy="23220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48F4B9C3-EB83-D905-F9D3-D2E249E58F3B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8730353" y="5541697"/>
                  <a:ext cx="197280" cy="244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2DF45495-02B3-8237-941D-D5258B4C265B}"/>
              </a:ext>
            </a:extLst>
          </p:cNvPr>
          <p:cNvGrpSpPr/>
          <p:nvPr/>
        </p:nvGrpSpPr>
        <p:grpSpPr>
          <a:xfrm>
            <a:off x="9295553" y="5346217"/>
            <a:ext cx="883440" cy="902160"/>
            <a:chOff x="9295553" y="5346217"/>
            <a:chExt cx="883440" cy="902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E4983A20-F736-F28E-F9DB-F14A14A94A9F}"/>
                    </a:ext>
                  </a:extLst>
                </p14:cNvPr>
                <p14:cNvContentPartPr/>
                <p14:nvPr/>
              </p14:nvContentPartPr>
              <p14:xfrm>
                <a:off x="9580673" y="5346217"/>
                <a:ext cx="280080" cy="5400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E4983A20-F736-F28E-F9DB-F14A14A94A9F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9574553" y="5340097"/>
                  <a:ext cx="29232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B6186616-88A0-2FEB-7F2A-0036C351B4F5}"/>
                    </a:ext>
                  </a:extLst>
                </p14:cNvPr>
                <p14:cNvContentPartPr/>
                <p14:nvPr/>
              </p14:nvContentPartPr>
              <p14:xfrm>
                <a:off x="9515873" y="5821057"/>
                <a:ext cx="145080" cy="16704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B6186616-88A0-2FEB-7F2A-0036C351B4F5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9509753" y="5814937"/>
                  <a:ext cx="15732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5E43DD1F-A17D-E372-56F4-0CD384697DC5}"/>
                    </a:ext>
                  </a:extLst>
                </p14:cNvPr>
                <p14:cNvContentPartPr/>
                <p14:nvPr/>
              </p14:nvContentPartPr>
              <p14:xfrm>
                <a:off x="9665993" y="5823217"/>
                <a:ext cx="108720" cy="16812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5E43DD1F-A17D-E372-56F4-0CD384697DC5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9659873" y="5817097"/>
                  <a:ext cx="12096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F2CBC8FD-A91A-7CC4-EBE3-8ED8695B2619}"/>
                    </a:ext>
                  </a:extLst>
                </p14:cNvPr>
                <p14:cNvContentPartPr/>
                <p14:nvPr/>
              </p14:nvContentPartPr>
              <p14:xfrm>
                <a:off x="9825833" y="5711617"/>
                <a:ext cx="208800" cy="20520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F2CBC8FD-A91A-7CC4-EBE3-8ED8695B2619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9819713" y="5705497"/>
                  <a:ext cx="22104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0E8EA823-5EB1-68E8-F5ED-A8B56584097F}"/>
                    </a:ext>
                  </a:extLst>
                </p14:cNvPr>
                <p14:cNvContentPartPr/>
                <p14:nvPr/>
              </p14:nvContentPartPr>
              <p14:xfrm>
                <a:off x="9295553" y="5452777"/>
                <a:ext cx="883440" cy="79560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0E8EA823-5EB1-68E8-F5ED-A8B56584097F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9289433" y="5446657"/>
                  <a:ext cx="895680" cy="807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7F6A207D-07D8-37B7-48EA-34C7031A9801}"/>
                  </a:ext>
                </a:extLst>
              </p14:cNvPr>
              <p14:cNvContentPartPr/>
              <p14:nvPr/>
            </p14:nvContentPartPr>
            <p14:xfrm>
              <a:off x="4639313" y="2953657"/>
              <a:ext cx="218160" cy="34920"/>
            </p14:xfrm>
          </p:contentPart>
        </mc:Choice>
        <mc:Fallback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7F6A207D-07D8-37B7-48EA-34C7031A9801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4633193" y="2947537"/>
                <a:ext cx="230400" cy="4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710365E9-4E9C-2A5E-0AF4-B00E11D351BC}"/>
                  </a:ext>
                </a:extLst>
              </p14:cNvPr>
              <p14:cNvContentPartPr/>
              <p14:nvPr/>
            </p14:nvContentPartPr>
            <p14:xfrm>
              <a:off x="5627513" y="2951857"/>
              <a:ext cx="221400" cy="69120"/>
            </p14:xfrm>
          </p:contentPart>
        </mc:Choice>
        <mc:Fallback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710365E9-4E9C-2A5E-0AF4-B00E11D351BC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621393" y="2945737"/>
                <a:ext cx="233640" cy="8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2678CB99-0D80-57F3-5E7B-261B76E75D89}"/>
                  </a:ext>
                </a:extLst>
              </p14:cNvPr>
              <p14:cNvContentPartPr/>
              <p14:nvPr/>
            </p14:nvContentPartPr>
            <p14:xfrm>
              <a:off x="5296246" y="2490630"/>
              <a:ext cx="555974" cy="555974"/>
            </p14:xfrm>
          </p:contentPart>
        </mc:Choice>
        <mc:Fallback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2678CB99-0D80-57F3-5E7B-261B76E75D89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5290125" y="2484509"/>
                <a:ext cx="568217" cy="56821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B84EFA44-E865-AE3B-517F-99DDBDE21E94}"/>
                  </a:ext>
                </a:extLst>
              </p14:cNvPr>
              <p14:cNvContentPartPr/>
              <p14:nvPr/>
            </p14:nvContentPartPr>
            <p14:xfrm>
              <a:off x="5398553" y="3078577"/>
              <a:ext cx="289080" cy="40680"/>
            </p14:xfrm>
          </p:contentPart>
        </mc:Choice>
        <mc:Fallback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B84EFA44-E865-AE3B-517F-99DDBDE21E94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5392433" y="3072457"/>
                <a:ext cx="301320" cy="52920"/>
              </a:xfrm>
              <a:prstGeom prst="rect">
                <a:avLst/>
              </a:prstGeom>
            </p:spPr>
          </p:pic>
        </mc:Fallback>
      </mc:AlternateContent>
      <p:grpSp>
        <p:nvGrpSpPr>
          <p:cNvPr id="62" name="Group 61">
            <a:extLst>
              <a:ext uri="{FF2B5EF4-FFF2-40B4-BE49-F238E27FC236}">
                <a16:creationId xmlns:a16="http://schemas.microsoft.com/office/drawing/2014/main" id="{03592A7C-0C3B-5B25-DDC7-4CBB89D55308}"/>
              </a:ext>
            </a:extLst>
          </p:cNvPr>
          <p:cNvGrpSpPr/>
          <p:nvPr/>
        </p:nvGrpSpPr>
        <p:grpSpPr>
          <a:xfrm>
            <a:off x="3968273" y="1974457"/>
            <a:ext cx="4981320" cy="1754280"/>
            <a:chOff x="3968273" y="1974457"/>
            <a:chExt cx="4981320" cy="1754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C6D2DAF6-F949-E47A-A3EA-26A95ACED06D}"/>
                    </a:ext>
                  </a:extLst>
                </p14:cNvPr>
                <p14:cNvContentPartPr/>
                <p14:nvPr/>
              </p14:nvContentPartPr>
              <p14:xfrm>
                <a:off x="7353713" y="2368297"/>
                <a:ext cx="817200" cy="75780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C6D2DAF6-F949-E47A-A3EA-26A95ACED06D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347593" y="2362177"/>
                  <a:ext cx="829440" cy="77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EB69FAFC-8BF0-544D-06F1-F0FF85F0CDA8}"/>
                    </a:ext>
                  </a:extLst>
                </p14:cNvPr>
                <p14:cNvContentPartPr/>
                <p14:nvPr/>
              </p14:nvContentPartPr>
              <p14:xfrm>
                <a:off x="7892993" y="2148337"/>
                <a:ext cx="267840" cy="2808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EB69FAFC-8BF0-544D-06F1-F0FF85F0CDA8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886873" y="2142217"/>
                  <a:ext cx="28008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3BA0AF4B-57B2-92DE-2D9F-7AAEFF62A521}"/>
                    </a:ext>
                  </a:extLst>
                </p14:cNvPr>
                <p14:cNvContentPartPr/>
                <p14:nvPr/>
              </p14:nvContentPartPr>
              <p14:xfrm>
                <a:off x="8223473" y="2018017"/>
                <a:ext cx="214200" cy="33588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3BA0AF4B-57B2-92DE-2D9F-7AAEFF62A521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217353" y="2011897"/>
                  <a:ext cx="226440" cy="34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6C90FB38-A2E9-B486-6F70-D57F2EF6E470}"/>
                    </a:ext>
                  </a:extLst>
                </p14:cNvPr>
                <p14:cNvContentPartPr/>
                <p14:nvPr/>
              </p14:nvContentPartPr>
              <p14:xfrm>
                <a:off x="8569073" y="2181817"/>
                <a:ext cx="98280" cy="15624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6C90FB38-A2E9-B486-6F70-D57F2EF6E470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562953" y="2175697"/>
                  <a:ext cx="11052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4825D62B-A44F-2EF8-B432-71467F31F8B6}"/>
                    </a:ext>
                  </a:extLst>
                </p14:cNvPr>
                <p14:cNvContentPartPr/>
                <p14:nvPr/>
              </p14:nvContentPartPr>
              <p14:xfrm>
                <a:off x="8652593" y="2175337"/>
                <a:ext cx="136080" cy="16416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4825D62B-A44F-2EF8-B432-71467F31F8B6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8646473" y="2169217"/>
                  <a:ext cx="14832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64556853-55EE-CB3B-F55D-C890382C7AC8}"/>
                    </a:ext>
                  </a:extLst>
                </p14:cNvPr>
                <p14:cNvContentPartPr/>
                <p14:nvPr/>
              </p14:nvContentPartPr>
              <p14:xfrm>
                <a:off x="8669873" y="1989217"/>
                <a:ext cx="279720" cy="15228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64556853-55EE-CB3B-F55D-C890382C7AC8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8663753" y="1983097"/>
                  <a:ext cx="29196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193788EF-9ED4-0038-E35D-D12A3C83A8D8}"/>
                    </a:ext>
                  </a:extLst>
                </p14:cNvPr>
                <p14:cNvContentPartPr/>
                <p14:nvPr/>
              </p14:nvContentPartPr>
              <p14:xfrm>
                <a:off x="6793913" y="2577097"/>
                <a:ext cx="83520" cy="30564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193788EF-9ED4-0038-E35D-D12A3C83A8D8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787793" y="2570977"/>
                  <a:ext cx="95760" cy="31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CC523CC8-D987-6495-DF70-59121FCE37D5}"/>
                    </a:ext>
                  </a:extLst>
                </p14:cNvPr>
                <p14:cNvContentPartPr/>
                <p14:nvPr/>
              </p14:nvContentPartPr>
              <p14:xfrm>
                <a:off x="6769793" y="2519137"/>
                <a:ext cx="198720" cy="52704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CC523CC8-D987-6495-DF70-59121FCE37D5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763673" y="2513017"/>
                  <a:ext cx="210960" cy="53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AED4A844-E3B7-3511-3237-9D0DE5B79BD7}"/>
                    </a:ext>
                  </a:extLst>
                </p14:cNvPr>
                <p14:cNvContentPartPr/>
                <p14:nvPr/>
              </p14:nvContentPartPr>
              <p14:xfrm>
                <a:off x="6186593" y="2537137"/>
                <a:ext cx="572400" cy="58212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AED4A844-E3B7-3511-3237-9D0DE5B79BD7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180473" y="2531017"/>
                  <a:ext cx="584640" cy="59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E130393E-3152-B416-CE0E-85F6A66F260F}"/>
                    </a:ext>
                  </a:extLst>
                </p14:cNvPr>
                <p14:cNvContentPartPr/>
                <p14:nvPr/>
              </p14:nvContentPartPr>
              <p14:xfrm>
                <a:off x="7305473" y="2387377"/>
                <a:ext cx="113760" cy="20916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E130393E-3152-B416-CE0E-85F6A66F260F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7299353" y="2381257"/>
                  <a:ext cx="12600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C0B5C889-1A71-5378-4FD0-D53A38EE6DCA}"/>
                    </a:ext>
                  </a:extLst>
                </p14:cNvPr>
                <p14:cNvContentPartPr/>
                <p14:nvPr/>
              </p14:nvContentPartPr>
              <p14:xfrm>
                <a:off x="3968273" y="2326177"/>
                <a:ext cx="425880" cy="37476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C0B5C889-1A71-5378-4FD0-D53A38EE6DCA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3962153" y="2320057"/>
                  <a:ext cx="438120" cy="38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DF7EF41B-C03D-E64B-9830-F2A8C02B7834}"/>
                    </a:ext>
                  </a:extLst>
                </p14:cNvPr>
                <p14:cNvContentPartPr/>
                <p14:nvPr/>
              </p14:nvContentPartPr>
              <p14:xfrm>
                <a:off x="4653353" y="2330497"/>
                <a:ext cx="404280" cy="41328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DF7EF41B-C03D-E64B-9830-F2A8C02B7834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4647233" y="2324377"/>
                  <a:ext cx="416520" cy="42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356E634D-29B6-E908-D415-74943404CABA}"/>
                    </a:ext>
                  </a:extLst>
                </p14:cNvPr>
                <p14:cNvContentPartPr/>
                <p14:nvPr/>
              </p14:nvContentPartPr>
              <p14:xfrm>
                <a:off x="4238633" y="1974457"/>
                <a:ext cx="163440" cy="24660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356E634D-29B6-E908-D415-74943404CABA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4232513" y="1968337"/>
                  <a:ext cx="175680" cy="25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8866F8BC-2BB5-8FAE-38F2-283D2F1C1ECC}"/>
                    </a:ext>
                  </a:extLst>
                </p14:cNvPr>
                <p14:cNvContentPartPr/>
                <p14:nvPr/>
              </p14:nvContentPartPr>
              <p14:xfrm>
                <a:off x="4463993" y="2024497"/>
                <a:ext cx="188280" cy="20988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8866F8BC-2BB5-8FAE-38F2-283D2F1C1ECC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4457873" y="2018377"/>
                  <a:ext cx="20052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75A25A77-1219-3D09-2C32-CEA76FE57C95}"/>
                    </a:ext>
                  </a:extLst>
                </p14:cNvPr>
                <p14:cNvContentPartPr/>
                <p14:nvPr/>
              </p14:nvContentPartPr>
              <p14:xfrm>
                <a:off x="4710233" y="2087497"/>
                <a:ext cx="82080" cy="16776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75A25A77-1219-3D09-2C32-CEA76FE57C95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4704113" y="2081377"/>
                  <a:ext cx="9432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7DDFA90F-D8AB-2308-701B-ED6A74D1E8DB}"/>
                    </a:ext>
                  </a:extLst>
                </p14:cNvPr>
                <p14:cNvContentPartPr/>
                <p14:nvPr/>
              </p14:nvContentPartPr>
              <p14:xfrm>
                <a:off x="4708433" y="2018377"/>
                <a:ext cx="121320" cy="30852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7DDFA90F-D8AB-2308-701B-ED6A74D1E8DB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4702313" y="2012257"/>
                  <a:ext cx="133560" cy="32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8E2D3FAE-0FA6-5EC4-2DE8-DCA52B36037D}"/>
                    </a:ext>
                  </a:extLst>
                </p14:cNvPr>
                <p14:cNvContentPartPr/>
                <p14:nvPr/>
              </p14:nvContentPartPr>
              <p14:xfrm>
                <a:off x="4416833" y="2684737"/>
                <a:ext cx="122400" cy="27144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8E2D3FAE-0FA6-5EC4-2DE8-DCA52B36037D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4410713" y="2678617"/>
                  <a:ext cx="134640" cy="28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3E9428E5-0D5C-B84B-BCB9-625112E5F9C7}"/>
                    </a:ext>
                  </a:extLst>
                </p14:cNvPr>
                <p14:cNvContentPartPr/>
                <p14:nvPr/>
              </p14:nvContentPartPr>
              <p14:xfrm>
                <a:off x="4482713" y="2671417"/>
                <a:ext cx="78120" cy="39420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3E9428E5-0D5C-B84B-BCB9-625112E5F9C7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4476593" y="2665297"/>
                  <a:ext cx="90360" cy="40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7CFA45F2-D08E-37EA-01DF-EEA0A5E07FFF}"/>
                    </a:ext>
                  </a:extLst>
                </p14:cNvPr>
                <p14:cNvContentPartPr/>
                <p14:nvPr/>
              </p14:nvContentPartPr>
              <p14:xfrm>
                <a:off x="4255553" y="2752417"/>
                <a:ext cx="306000" cy="43488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7CFA45F2-D08E-37EA-01DF-EEA0A5E07FFF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4249433" y="2746297"/>
                  <a:ext cx="318240" cy="44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7DCD9D74-C90D-FF77-2FD9-226A0B4C53EB}"/>
                    </a:ext>
                  </a:extLst>
                </p14:cNvPr>
                <p14:cNvContentPartPr/>
                <p14:nvPr/>
              </p14:nvContentPartPr>
              <p14:xfrm>
                <a:off x="5281913" y="3273337"/>
                <a:ext cx="431640" cy="6660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7DCD9D74-C90D-FF77-2FD9-226A0B4C53EB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5275793" y="3267217"/>
                  <a:ext cx="44388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9D7D745C-06A5-642E-80AD-C14B5A05ABBD}"/>
                    </a:ext>
                  </a:extLst>
                </p14:cNvPr>
                <p14:cNvContentPartPr/>
                <p14:nvPr/>
              </p14:nvContentPartPr>
              <p14:xfrm>
                <a:off x="5413313" y="3118537"/>
                <a:ext cx="346680" cy="51948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9D7D745C-06A5-642E-80AD-C14B5A05ABBD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5407193" y="3112417"/>
                  <a:ext cx="358920" cy="53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1E51E77E-5001-A6B7-70C2-86D7B20621AC}"/>
                    </a:ext>
                  </a:extLst>
                </p14:cNvPr>
                <p14:cNvContentPartPr/>
                <p14:nvPr/>
              </p14:nvContentPartPr>
              <p14:xfrm>
                <a:off x="5425193" y="3515617"/>
                <a:ext cx="173880" cy="11736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1E51E77E-5001-A6B7-70C2-86D7B20621AC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5419073" y="3509497"/>
                  <a:ext cx="18612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B6827813-5A29-EE95-4D81-493A1B73E86D}"/>
                    </a:ext>
                  </a:extLst>
                </p14:cNvPr>
                <p14:cNvContentPartPr/>
                <p14:nvPr/>
              </p14:nvContentPartPr>
              <p14:xfrm>
                <a:off x="5638673" y="3572497"/>
                <a:ext cx="138240" cy="15624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B6827813-5A29-EE95-4D81-493A1B73E86D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5632553" y="3566377"/>
                  <a:ext cx="15048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A036F84A-62DD-FA6C-AB04-83B56BB81243}"/>
                    </a:ext>
                  </a:extLst>
                </p14:cNvPr>
                <p14:cNvContentPartPr/>
                <p14:nvPr/>
              </p14:nvContentPartPr>
              <p14:xfrm>
                <a:off x="3996713" y="2998657"/>
                <a:ext cx="4641840" cy="59004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A036F84A-62DD-FA6C-AB04-83B56BB81243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3990593" y="2992537"/>
                  <a:ext cx="4654080" cy="6022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8784071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6"/>
          <p:cNvSpPr txBox="1"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IN"/>
              <a:t>12</a:t>
            </a:fld>
            <a:endParaRPr/>
          </a:p>
        </p:txBody>
      </p:sp>
      <p:sp>
        <p:nvSpPr>
          <p:cNvPr id="231" name="Google Shape;231;p26"/>
          <p:cNvSpPr txBox="1"/>
          <p:nvPr/>
        </p:nvSpPr>
        <p:spPr>
          <a:xfrm>
            <a:off x="440558" y="20576"/>
            <a:ext cx="6938651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IN" sz="28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Standard Notations and common functions</a:t>
            </a:r>
            <a:endParaRPr sz="2800" b="1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2" name="Google Shape;232;p26"/>
          <p:cNvSpPr/>
          <p:nvPr/>
        </p:nvSpPr>
        <p:spPr>
          <a:xfrm>
            <a:off x="1706880" y="5538651"/>
            <a:ext cx="9646920" cy="817699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p26"/>
          <p:cNvSpPr/>
          <p:nvPr/>
        </p:nvSpPr>
        <p:spPr>
          <a:xfrm>
            <a:off x="1010194" y="1097280"/>
            <a:ext cx="418012" cy="102761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p26"/>
          <p:cNvSpPr/>
          <p:nvPr/>
        </p:nvSpPr>
        <p:spPr>
          <a:xfrm>
            <a:off x="1958776" y="3030583"/>
            <a:ext cx="45719" cy="3325767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p26"/>
          <p:cNvSpPr/>
          <p:nvPr/>
        </p:nvSpPr>
        <p:spPr>
          <a:xfrm>
            <a:off x="1828800" y="1097280"/>
            <a:ext cx="400594" cy="592183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36" name="Google Shape;236;p26"/>
          <p:cNvCxnSpPr/>
          <p:nvPr/>
        </p:nvCxnSpPr>
        <p:spPr>
          <a:xfrm>
            <a:off x="2229394" y="1173253"/>
            <a:ext cx="1288869" cy="0"/>
          </a:xfrm>
          <a:prstGeom prst="straightConnector1">
            <a:avLst/>
          </a:prstGeom>
          <a:noFill/>
          <a:ln w="571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37" name="Google Shape;237;p26"/>
          <p:cNvSpPr/>
          <p:nvPr/>
        </p:nvSpPr>
        <p:spPr>
          <a:xfrm>
            <a:off x="1314994" y="1288869"/>
            <a:ext cx="513806" cy="400594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p26"/>
          <p:cNvSpPr/>
          <p:nvPr/>
        </p:nvSpPr>
        <p:spPr>
          <a:xfrm>
            <a:off x="1567543" y="3030583"/>
            <a:ext cx="261257" cy="3439886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p26"/>
          <p:cNvSpPr/>
          <p:nvPr/>
        </p:nvSpPr>
        <p:spPr>
          <a:xfrm>
            <a:off x="1733005" y="3755431"/>
            <a:ext cx="187241" cy="2643052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p26"/>
          <p:cNvSpPr/>
          <p:nvPr/>
        </p:nvSpPr>
        <p:spPr>
          <a:xfrm>
            <a:off x="1637211" y="1173253"/>
            <a:ext cx="321565" cy="51621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p26"/>
          <p:cNvSpPr/>
          <p:nvPr/>
        </p:nvSpPr>
        <p:spPr>
          <a:xfrm>
            <a:off x="1010194" y="1097279"/>
            <a:ext cx="304800" cy="531224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26"/>
          <p:cNvSpPr/>
          <p:nvPr/>
        </p:nvSpPr>
        <p:spPr>
          <a:xfrm>
            <a:off x="1075506" y="6065535"/>
            <a:ext cx="304800" cy="531224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26"/>
          <p:cNvSpPr/>
          <p:nvPr/>
        </p:nvSpPr>
        <p:spPr>
          <a:xfrm>
            <a:off x="1010194" y="1173253"/>
            <a:ext cx="209006" cy="615523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p26"/>
          <p:cNvSpPr/>
          <p:nvPr/>
        </p:nvSpPr>
        <p:spPr>
          <a:xfrm>
            <a:off x="1567543" y="1097279"/>
            <a:ext cx="513806" cy="2351315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5" name="Google Shape;245;p26"/>
          <p:cNvPicPr preferRelativeResize="0"/>
          <p:nvPr/>
        </p:nvPicPr>
        <p:blipFill rotWithShape="1">
          <a:blip r:embed="rId3">
            <a:alphaModFix/>
          </a:blip>
          <a:srcRect l="20226"/>
          <a:stretch/>
        </p:blipFill>
        <p:spPr>
          <a:xfrm rot="-5400000">
            <a:off x="2966431" y="-1892021"/>
            <a:ext cx="5763866" cy="1068430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E40F515-BAB1-F4D9-5F71-AE3F18FBE703}"/>
              </a:ext>
            </a:extLst>
          </p:cNvPr>
          <p:cNvSpPr/>
          <p:nvPr/>
        </p:nvSpPr>
        <p:spPr>
          <a:xfrm>
            <a:off x="2937323" y="5306521"/>
            <a:ext cx="674557" cy="300033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base</a:t>
            </a:r>
            <a:endParaRPr lang="en-IN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CC7CF119-626F-3323-34D3-5D3F30D9E3E9}"/>
                  </a:ext>
                </a:extLst>
              </p14:cNvPr>
              <p14:cNvContentPartPr/>
              <p14:nvPr/>
            </p14:nvContentPartPr>
            <p14:xfrm>
              <a:off x="1928160" y="5635440"/>
              <a:ext cx="208080" cy="1069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CC7CF119-626F-3323-34D3-5D3F30D9E3E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18800" y="5626080"/>
                <a:ext cx="226800" cy="12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C8ACAEA2-318B-586D-7F83-06DFFAD352E1}"/>
                  </a:ext>
                </a:extLst>
              </p14:cNvPr>
              <p14:cNvContentPartPr/>
              <p14:nvPr/>
            </p14:nvContentPartPr>
            <p14:xfrm>
              <a:off x="1739520" y="334800"/>
              <a:ext cx="9714960" cy="384264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C8ACAEA2-318B-586D-7F83-06DFFAD352E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730160" y="325440"/>
                <a:ext cx="9733680" cy="38613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7"/>
          <p:cNvSpPr txBox="1"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IN"/>
              <a:t>13</a:t>
            </a:fld>
            <a:endParaRPr/>
          </a:p>
        </p:txBody>
      </p:sp>
      <p:sp>
        <p:nvSpPr>
          <p:cNvPr id="251" name="Google Shape;251;p27"/>
          <p:cNvSpPr txBox="1"/>
          <p:nvPr/>
        </p:nvSpPr>
        <p:spPr>
          <a:xfrm>
            <a:off x="919532" y="2594902"/>
            <a:ext cx="3844058" cy="1046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IN" sz="28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Standard Notations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IN" sz="28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and common functions</a:t>
            </a:r>
            <a:endParaRPr sz="2800" b="1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2" name="Google Shape;252;p27"/>
          <p:cNvSpPr/>
          <p:nvPr/>
        </p:nvSpPr>
        <p:spPr>
          <a:xfrm>
            <a:off x="1733005" y="3755431"/>
            <a:ext cx="187241" cy="2643052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27"/>
          <p:cNvSpPr/>
          <p:nvPr/>
        </p:nvSpPr>
        <p:spPr>
          <a:xfrm>
            <a:off x="1075506" y="6065535"/>
            <a:ext cx="304800" cy="531224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4" name="Google Shape;254;p27"/>
          <p:cNvPicPr preferRelativeResize="0"/>
          <p:nvPr/>
        </p:nvPicPr>
        <p:blipFill rotWithShape="1">
          <a:blip r:embed="rId3">
            <a:alphaModFix/>
          </a:blip>
          <a:srcRect l="12517" b="35238"/>
          <a:stretch/>
        </p:blipFill>
        <p:spPr>
          <a:xfrm rot="-5400000">
            <a:off x="5341494" y="239490"/>
            <a:ext cx="5705771" cy="615618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2A330E8-EBCC-ECB4-5D1D-03BC036E1C5B}"/>
              </a:ext>
            </a:extLst>
          </p:cNvPr>
          <p:cNvSpPr/>
          <p:nvPr/>
        </p:nvSpPr>
        <p:spPr>
          <a:xfrm>
            <a:off x="6766560" y="1977066"/>
            <a:ext cx="723207" cy="275683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a.b</a:t>
            </a:r>
            <a:endParaRPr lang="en-IN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9B86AB08-36CC-1EF0-51CC-D359ADCED425}"/>
                  </a:ext>
                </a:extLst>
              </p14:cNvPr>
              <p14:cNvContentPartPr/>
              <p14:nvPr/>
            </p14:nvContentPartPr>
            <p14:xfrm>
              <a:off x="9196920" y="1529640"/>
              <a:ext cx="2655000" cy="38426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9B86AB08-36CC-1EF0-51CC-D359ADCED42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187560" y="1520280"/>
                <a:ext cx="2673720" cy="38613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8"/>
          <p:cNvSpPr txBox="1"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IN"/>
              <a:t>14</a:t>
            </a:fld>
            <a:endParaRPr/>
          </a:p>
        </p:txBody>
      </p:sp>
      <p:sp>
        <p:nvSpPr>
          <p:cNvPr id="260" name="Google Shape;260;p28"/>
          <p:cNvSpPr txBox="1"/>
          <p:nvPr/>
        </p:nvSpPr>
        <p:spPr>
          <a:xfrm>
            <a:off x="1010194" y="131028"/>
            <a:ext cx="6938651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IN" sz="28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Standard Notations and common functions</a:t>
            </a:r>
            <a:endParaRPr sz="2800" b="1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1" name="Google Shape;261;p28"/>
          <p:cNvSpPr/>
          <p:nvPr/>
        </p:nvSpPr>
        <p:spPr>
          <a:xfrm>
            <a:off x="1706880" y="5538651"/>
            <a:ext cx="9646920" cy="817699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" name="Google Shape;262;p28"/>
          <p:cNvSpPr/>
          <p:nvPr/>
        </p:nvSpPr>
        <p:spPr>
          <a:xfrm>
            <a:off x="1010194" y="1097280"/>
            <a:ext cx="418012" cy="102761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p28"/>
          <p:cNvSpPr/>
          <p:nvPr/>
        </p:nvSpPr>
        <p:spPr>
          <a:xfrm>
            <a:off x="1958776" y="3030583"/>
            <a:ext cx="45719" cy="3325767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28"/>
          <p:cNvSpPr/>
          <p:nvPr/>
        </p:nvSpPr>
        <p:spPr>
          <a:xfrm>
            <a:off x="1828800" y="1097280"/>
            <a:ext cx="400594" cy="592183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65" name="Google Shape;265;p28"/>
          <p:cNvCxnSpPr/>
          <p:nvPr/>
        </p:nvCxnSpPr>
        <p:spPr>
          <a:xfrm>
            <a:off x="2229394" y="1173253"/>
            <a:ext cx="1288869" cy="0"/>
          </a:xfrm>
          <a:prstGeom prst="straightConnector1">
            <a:avLst/>
          </a:prstGeom>
          <a:noFill/>
          <a:ln w="571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66" name="Google Shape;266;p28"/>
          <p:cNvSpPr/>
          <p:nvPr/>
        </p:nvSpPr>
        <p:spPr>
          <a:xfrm>
            <a:off x="1314994" y="1288869"/>
            <a:ext cx="513806" cy="400594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28"/>
          <p:cNvSpPr/>
          <p:nvPr/>
        </p:nvSpPr>
        <p:spPr>
          <a:xfrm>
            <a:off x="1567543" y="3030583"/>
            <a:ext cx="261257" cy="3439886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28"/>
          <p:cNvSpPr/>
          <p:nvPr/>
        </p:nvSpPr>
        <p:spPr>
          <a:xfrm>
            <a:off x="1733005" y="3755431"/>
            <a:ext cx="187241" cy="2643052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p28"/>
          <p:cNvSpPr/>
          <p:nvPr/>
        </p:nvSpPr>
        <p:spPr>
          <a:xfrm>
            <a:off x="1637211" y="1173253"/>
            <a:ext cx="321565" cy="51621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Google Shape;270;p28"/>
          <p:cNvSpPr/>
          <p:nvPr/>
        </p:nvSpPr>
        <p:spPr>
          <a:xfrm>
            <a:off x="1010194" y="1097279"/>
            <a:ext cx="304800" cy="531224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p28"/>
          <p:cNvSpPr/>
          <p:nvPr/>
        </p:nvSpPr>
        <p:spPr>
          <a:xfrm>
            <a:off x="1075506" y="6065535"/>
            <a:ext cx="304800" cy="531224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28"/>
          <p:cNvSpPr/>
          <p:nvPr/>
        </p:nvSpPr>
        <p:spPr>
          <a:xfrm>
            <a:off x="1010194" y="1173253"/>
            <a:ext cx="209006" cy="615523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p28"/>
          <p:cNvSpPr/>
          <p:nvPr/>
        </p:nvSpPr>
        <p:spPr>
          <a:xfrm>
            <a:off x="1567543" y="1097279"/>
            <a:ext cx="513806" cy="2351315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4" name="Google Shape;274;p28"/>
          <p:cNvPicPr preferRelativeResize="0"/>
          <p:nvPr/>
        </p:nvPicPr>
        <p:blipFill rotWithShape="1">
          <a:blip r:embed="rId3">
            <a:alphaModFix/>
          </a:blip>
          <a:srcRect l="23142"/>
          <a:stretch/>
        </p:blipFill>
        <p:spPr>
          <a:xfrm rot="-5400000">
            <a:off x="3474799" y="-2032073"/>
            <a:ext cx="5282375" cy="10912840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3617B6BE-87E5-BEC1-6139-CD38D385147D}"/>
                  </a:ext>
                </a:extLst>
              </p14:cNvPr>
              <p14:cNvContentPartPr/>
              <p14:nvPr/>
            </p14:nvContentPartPr>
            <p14:xfrm>
              <a:off x="3089160" y="2448720"/>
              <a:ext cx="7687080" cy="21171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3617B6BE-87E5-BEC1-6139-CD38D385147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079800" y="2439360"/>
                <a:ext cx="7705800" cy="21358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29"/>
          <p:cNvSpPr txBox="1"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IN"/>
              <a:t>15</a:t>
            </a:fld>
            <a:endParaRPr/>
          </a:p>
        </p:txBody>
      </p:sp>
      <p:sp>
        <p:nvSpPr>
          <p:cNvPr id="280" name="Google Shape;280;p29"/>
          <p:cNvSpPr txBox="1"/>
          <p:nvPr/>
        </p:nvSpPr>
        <p:spPr>
          <a:xfrm>
            <a:off x="623439" y="-26118"/>
            <a:ext cx="6938651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IN" sz="28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Standard Notations and common functions</a:t>
            </a:r>
            <a:endParaRPr sz="2800" b="1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1" name="Google Shape;281;p29"/>
          <p:cNvSpPr/>
          <p:nvPr/>
        </p:nvSpPr>
        <p:spPr>
          <a:xfrm>
            <a:off x="1706880" y="5538651"/>
            <a:ext cx="9646920" cy="817699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p29"/>
          <p:cNvSpPr/>
          <p:nvPr/>
        </p:nvSpPr>
        <p:spPr>
          <a:xfrm>
            <a:off x="1010194" y="1097280"/>
            <a:ext cx="418012" cy="102761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29"/>
          <p:cNvSpPr/>
          <p:nvPr/>
        </p:nvSpPr>
        <p:spPr>
          <a:xfrm>
            <a:off x="1958776" y="3030583"/>
            <a:ext cx="45719" cy="3325767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p29"/>
          <p:cNvSpPr/>
          <p:nvPr/>
        </p:nvSpPr>
        <p:spPr>
          <a:xfrm>
            <a:off x="1828800" y="1097280"/>
            <a:ext cx="400594" cy="592183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85" name="Google Shape;285;p29"/>
          <p:cNvCxnSpPr/>
          <p:nvPr/>
        </p:nvCxnSpPr>
        <p:spPr>
          <a:xfrm>
            <a:off x="2229394" y="1173253"/>
            <a:ext cx="1288869" cy="0"/>
          </a:xfrm>
          <a:prstGeom prst="straightConnector1">
            <a:avLst/>
          </a:prstGeom>
          <a:noFill/>
          <a:ln w="571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86" name="Google Shape;286;p29"/>
          <p:cNvSpPr/>
          <p:nvPr/>
        </p:nvSpPr>
        <p:spPr>
          <a:xfrm>
            <a:off x="1314994" y="1288869"/>
            <a:ext cx="513806" cy="400594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" name="Google Shape;287;p29"/>
          <p:cNvSpPr/>
          <p:nvPr/>
        </p:nvSpPr>
        <p:spPr>
          <a:xfrm>
            <a:off x="1567543" y="3030583"/>
            <a:ext cx="261257" cy="3439886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" name="Google Shape;288;p29"/>
          <p:cNvSpPr/>
          <p:nvPr/>
        </p:nvSpPr>
        <p:spPr>
          <a:xfrm>
            <a:off x="1733005" y="3755431"/>
            <a:ext cx="187241" cy="2643052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" name="Google Shape;289;p29"/>
          <p:cNvSpPr/>
          <p:nvPr/>
        </p:nvSpPr>
        <p:spPr>
          <a:xfrm>
            <a:off x="1637211" y="1173253"/>
            <a:ext cx="321565" cy="51621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" name="Google Shape;290;p29"/>
          <p:cNvSpPr/>
          <p:nvPr/>
        </p:nvSpPr>
        <p:spPr>
          <a:xfrm>
            <a:off x="1010194" y="1097279"/>
            <a:ext cx="304800" cy="531224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p29"/>
          <p:cNvSpPr/>
          <p:nvPr/>
        </p:nvSpPr>
        <p:spPr>
          <a:xfrm>
            <a:off x="1075506" y="6065535"/>
            <a:ext cx="304800" cy="531224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29"/>
          <p:cNvSpPr/>
          <p:nvPr/>
        </p:nvSpPr>
        <p:spPr>
          <a:xfrm>
            <a:off x="1010194" y="1173253"/>
            <a:ext cx="209006" cy="615523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" name="Google Shape;293;p29"/>
          <p:cNvSpPr/>
          <p:nvPr/>
        </p:nvSpPr>
        <p:spPr>
          <a:xfrm>
            <a:off x="1567543" y="1097279"/>
            <a:ext cx="513806" cy="2351315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4" name="Google Shape;294;p29"/>
          <p:cNvPicPr preferRelativeResize="0"/>
          <p:nvPr/>
        </p:nvPicPr>
        <p:blipFill rotWithShape="1">
          <a:blip r:embed="rId3">
            <a:alphaModFix/>
          </a:blip>
          <a:srcRect l="5528" b="4577"/>
          <a:stretch/>
        </p:blipFill>
        <p:spPr>
          <a:xfrm rot="-5400000">
            <a:off x="3414571" y="-1733303"/>
            <a:ext cx="5534853" cy="10343608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950EA8A0-002C-1550-B119-682884497F53}"/>
                  </a:ext>
                </a:extLst>
              </p14:cNvPr>
              <p14:cNvContentPartPr/>
              <p14:nvPr/>
            </p14:nvContentPartPr>
            <p14:xfrm>
              <a:off x="2332440" y="1508040"/>
              <a:ext cx="9196560" cy="475344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950EA8A0-002C-1550-B119-682884497F5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323080" y="1498680"/>
                <a:ext cx="9215280" cy="47721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9"/>
          <p:cNvSpPr txBox="1"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IN"/>
              <a:t>16</a:t>
            </a:fld>
            <a:endParaRPr/>
          </a:p>
        </p:txBody>
      </p:sp>
      <p:sp>
        <p:nvSpPr>
          <p:cNvPr id="300" name="Google Shape;300;p39"/>
          <p:cNvSpPr txBox="1"/>
          <p:nvPr/>
        </p:nvSpPr>
        <p:spPr>
          <a:xfrm>
            <a:off x="727942" y="167279"/>
            <a:ext cx="6938651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IN" sz="28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Standard Notations and common functions</a:t>
            </a:r>
            <a:endParaRPr sz="2800" b="1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01" name="Google Shape;301;p39"/>
          <p:cNvSpPr/>
          <p:nvPr/>
        </p:nvSpPr>
        <p:spPr>
          <a:xfrm>
            <a:off x="1706880" y="5538651"/>
            <a:ext cx="9646920" cy="817699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" name="Google Shape;302;p39"/>
          <p:cNvSpPr/>
          <p:nvPr/>
        </p:nvSpPr>
        <p:spPr>
          <a:xfrm>
            <a:off x="1010194" y="1097280"/>
            <a:ext cx="418012" cy="102761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Google Shape;303;p39"/>
          <p:cNvSpPr/>
          <p:nvPr/>
        </p:nvSpPr>
        <p:spPr>
          <a:xfrm>
            <a:off x="1958776" y="3030583"/>
            <a:ext cx="45719" cy="3325767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p39"/>
          <p:cNvSpPr/>
          <p:nvPr/>
        </p:nvSpPr>
        <p:spPr>
          <a:xfrm>
            <a:off x="1828800" y="1097280"/>
            <a:ext cx="400594" cy="592183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5" name="Google Shape;305;p39"/>
          <p:cNvCxnSpPr/>
          <p:nvPr/>
        </p:nvCxnSpPr>
        <p:spPr>
          <a:xfrm>
            <a:off x="2229394" y="1173253"/>
            <a:ext cx="1288869" cy="0"/>
          </a:xfrm>
          <a:prstGeom prst="straightConnector1">
            <a:avLst/>
          </a:prstGeom>
          <a:noFill/>
          <a:ln w="571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06" name="Google Shape;306;p39"/>
          <p:cNvSpPr/>
          <p:nvPr/>
        </p:nvSpPr>
        <p:spPr>
          <a:xfrm>
            <a:off x="1314994" y="1288869"/>
            <a:ext cx="513806" cy="400594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39"/>
          <p:cNvSpPr/>
          <p:nvPr/>
        </p:nvSpPr>
        <p:spPr>
          <a:xfrm>
            <a:off x="1567543" y="3030583"/>
            <a:ext cx="261257" cy="3439886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" name="Google Shape;308;p39"/>
          <p:cNvSpPr/>
          <p:nvPr/>
        </p:nvSpPr>
        <p:spPr>
          <a:xfrm>
            <a:off x="1733005" y="3755431"/>
            <a:ext cx="187241" cy="2643052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p39"/>
          <p:cNvSpPr/>
          <p:nvPr/>
        </p:nvSpPr>
        <p:spPr>
          <a:xfrm>
            <a:off x="1637211" y="1173253"/>
            <a:ext cx="321565" cy="51621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" name="Google Shape;310;p39"/>
          <p:cNvSpPr/>
          <p:nvPr/>
        </p:nvSpPr>
        <p:spPr>
          <a:xfrm>
            <a:off x="1010194" y="1097279"/>
            <a:ext cx="304800" cy="531224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39"/>
          <p:cNvSpPr/>
          <p:nvPr/>
        </p:nvSpPr>
        <p:spPr>
          <a:xfrm>
            <a:off x="1075506" y="6065535"/>
            <a:ext cx="304800" cy="531224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" name="Google Shape;312;p39"/>
          <p:cNvSpPr/>
          <p:nvPr/>
        </p:nvSpPr>
        <p:spPr>
          <a:xfrm>
            <a:off x="1010194" y="1173253"/>
            <a:ext cx="209006" cy="615523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" name="Google Shape;313;p39"/>
          <p:cNvSpPr/>
          <p:nvPr/>
        </p:nvSpPr>
        <p:spPr>
          <a:xfrm>
            <a:off x="1567543" y="1097279"/>
            <a:ext cx="513806" cy="2351315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4" name="Google Shape;314;p39"/>
          <p:cNvPicPr preferRelativeResize="0"/>
          <p:nvPr/>
        </p:nvPicPr>
        <p:blipFill rotWithShape="1">
          <a:blip r:embed="rId3">
            <a:alphaModFix/>
          </a:blip>
          <a:srcRect l="9755" t="3819" r="4084" b="5043"/>
          <a:stretch/>
        </p:blipFill>
        <p:spPr>
          <a:xfrm rot="-5400000">
            <a:off x="3061090" y="-1750383"/>
            <a:ext cx="5282734" cy="10349102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3A41B904-9A1C-5B11-5070-1393C5369A57}"/>
                  </a:ext>
                </a:extLst>
              </p14:cNvPr>
              <p14:cNvContentPartPr/>
              <p14:nvPr/>
            </p14:nvContentPartPr>
            <p14:xfrm>
              <a:off x="588960" y="64440"/>
              <a:ext cx="11090880" cy="632412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3A41B904-9A1C-5B11-5070-1393C5369A5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79600" y="55080"/>
                <a:ext cx="11109600" cy="63428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0"/>
          <p:cNvSpPr txBox="1"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IN"/>
              <a:t>17</a:t>
            </a:fld>
            <a:endParaRPr/>
          </a:p>
        </p:txBody>
      </p:sp>
      <p:sp>
        <p:nvSpPr>
          <p:cNvPr id="320" name="Google Shape;320;p40"/>
          <p:cNvSpPr txBox="1"/>
          <p:nvPr/>
        </p:nvSpPr>
        <p:spPr>
          <a:xfrm>
            <a:off x="710525" y="-25926"/>
            <a:ext cx="6938651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IN" sz="28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Standard Notations and common functions</a:t>
            </a:r>
            <a:endParaRPr sz="2800" b="1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21" name="Google Shape;321;p40"/>
          <p:cNvSpPr/>
          <p:nvPr/>
        </p:nvSpPr>
        <p:spPr>
          <a:xfrm>
            <a:off x="1706880" y="5538651"/>
            <a:ext cx="9646920" cy="817699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40"/>
          <p:cNvSpPr/>
          <p:nvPr/>
        </p:nvSpPr>
        <p:spPr>
          <a:xfrm>
            <a:off x="1010194" y="1097280"/>
            <a:ext cx="418012" cy="102761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40"/>
          <p:cNvSpPr/>
          <p:nvPr/>
        </p:nvSpPr>
        <p:spPr>
          <a:xfrm>
            <a:off x="1958776" y="3030583"/>
            <a:ext cx="45719" cy="3325767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" name="Google Shape;324;p40"/>
          <p:cNvSpPr/>
          <p:nvPr/>
        </p:nvSpPr>
        <p:spPr>
          <a:xfrm>
            <a:off x="1828800" y="1097280"/>
            <a:ext cx="400594" cy="592183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25" name="Google Shape;325;p40"/>
          <p:cNvCxnSpPr/>
          <p:nvPr/>
        </p:nvCxnSpPr>
        <p:spPr>
          <a:xfrm>
            <a:off x="2229394" y="1173253"/>
            <a:ext cx="1288869" cy="0"/>
          </a:xfrm>
          <a:prstGeom prst="straightConnector1">
            <a:avLst/>
          </a:prstGeom>
          <a:noFill/>
          <a:ln w="571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26" name="Google Shape;326;p40"/>
          <p:cNvSpPr/>
          <p:nvPr/>
        </p:nvSpPr>
        <p:spPr>
          <a:xfrm>
            <a:off x="1314994" y="1288869"/>
            <a:ext cx="513806" cy="400594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40"/>
          <p:cNvSpPr/>
          <p:nvPr/>
        </p:nvSpPr>
        <p:spPr>
          <a:xfrm>
            <a:off x="1567543" y="3030583"/>
            <a:ext cx="261257" cy="3439886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" name="Google Shape;328;p40"/>
          <p:cNvSpPr/>
          <p:nvPr/>
        </p:nvSpPr>
        <p:spPr>
          <a:xfrm>
            <a:off x="1733005" y="3755431"/>
            <a:ext cx="187241" cy="2643052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p40"/>
          <p:cNvSpPr/>
          <p:nvPr/>
        </p:nvSpPr>
        <p:spPr>
          <a:xfrm>
            <a:off x="1637211" y="1173253"/>
            <a:ext cx="321565" cy="51621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" name="Google Shape;330;p40"/>
          <p:cNvSpPr/>
          <p:nvPr/>
        </p:nvSpPr>
        <p:spPr>
          <a:xfrm>
            <a:off x="1010194" y="1097279"/>
            <a:ext cx="304800" cy="531224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40"/>
          <p:cNvSpPr/>
          <p:nvPr/>
        </p:nvSpPr>
        <p:spPr>
          <a:xfrm>
            <a:off x="1075506" y="6065535"/>
            <a:ext cx="304800" cy="531224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" name="Google Shape;332;p40"/>
          <p:cNvSpPr/>
          <p:nvPr/>
        </p:nvSpPr>
        <p:spPr>
          <a:xfrm>
            <a:off x="1010194" y="1173253"/>
            <a:ext cx="209006" cy="615523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" name="Google Shape;333;p40"/>
          <p:cNvSpPr/>
          <p:nvPr/>
        </p:nvSpPr>
        <p:spPr>
          <a:xfrm>
            <a:off x="1567543" y="1097279"/>
            <a:ext cx="513806" cy="2351315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4" name="Google Shape;334;p40"/>
          <p:cNvPicPr preferRelativeResize="0"/>
          <p:nvPr/>
        </p:nvPicPr>
        <p:blipFill rotWithShape="1">
          <a:blip r:embed="rId3">
            <a:alphaModFix/>
          </a:blip>
          <a:srcRect l="15020" r="4929" b="3266"/>
          <a:stretch/>
        </p:blipFill>
        <p:spPr>
          <a:xfrm rot="-5400000">
            <a:off x="3288999" y="-1837257"/>
            <a:ext cx="5766753" cy="10620459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A86FD8CF-8032-B143-CC5B-ECC069E2F4ED}"/>
                  </a:ext>
                </a:extLst>
              </p14:cNvPr>
              <p14:cNvContentPartPr/>
              <p14:nvPr/>
            </p14:nvContentPartPr>
            <p14:xfrm>
              <a:off x="794520" y="580680"/>
              <a:ext cx="9907560" cy="523188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A86FD8CF-8032-B143-CC5B-ECC069E2F4E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85160" y="571320"/>
                <a:ext cx="9926280" cy="52506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41"/>
          <p:cNvSpPr txBox="1"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IN"/>
              <a:t>18</a:t>
            </a:fld>
            <a:endParaRPr/>
          </a:p>
        </p:txBody>
      </p:sp>
      <p:sp>
        <p:nvSpPr>
          <p:cNvPr id="340" name="Google Shape;340;p41"/>
          <p:cNvSpPr txBox="1"/>
          <p:nvPr/>
        </p:nvSpPr>
        <p:spPr>
          <a:xfrm>
            <a:off x="475394" y="8722"/>
            <a:ext cx="6938651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IN" sz="28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Standard Notations and common functions</a:t>
            </a:r>
            <a:endParaRPr sz="2800" b="1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41" name="Google Shape;341;p41"/>
          <p:cNvSpPr/>
          <p:nvPr/>
        </p:nvSpPr>
        <p:spPr>
          <a:xfrm>
            <a:off x="1706880" y="5538651"/>
            <a:ext cx="9646920" cy="817699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" name="Google Shape;342;p41"/>
          <p:cNvSpPr/>
          <p:nvPr/>
        </p:nvSpPr>
        <p:spPr>
          <a:xfrm>
            <a:off x="1010194" y="1097280"/>
            <a:ext cx="418012" cy="102761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" name="Google Shape;343;p41"/>
          <p:cNvSpPr/>
          <p:nvPr/>
        </p:nvSpPr>
        <p:spPr>
          <a:xfrm>
            <a:off x="1958776" y="3030583"/>
            <a:ext cx="45719" cy="3325767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" name="Google Shape;344;p41"/>
          <p:cNvSpPr/>
          <p:nvPr/>
        </p:nvSpPr>
        <p:spPr>
          <a:xfrm>
            <a:off x="1828800" y="1097280"/>
            <a:ext cx="400594" cy="592183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45" name="Google Shape;345;p41"/>
          <p:cNvCxnSpPr/>
          <p:nvPr/>
        </p:nvCxnSpPr>
        <p:spPr>
          <a:xfrm>
            <a:off x="2229394" y="1173253"/>
            <a:ext cx="1288869" cy="0"/>
          </a:xfrm>
          <a:prstGeom prst="straightConnector1">
            <a:avLst/>
          </a:prstGeom>
          <a:noFill/>
          <a:ln w="571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46" name="Google Shape;346;p41"/>
          <p:cNvSpPr/>
          <p:nvPr/>
        </p:nvSpPr>
        <p:spPr>
          <a:xfrm>
            <a:off x="1314994" y="1288869"/>
            <a:ext cx="513806" cy="400594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7" name="Google Shape;347;p41"/>
          <p:cNvSpPr/>
          <p:nvPr/>
        </p:nvSpPr>
        <p:spPr>
          <a:xfrm>
            <a:off x="1567543" y="3030583"/>
            <a:ext cx="261257" cy="3439886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" name="Google Shape;348;p41"/>
          <p:cNvSpPr/>
          <p:nvPr/>
        </p:nvSpPr>
        <p:spPr>
          <a:xfrm>
            <a:off x="1733005" y="3755431"/>
            <a:ext cx="187241" cy="2643052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9" name="Google Shape;349;p41"/>
          <p:cNvSpPr/>
          <p:nvPr/>
        </p:nvSpPr>
        <p:spPr>
          <a:xfrm>
            <a:off x="1637211" y="1173253"/>
            <a:ext cx="321565" cy="51621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" name="Google Shape;350;p41"/>
          <p:cNvSpPr/>
          <p:nvPr/>
        </p:nvSpPr>
        <p:spPr>
          <a:xfrm>
            <a:off x="1010194" y="1097279"/>
            <a:ext cx="304800" cy="531224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" name="Google Shape;351;p41"/>
          <p:cNvSpPr/>
          <p:nvPr/>
        </p:nvSpPr>
        <p:spPr>
          <a:xfrm>
            <a:off x="1075506" y="6065535"/>
            <a:ext cx="304800" cy="531224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2" name="Google Shape;352;p41"/>
          <p:cNvSpPr/>
          <p:nvPr/>
        </p:nvSpPr>
        <p:spPr>
          <a:xfrm>
            <a:off x="1010194" y="1173253"/>
            <a:ext cx="209006" cy="615523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3" name="Google Shape;353;p41"/>
          <p:cNvSpPr/>
          <p:nvPr/>
        </p:nvSpPr>
        <p:spPr>
          <a:xfrm>
            <a:off x="1567543" y="1097279"/>
            <a:ext cx="513806" cy="2351315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4" name="Google Shape;354;p41"/>
          <p:cNvPicPr preferRelativeResize="0"/>
          <p:nvPr/>
        </p:nvPicPr>
        <p:blipFill rotWithShape="1">
          <a:blip r:embed="rId3">
            <a:alphaModFix/>
          </a:blip>
          <a:srcRect l="2142" r="3145"/>
          <a:stretch/>
        </p:blipFill>
        <p:spPr>
          <a:xfrm rot="-5400000">
            <a:off x="2921396" y="-1246293"/>
            <a:ext cx="5400626" cy="9223030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AD54535C-4E3E-E5E5-1A5D-045A6CD6D821}"/>
                  </a:ext>
                </a:extLst>
              </p14:cNvPr>
              <p14:cNvContentPartPr/>
              <p14:nvPr/>
            </p14:nvContentPartPr>
            <p14:xfrm>
              <a:off x="404280" y="713880"/>
              <a:ext cx="2840760" cy="46389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AD54535C-4E3E-E5E5-1A5D-045A6CD6D82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94920" y="704520"/>
                <a:ext cx="2859480" cy="46576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42"/>
          <p:cNvSpPr txBox="1"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IN"/>
              <a:t>19</a:t>
            </a:fld>
            <a:endParaRPr/>
          </a:p>
        </p:txBody>
      </p:sp>
      <p:sp>
        <p:nvSpPr>
          <p:cNvPr id="360" name="Google Shape;360;p42"/>
          <p:cNvSpPr txBox="1"/>
          <p:nvPr/>
        </p:nvSpPr>
        <p:spPr>
          <a:xfrm>
            <a:off x="536353" y="181610"/>
            <a:ext cx="6938651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IN" sz="28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Standard Notations and common functions</a:t>
            </a:r>
            <a:endParaRPr sz="2800" b="1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61" name="Google Shape;361;p42"/>
          <p:cNvSpPr/>
          <p:nvPr/>
        </p:nvSpPr>
        <p:spPr>
          <a:xfrm>
            <a:off x="1706880" y="5538651"/>
            <a:ext cx="9646920" cy="817699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" name="Google Shape;362;p42"/>
          <p:cNvSpPr/>
          <p:nvPr/>
        </p:nvSpPr>
        <p:spPr>
          <a:xfrm>
            <a:off x="1010194" y="1097280"/>
            <a:ext cx="418012" cy="102761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" name="Google Shape;363;p42"/>
          <p:cNvSpPr/>
          <p:nvPr/>
        </p:nvSpPr>
        <p:spPr>
          <a:xfrm>
            <a:off x="1958776" y="3030583"/>
            <a:ext cx="45719" cy="3325767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" name="Google Shape;364;p42"/>
          <p:cNvSpPr/>
          <p:nvPr/>
        </p:nvSpPr>
        <p:spPr>
          <a:xfrm>
            <a:off x="1828800" y="1097280"/>
            <a:ext cx="400594" cy="592183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65" name="Google Shape;365;p42"/>
          <p:cNvCxnSpPr/>
          <p:nvPr/>
        </p:nvCxnSpPr>
        <p:spPr>
          <a:xfrm>
            <a:off x="2229394" y="1173253"/>
            <a:ext cx="1288869" cy="0"/>
          </a:xfrm>
          <a:prstGeom prst="straightConnector1">
            <a:avLst/>
          </a:prstGeom>
          <a:noFill/>
          <a:ln w="571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66" name="Google Shape;366;p42"/>
          <p:cNvSpPr/>
          <p:nvPr/>
        </p:nvSpPr>
        <p:spPr>
          <a:xfrm>
            <a:off x="1314994" y="1288869"/>
            <a:ext cx="513806" cy="400594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" name="Google Shape;367;p42"/>
          <p:cNvSpPr/>
          <p:nvPr/>
        </p:nvSpPr>
        <p:spPr>
          <a:xfrm>
            <a:off x="1567543" y="3030583"/>
            <a:ext cx="261257" cy="3439886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" name="Google Shape;368;p42"/>
          <p:cNvSpPr/>
          <p:nvPr/>
        </p:nvSpPr>
        <p:spPr>
          <a:xfrm>
            <a:off x="1733005" y="3755431"/>
            <a:ext cx="187241" cy="2643052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9" name="Google Shape;369;p42"/>
          <p:cNvSpPr/>
          <p:nvPr/>
        </p:nvSpPr>
        <p:spPr>
          <a:xfrm>
            <a:off x="1637211" y="1173253"/>
            <a:ext cx="321565" cy="51621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0" name="Google Shape;370;p42"/>
          <p:cNvSpPr/>
          <p:nvPr/>
        </p:nvSpPr>
        <p:spPr>
          <a:xfrm>
            <a:off x="1010194" y="1097279"/>
            <a:ext cx="304800" cy="531224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1" name="Google Shape;371;p42"/>
          <p:cNvSpPr/>
          <p:nvPr/>
        </p:nvSpPr>
        <p:spPr>
          <a:xfrm>
            <a:off x="1075506" y="6065535"/>
            <a:ext cx="304800" cy="531224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2" name="Google Shape;372;p42"/>
          <p:cNvSpPr/>
          <p:nvPr/>
        </p:nvSpPr>
        <p:spPr>
          <a:xfrm>
            <a:off x="1010194" y="1173253"/>
            <a:ext cx="209006" cy="615523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3" name="Google Shape;373;p42"/>
          <p:cNvSpPr/>
          <p:nvPr/>
        </p:nvSpPr>
        <p:spPr>
          <a:xfrm>
            <a:off x="1567543" y="1097279"/>
            <a:ext cx="513806" cy="2351315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4" name="Google Shape;374;p42"/>
          <p:cNvPicPr preferRelativeResize="0"/>
          <p:nvPr/>
        </p:nvPicPr>
        <p:blipFill rotWithShape="1">
          <a:blip r:embed="rId3">
            <a:alphaModFix/>
          </a:blip>
          <a:srcRect l="22258" t="2592" r="2646" b="12709"/>
          <a:stretch/>
        </p:blipFill>
        <p:spPr>
          <a:xfrm rot="-5400000">
            <a:off x="3466464" y="-1530987"/>
            <a:ext cx="5259071" cy="10515600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E593734C-0D20-655C-5004-4C1E3EF95F73}"/>
                  </a:ext>
                </a:extLst>
              </p14:cNvPr>
              <p14:cNvContentPartPr/>
              <p14:nvPr/>
            </p14:nvContentPartPr>
            <p14:xfrm>
              <a:off x="750240" y="1233720"/>
              <a:ext cx="721440" cy="52380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E593734C-0D20-655C-5004-4C1E3EF95F7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40880" y="1224360"/>
                <a:ext cx="740160" cy="5425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7"/>
          <p:cNvSpPr txBox="1"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IN"/>
              <a:t>2</a:t>
            </a:fld>
            <a:endParaRPr/>
          </a:p>
        </p:txBody>
      </p:sp>
      <p:sp>
        <p:nvSpPr>
          <p:cNvPr id="103" name="Google Shape;103;p17"/>
          <p:cNvSpPr txBox="1"/>
          <p:nvPr/>
        </p:nvSpPr>
        <p:spPr>
          <a:xfrm>
            <a:off x="214136" y="4961"/>
            <a:ext cx="6938651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IN" sz="28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Standard Notations and common functions</a:t>
            </a:r>
            <a:endParaRPr sz="2800" b="1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04" name="Google Shape;104;p17"/>
          <p:cNvPicPr preferRelativeResize="0"/>
          <p:nvPr/>
        </p:nvPicPr>
        <p:blipFill rotWithShape="1">
          <a:blip r:embed="rId3">
            <a:alphaModFix/>
          </a:blip>
          <a:srcRect t="752" r="3158" b="5892"/>
          <a:stretch/>
        </p:blipFill>
        <p:spPr>
          <a:xfrm rot="-5400000">
            <a:off x="3428173" y="-2096403"/>
            <a:ext cx="5335653" cy="11050805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A2440FE6-DBD9-E1E2-56D8-F2534BAB9E28}"/>
                  </a:ext>
                </a:extLst>
              </p14:cNvPr>
              <p14:cNvContentPartPr/>
              <p14:nvPr/>
            </p14:nvContentPartPr>
            <p14:xfrm>
              <a:off x="571320" y="362880"/>
              <a:ext cx="11153160" cy="52869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A2440FE6-DBD9-E1E2-56D8-F2534BAB9E2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61960" y="353520"/>
                <a:ext cx="11171880" cy="53056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43"/>
          <p:cNvSpPr txBox="1"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IN"/>
              <a:t>20</a:t>
            </a:fld>
            <a:endParaRPr/>
          </a:p>
        </p:txBody>
      </p:sp>
      <p:sp>
        <p:nvSpPr>
          <p:cNvPr id="380" name="Google Shape;380;p43"/>
          <p:cNvSpPr txBox="1"/>
          <p:nvPr/>
        </p:nvSpPr>
        <p:spPr>
          <a:xfrm>
            <a:off x="606022" y="41521"/>
            <a:ext cx="6938651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IN" sz="28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Standard Notations and common functions</a:t>
            </a:r>
            <a:endParaRPr sz="2800" b="1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81" name="Google Shape;381;p43"/>
          <p:cNvSpPr/>
          <p:nvPr/>
        </p:nvSpPr>
        <p:spPr>
          <a:xfrm>
            <a:off x="1706880" y="5538651"/>
            <a:ext cx="9646920" cy="817699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Google Shape;382;p43"/>
          <p:cNvSpPr/>
          <p:nvPr/>
        </p:nvSpPr>
        <p:spPr>
          <a:xfrm>
            <a:off x="1010194" y="1097280"/>
            <a:ext cx="418012" cy="102761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3" name="Google Shape;383;p43"/>
          <p:cNvSpPr/>
          <p:nvPr/>
        </p:nvSpPr>
        <p:spPr>
          <a:xfrm>
            <a:off x="1958776" y="3030583"/>
            <a:ext cx="45719" cy="3325767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4" name="Google Shape;384;p43"/>
          <p:cNvSpPr/>
          <p:nvPr/>
        </p:nvSpPr>
        <p:spPr>
          <a:xfrm>
            <a:off x="1828800" y="1097280"/>
            <a:ext cx="400594" cy="592183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85" name="Google Shape;385;p43"/>
          <p:cNvCxnSpPr/>
          <p:nvPr/>
        </p:nvCxnSpPr>
        <p:spPr>
          <a:xfrm>
            <a:off x="2229394" y="1173253"/>
            <a:ext cx="1288869" cy="0"/>
          </a:xfrm>
          <a:prstGeom prst="straightConnector1">
            <a:avLst/>
          </a:prstGeom>
          <a:noFill/>
          <a:ln w="571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86" name="Google Shape;386;p43"/>
          <p:cNvSpPr/>
          <p:nvPr/>
        </p:nvSpPr>
        <p:spPr>
          <a:xfrm>
            <a:off x="1314994" y="1288869"/>
            <a:ext cx="513806" cy="400594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7" name="Google Shape;387;p43"/>
          <p:cNvSpPr/>
          <p:nvPr/>
        </p:nvSpPr>
        <p:spPr>
          <a:xfrm>
            <a:off x="1567543" y="3030583"/>
            <a:ext cx="261257" cy="3439886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8" name="Google Shape;388;p43"/>
          <p:cNvSpPr/>
          <p:nvPr/>
        </p:nvSpPr>
        <p:spPr>
          <a:xfrm>
            <a:off x="1733005" y="3755431"/>
            <a:ext cx="187241" cy="2643052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9" name="Google Shape;389;p43"/>
          <p:cNvSpPr/>
          <p:nvPr/>
        </p:nvSpPr>
        <p:spPr>
          <a:xfrm>
            <a:off x="1637211" y="1173253"/>
            <a:ext cx="321565" cy="51621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" name="Google Shape;390;p43"/>
          <p:cNvSpPr/>
          <p:nvPr/>
        </p:nvSpPr>
        <p:spPr>
          <a:xfrm>
            <a:off x="1010194" y="1097279"/>
            <a:ext cx="304800" cy="531224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1" name="Google Shape;391;p43"/>
          <p:cNvSpPr/>
          <p:nvPr/>
        </p:nvSpPr>
        <p:spPr>
          <a:xfrm>
            <a:off x="1075506" y="6065535"/>
            <a:ext cx="304800" cy="531224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2" name="Google Shape;392;p43"/>
          <p:cNvSpPr/>
          <p:nvPr/>
        </p:nvSpPr>
        <p:spPr>
          <a:xfrm>
            <a:off x="1010194" y="1173253"/>
            <a:ext cx="209006" cy="615523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" name="Google Shape;393;p43"/>
          <p:cNvSpPr/>
          <p:nvPr/>
        </p:nvSpPr>
        <p:spPr>
          <a:xfrm>
            <a:off x="1567543" y="1097279"/>
            <a:ext cx="513806" cy="2351315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4" name="Google Shape;394;p43"/>
          <p:cNvPicPr preferRelativeResize="0"/>
          <p:nvPr/>
        </p:nvPicPr>
        <p:blipFill rotWithShape="1">
          <a:blip r:embed="rId3">
            <a:alphaModFix/>
          </a:blip>
          <a:srcRect l="4198" r="1759" b="2222"/>
          <a:stretch/>
        </p:blipFill>
        <p:spPr>
          <a:xfrm rot="-5400000">
            <a:off x="3187319" y="-1924252"/>
            <a:ext cx="5585188" cy="107477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44"/>
          <p:cNvSpPr txBox="1"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IN"/>
              <a:t>21</a:t>
            </a:fld>
            <a:endParaRPr/>
          </a:p>
        </p:txBody>
      </p:sp>
      <p:sp>
        <p:nvSpPr>
          <p:cNvPr id="400" name="Google Shape;400;p44"/>
          <p:cNvSpPr txBox="1"/>
          <p:nvPr/>
        </p:nvSpPr>
        <p:spPr>
          <a:xfrm>
            <a:off x="257679" y="96316"/>
            <a:ext cx="69387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IN" sz="28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Standard Notations and common functions</a:t>
            </a:r>
            <a:endParaRPr sz="2800" b="1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01" name="Google Shape;401;p44"/>
          <p:cNvSpPr/>
          <p:nvPr/>
        </p:nvSpPr>
        <p:spPr>
          <a:xfrm>
            <a:off x="1706880" y="5538651"/>
            <a:ext cx="9646800" cy="817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" name="Google Shape;402;p44"/>
          <p:cNvSpPr/>
          <p:nvPr/>
        </p:nvSpPr>
        <p:spPr>
          <a:xfrm>
            <a:off x="1010194" y="1097280"/>
            <a:ext cx="417900" cy="10275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44"/>
          <p:cNvSpPr/>
          <p:nvPr/>
        </p:nvSpPr>
        <p:spPr>
          <a:xfrm>
            <a:off x="1958776" y="3030583"/>
            <a:ext cx="45600" cy="3325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44"/>
          <p:cNvSpPr/>
          <p:nvPr/>
        </p:nvSpPr>
        <p:spPr>
          <a:xfrm>
            <a:off x="1828800" y="1097280"/>
            <a:ext cx="400500" cy="5922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5" name="Google Shape;405;p44"/>
          <p:cNvCxnSpPr/>
          <p:nvPr/>
        </p:nvCxnSpPr>
        <p:spPr>
          <a:xfrm>
            <a:off x="2229394" y="1173253"/>
            <a:ext cx="1288800" cy="0"/>
          </a:xfrm>
          <a:prstGeom prst="straightConnector1">
            <a:avLst/>
          </a:prstGeom>
          <a:noFill/>
          <a:ln w="571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06" name="Google Shape;406;p44"/>
          <p:cNvSpPr/>
          <p:nvPr/>
        </p:nvSpPr>
        <p:spPr>
          <a:xfrm>
            <a:off x="1314994" y="1288869"/>
            <a:ext cx="513900" cy="4005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7" name="Google Shape;407;p44"/>
          <p:cNvSpPr/>
          <p:nvPr/>
        </p:nvSpPr>
        <p:spPr>
          <a:xfrm>
            <a:off x="1567543" y="3030583"/>
            <a:ext cx="261300" cy="3439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8" name="Google Shape;408;p44"/>
          <p:cNvSpPr/>
          <p:nvPr/>
        </p:nvSpPr>
        <p:spPr>
          <a:xfrm>
            <a:off x="1733005" y="3755431"/>
            <a:ext cx="187200" cy="26430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p44"/>
          <p:cNvSpPr/>
          <p:nvPr/>
        </p:nvSpPr>
        <p:spPr>
          <a:xfrm>
            <a:off x="1637211" y="1173253"/>
            <a:ext cx="321600" cy="5163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Google Shape;410;p44"/>
          <p:cNvSpPr/>
          <p:nvPr/>
        </p:nvSpPr>
        <p:spPr>
          <a:xfrm>
            <a:off x="1010194" y="1097279"/>
            <a:ext cx="304800" cy="5313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44"/>
          <p:cNvSpPr/>
          <p:nvPr/>
        </p:nvSpPr>
        <p:spPr>
          <a:xfrm>
            <a:off x="1075506" y="6065535"/>
            <a:ext cx="304800" cy="5313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2" name="Google Shape;412;p44"/>
          <p:cNvSpPr/>
          <p:nvPr/>
        </p:nvSpPr>
        <p:spPr>
          <a:xfrm>
            <a:off x="1010194" y="1173253"/>
            <a:ext cx="209100" cy="6156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44"/>
          <p:cNvSpPr/>
          <p:nvPr/>
        </p:nvSpPr>
        <p:spPr>
          <a:xfrm>
            <a:off x="1567543" y="1097279"/>
            <a:ext cx="513900" cy="2351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4" name="Google Shape;414;p44"/>
          <p:cNvPicPr preferRelativeResize="0"/>
          <p:nvPr/>
        </p:nvPicPr>
        <p:blipFill rotWithShape="1">
          <a:blip r:embed="rId3">
            <a:alphaModFix/>
          </a:blip>
          <a:srcRect l="6158" t="1900" r="3678" b="6289"/>
          <a:stretch/>
        </p:blipFill>
        <p:spPr>
          <a:xfrm rot="-5400000">
            <a:off x="3048894" y="-2062369"/>
            <a:ext cx="5662806" cy="109467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45"/>
          <p:cNvSpPr txBox="1"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IN"/>
              <a:t>22</a:t>
            </a:fld>
            <a:endParaRPr/>
          </a:p>
        </p:txBody>
      </p:sp>
      <p:sp>
        <p:nvSpPr>
          <p:cNvPr id="420" name="Google Shape;420;p45"/>
          <p:cNvSpPr txBox="1"/>
          <p:nvPr/>
        </p:nvSpPr>
        <p:spPr>
          <a:xfrm>
            <a:off x="118341" y="1950686"/>
            <a:ext cx="2746800" cy="233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IN" sz="28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Standard Notations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IN" sz="28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and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IN" sz="28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common functions</a:t>
            </a:r>
            <a:endParaRPr sz="2800" b="1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21" name="Google Shape;421;p45"/>
          <p:cNvSpPr/>
          <p:nvPr/>
        </p:nvSpPr>
        <p:spPr>
          <a:xfrm>
            <a:off x="1706880" y="5538651"/>
            <a:ext cx="9646800" cy="817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2" name="Google Shape;422;p45"/>
          <p:cNvSpPr/>
          <p:nvPr/>
        </p:nvSpPr>
        <p:spPr>
          <a:xfrm>
            <a:off x="1958776" y="3030583"/>
            <a:ext cx="45600" cy="3325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23" name="Google Shape;423;p45"/>
          <p:cNvCxnSpPr/>
          <p:nvPr/>
        </p:nvCxnSpPr>
        <p:spPr>
          <a:xfrm>
            <a:off x="2229394" y="1173253"/>
            <a:ext cx="1288800" cy="0"/>
          </a:xfrm>
          <a:prstGeom prst="straightConnector1">
            <a:avLst/>
          </a:prstGeom>
          <a:noFill/>
          <a:ln w="571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24" name="Google Shape;424;p45"/>
          <p:cNvSpPr/>
          <p:nvPr/>
        </p:nvSpPr>
        <p:spPr>
          <a:xfrm>
            <a:off x="1733005" y="3755431"/>
            <a:ext cx="187200" cy="26430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5" name="Google Shape;425;p45"/>
          <p:cNvSpPr/>
          <p:nvPr/>
        </p:nvSpPr>
        <p:spPr>
          <a:xfrm>
            <a:off x="1075506" y="6065535"/>
            <a:ext cx="304800" cy="5313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6" name="Google Shape;426;p45"/>
          <p:cNvPicPr preferRelativeResize="0"/>
          <p:nvPr/>
        </p:nvPicPr>
        <p:blipFill rotWithShape="1">
          <a:blip r:embed="rId3">
            <a:alphaModFix/>
          </a:blip>
          <a:srcRect l="8329" t="2918" r="2200" b="3237"/>
          <a:stretch/>
        </p:blipFill>
        <p:spPr>
          <a:xfrm rot="-5400000">
            <a:off x="3857633" y="-1147506"/>
            <a:ext cx="6530131" cy="94808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46"/>
          <p:cNvSpPr txBox="1"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IN"/>
              <a:t>23</a:t>
            </a:fld>
            <a:endParaRPr/>
          </a:p>
        </p:txBody>
      </p:sp>
      <p:sp>
        <p:nvSpPr>
          <p:cNvPr id="432" name="Google Shape;432;p46"/>
          <p:cNvSpPr txBox="1"/>
          <p:nvPr/>
        </p:nvSpPr>
        <p:spPr>
          <a:xfrm>
            <a:off x="118341" y="1950686"/>
            <a:ext cx="2746800" cy="233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IN" sz="28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Standard Notations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IN" sz="28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and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IN" sz="28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common functions</a:t>
            </a:r>
            <a:endParaRPr sz="2800" b="1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33" name="Google Shape;433;p46"/>
          <p:cNvSpPr/>
          <p:nvPr/>
        </p:nvSpPr>
        <p:spPr>
          <a:xfrm>
            <a:off x="1706880" y="5538651"/>
            <a:ext cx="9646800" cy="817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4" name="Google Shape;434;p46"/>
          <p:cNvSpPr/>
          <p:nvPr/>
        </p:nvSpPr>
        <p:spPr>
          <a:xfrm>
            <a:off x="1958776" y="3030583"/>
            <a:ext cx="45600" cy="3325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35" name="Google Shape;435;p46"/>
          <p:cNvCxnSpPr/>
          <p:nvPr/>
        </p:nvCxnSpPr>
        <p:spPr>
          <a:xfrm>
            <a:off x="2229394" y="1173253"/>
            <a:ext cx="1288800" cy="0"/>
          </a:xfrm>
          <a:prstGeom prst="straightConnector1">
            <a:avLst/>
          </a:prstGeom>
          <a:noFill/>
          <a:ln w="571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36" name="Google Shape;436;p46"/>
          <p:cNvSpPr/>
          <p:nvPr/>
        </p:nvSpPr>
        <p:spPr>
          <a:xfrm>
            <a:off x="1733005" y="3755431"/>
            <a:ext cx="187200" cy="26430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7" name="Google Shape;437;p46"/>
          <p:cNvSpPr/>
          <p:nvPr/>
        </p:nvSpPr>
        <p:spPr>
          <a:xfrm>
            <a:off x="1075506" y="6065535"/>
            <a:ext cx="304800" cy="5313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8" name="Google Shape;438;p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5400000">
            <a:off x="3498984" y="-1476404"/>
            <a:ext cx="6568425" cy="10100382"/>
          </a:xfrm>
          <a:prstGeom prst="rect">
            <a:avLst/>
          </a:prstGeom>
          <a:noFill/>
          <a:ln>
            <a:noFill/>
          </a:ln>
        </p:spPr>
      </p:pic>
      <p:sp>
        <p:nvSpPr>
          <p:cNvPr id="439" name="Google Shape;439;p46"/>
          <p:cNvSpPr txBox="1"/>
          <p:nvPr/>
        </p:nvSpPr>
        <p:spPr>
          <a:xfrm>
            <a:off x="7730067" y="289574"/>
            <a:ext cx="4403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b="0" i="1" u="none" strike="noStrike" cap="none">
                <a:solidFill>
                  <a:srgbClr val="1E4E79"/>
                </a:solidFill>
                <a:latin typeface="Arial Black"/>
                <a:ea typeface="Arial Black"/>
                <a:cs typeface="Arial Black"/>
                <a:sym typeface="Arial Black"/>
              </a:rPr>
              <a:t>To be done by the student once…</a:t>
            </a:r>
            <a:endParaRPr sz="1800" b="0" i="1" u="none" strike="noStrike" cap="none">
              <a:solidFill>
                <a:srgbClr val="1E4E79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8"/>
          <p:cNvSpPr txBox="1"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IN"/>
              <a:t>3</a:t>
            </a:fld>
            <a:endParaRPr/>
          </a:p>
        </p:txBody>
      </p:sp>
      <p:sp>
        <p:nvSpPr>
          <p:cNvPr id="110" name="Google Shape;110;p18"/>
          <p:cNvSpPr txBox="1"/>
          <p:nvPr/>
        </p:nvSpPr>
        <p:spPr>
          <a:xfrm>
            <a:off x="139334" y="116631"/>
            <a:ext cx="6938651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IN" sz="28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Standard Notations and common functions</a:t>
            </a:r>
            <a:endParaRPr sz="2800" b="1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1" name="Google Shape;111;p18"/>
          <p:cNvSpPr/>
          <p:nvPr/>
        </p:nvSpPr>
        <p:spPr>
          <a:xfrm>
            <a:off x="1706880" y="5538651"/>
            <a:ext cx="9646920" cy="817699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18"/>
          <p:cNvSpPr/>
          <p:nvPr/>
        </p:nvSpPr>
        <p:spPr>
          <a:xfrm>
            <a:off x="1010194" y="1097280"/>
            <a:ext cx="418012" cy="102761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3" name="Google Shape;113;p18"/>
          <p:cNvPicPr preferRelativeResize="0"/>
          <p:nvPr/>
        </p:nvPicPr>
        <p:blipFill rotWithShape="1">
          <a:blip r:embed="rId3">
            <a:alphaModFix/>
          </a:blip>
          <a:srcRect l="7218" t="1186" r="3138" b="271"/>
          <a:stretch/>
        </p:blipFill>
        <p:spPr>
          <a:xfrm rot="-5400000">
            <a:off x="3557380" y="-2503645"/>
            <a:ext cx="5216577" cy="12052667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4C667A72-D761-EDEE-A7FC-2F9A8FD4744B}"/>
                  </a:ext>
                </a:extLst>
              </p14:cNvPr>
              <p14:cNvContentPartPr/>
              <p14:nvPr/>
            </p14:nvContentPartPr>
            <p14:xfrm>
              <a:off x="470160" y="213840"/>
              <a:ext cx="11579400" cy="650232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4C667A72-D761-EDEE-A7FC-2F9A8FD4744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60800" y="204480"/>
                <a:ext cx="11598120" cy="65210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9"/>
          <p:cNvSpPr txBox="1"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IN"/>
              <a:t>4</a:t>
            </a:fld>
            <a:endParaRPr/>
          </a:p>
        </p:txBody>
      </p:sp>
      <p:sp>
        <p:nvSpPr>
          <p:cNvPr id="119" name="Google Shape;119;p19"/>
          <p:cNvSpPr txBox="1"/>
          <p:nvPr/>
        </p:nvSpPr>
        <p:spPr>
          <a:xfrm>
            <a:off x="0" y="1861047"/>
            <a:ext cx="1884630" cy="2339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IN" sz="28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Standard Notations and common functions</a:t>
            </a:r>
            <a:endParaRPr sz="2800" b="1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0" name="Google Shape;120;p19"/>
          <p:cNvSpPr/>
          <p:nvPr/>
        </p:nvSpPr>
        <p:spPr>
          <a:xfrm>
            <a:off x="1706880" y="5538651"/>
            <a:ext cx="9646920" cy="817699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1" name="Google Shape;121;p19"/>
          <p:cNvPicPr preferRelativeResize="0"/>
          <p:nvPr/>
        </p:nvPicPr>
        <p:blipFill rotWithShape="1">
          <a:blip r:embed="rId3">
            <a:alphaModFix/>
          </a:blip>
          <a:srcRect l="4115" t="584" r="8131" b="7694"/>
          <a:stretch/>
        </p:blipFill>
        <p:spPr>
          <a:xfrm rot="-5400000">
            <a:off x="3706060" y="-1980577"/>
            <a:ext cx="6034061" cy="10268266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9"/>
          <p:cNvSpPr/>
          <p:nvPr/>
        </p:nvSpPr>
        <p:spPr>
          <a:xfrm>
            <a:off x="1958776" y="3030583"/>
            <a:ext cx="45719" cy="3325767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B2DF10DE-0FED-51F3-6FAE-45C115826814}"/>
                  </a:ext>
                </a:extLst>
              </p14:cNvPr>
              <p14:cNvContentPartPr/>
              <p14:nvPr/>
            </p14:nvContentPartPr>
            <p14:xfrm>
              <a:off x="1572840" y="0"/>
              <a:ext cx="9268560" cy="59205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B2DF10DE-0FED-51F3-6FAE-45C11582681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63480" y="-9360"/>
                <a:ext cx="9287280" cy="59392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0"/>
          <p:cNvSpPr txBox="1"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IN"/>
              <a:t>5</a:t>
            </a:fld>
            <a:endParaRPr/>
          </a:p>
        </p:txBody>
      </p:sp>
      <p:sp>
        <p:nvSpPr>
          <p:cNvPr id="128" name="Google Shape;128;p20"/>
          <p:cNvSpPr txBox="1"/>
          <p:nvPr/>
        </p:nvSpPr>
        <p:spPr>
          <a:xfrm>
            <a:off x="945656" y="557730"/>
            <a:ext cx="6938651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IN" sz="28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Standard Notations and common functions</a:t>
            </a:r>
            <a:endParaRPr sz="2800" b="1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9" name="Google Shape;129;p20"/>
          <p:cNvSpPr/>
          <p:nvPr/>
        </p:nvSpPr>
        <p:spPr>
          <a:xfrm>
            <a:off x="1706880" y="5538651"/>
            <a:ext cx="9646920" cy="817699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20"/>
          <p:cNvSpPr/>
          <p:nvPr/>
        </p:nvSpPr>
        <p:spPr>
          <a:xfrm>
            <a:off x="1010194" y="1097280"/>
            <a:ext cx="418012" cy="102761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20"/>
          <p:cNvSpPr/>
          <p:nvPr/>
        </p:nvSpPr>
        <p:spPr>
          <a:xfrm>
            <a:off x="1958776" y="3030583"/>
            <a:ext cx="45719" cy="3325767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20"/>
          <p:cNvSpPr/>
          <p:nvPr/>
        </p:nvSpPr>
        <p:spPr>
          <a:xfrm>
            <a:off x="1828800" y="1097280"/>
            <a:ext cx="400594" cy="592183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3" name="Google Shape;133;p20"/>
          <p:cNvCxnSpPr/>
          <p:nvPr/>
        </p:nvCxnSpPr>
        <p:spPr>
          <a:xfrm>
            <a:off x="2229394" y="1173253"/>
            <a:ext cx="1288869" cy="0"/>
          </a:xfrm>
          <a:prstGeom prst="straightConnector1">
            <a:avLst/>
          </a:prstGeom>
          <a:noFill/>
          <a:ln w="571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34" name="Google Shape;134;p20"/>
          <p:cNvPicPr preferRelativeResize="0"/>
          <p:nvPr/>
        </p:nvPicPr>
        <p:blipFill rotWithShape="1">
          <a:blip r:embed="rId3">
            <a:alphaModFix/>
          </a:blip>
          <a:srcRect r="12808" b="6584"/>
          <a:stretch/>
        </p:blipFill>
        <p:spPr>
          <a:xfrm rot="-5400000">
            <a:off x="3499434" y="-2254937"/>
            <a:ext cx="5164183" cy="11868617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637DEDB6-1A6E-AA40-B3B4-89D2CA4BC667}"/>
                  </a:ext>
                </a:extLst>
              </p14:cNvPr>
              <p14:cNvContentPartPr/>
              <p14:nvPr/>
            </p14:nvContentPartPr>
            <p14:xfrm>
              <a:off x="8687160" y="2084400"/>
              <a:ext cx="2234880" cy="138204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637DEDB6-1A6E-AA40-B3B4-89D2CA4BC66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677800" y="2075040"/>
                <a:ext cx="2253600" cy="140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8460308B-AF2C-6006-1D59-6D54307CAE63}"/>
                  </a:ext>
                </a:extLst>
              </p14:cNvPr>
              <p14:cNvContentPartPr/>
              <p14:nvPr/>
            </p14:nvContentPartPr>
            <p14:xfrm>
              <a:off x="458280" y="2377440"/>
              <a:ext cx="6549120" cy="354888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8460308B-AF2C-6006-1D59-6D54307CAE6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48920" y="2368080"/>
                <a:ext cx="6567840" cy="356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DF37326B-212A-2351-17C2-B1807399787E}"/>
                  </a:ext>
                </a:extLst>
              </p14:cNvPr>
              <p14:cNvContentPartPr/>
              <p14:nvPr/>
            </p14:nvContentPartPr>
            <p14:xfrm>
              <a:off x="7102440" y="3552480"/>
              <a:ext cx="4956120" cy="231804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DF37326B-212A-2351-17C2-B1807399787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093080" y="3543120"/>
                <a:ext cx="4974840" cy="23367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1"/>
          <p:cNvSpPr txBox="1"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IN"/>
              <a:t>6</a:t>
            </a:fld>
            <a:endParaRPr/>
          </a:p>
        </p:txBody>
      </p:sp>
      <p:sp>
        <p:nvSpPr>
          <p:cNvPr id="140" name="Google Shape;140;p21"/>
          <p:cNvSpPr txBox="1"/>
          <p:nvPr/>
        </p:nvSpPr>
        <p:spPr>
          <a:xfrm>
            <a:off x="449267" y="200314"/>
            <a:ext cx="6938651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IN" sz="28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Standard Notations and common functions</a:t>
            </a:r>
            <a:endParaRPr sz="2800" b="1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1" name="Google Shape;141;p21"/>
          <p:cNvSpPr/>
          <p:nvPr/>
        </p:nvSpPr>
        <p:spPr>
          <a:xfrm>
            <a:off x="1706880" y="5538651"/>
            <a:ext cx="9646920" cy="817699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21"/>
          <p:cNvSpPr/>
          <p:nvPr/>
        </p:nvSpPr>
        <p:spPr>
          <a:xfrm>
            <a:off x="1010194" y="1097280"/>
            <a:ext cx="418012" cy="102761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21"/>
          <p:cNvSpPr/>
          <p:nvPr/>
        </p:nvSpPr>
        <p:spPr>
          <a:xfrm>
            <a:off x="1958776" y="3030583"/>
            <a:ext cx="45719" cy="3325767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21"/>
          <p:cNvSpPr/>
          <p:nvPr/>
        </p:nvSpPr>
        <p:spPr>
          <a:xfrm>
            <a:off x="1828800" y="1097280"/>
            <a:ext cx="400594" cy="592183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5" name="Google Shape;145;p21"/>
          <p:cNvCxnSpPr/>
          <p:nvPr/>
        </p:nvCxnSpPr>
        <p:spPr>
          <a:xfrm>
            <a:off x="2229394" y="1173253"/>
            <a:ext cx="1288869" cy="0"/>
          </a:xfrm>
          <a:prstGeom prst="straightConnector1">
            <a:avLst/>
          </a:prstGeom>
          <a:noFill/>
          <a:ln w="571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46" name="Google Shape;146;p21"/>
          <p:cNvSpPr/>
          <p:nvPr/>
        </p:nvSpPr>
        <p:spPr>
          <a:xfrm>
            <a:off x="1314994" y="1288869"/>
            <a:ext cx="513806" cy="400594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7" name="Google Shape;147;p21"/>
          <p:cNvPicPr preferRelativeResize="0"/>
          <p:nvPr/>
        </p:nvPicPr>
        <p:blipFill rotWithShape="1">
          <a:blip r:embed="rId3">
            <a:alphaModFix/>
          </a:blip>
          <a:srcRect l="3591"/>
          <a:stretch/>
        </p:blipFill>
        <p:spPr>
          <a:xfrm rot="-5400000">
            <a:off x="3226069" y="-2125420"/>
            <a:ext cx="5405081" cy="1128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1"/>
          <p:cNvSpPr/>
          <p:nvPr/>
        </p:nvSpPr>
        <p:spPr>
          <a:xfrm>
            <a:off x="165461" y="3405051"/>
            <a:ext cx="261257" cy="3439886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4632480" y="5838120"/>
              <a:ext cx="2503440" cy="3330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626000" y="5832000"/>
                <a:ext cx="2513160" cy="34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F02E6D64-F189-93FA-B833-C5A2A77E532A}"/>
                  </a:ext>
                </a:extLst>
              </p14:cNvPr>
              <p14:cNvContentPartPr/>
              <p14:nvPr/>
            </p14:nvContentPartPr>
            <p14:xfrm>
              <a:off x="657360" y="54360"/>
              <a:ext cx="11462760" cy="665208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F02E6D64-F189-93FA-B833-C5A2A77E532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48000" y="45000"/>
                <a:ext cx="11481480" cy="66708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IN"/>
              <a:t>7</a:t>
            </a:fld>
            <a:endParaRPr/>
          </a:p>
        </p:txBody>
      </p:sp>
      <p:sp>
        <p:nvSpPr>
          <p:cNvPr id="154" name="Google Shape;154;p22"/>
          <p:cNvSpPr txBox="1"/>
          <p:nvPr/>
        </p:nvSpPr>
        <p:spPr>
          <a:xfrm>
            <a:off x="423142" y="22237"/>
            <a:ext cx="6938651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IN" sz="28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Standard Notations and common functions</a:t>
            </a:r>
            <a:endParaRPr sz="2800" b="1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5" name="Google Shape;155;p22"/>
          <p:cNvSpPr/>
          <p:nvPr/>
        </p:nvSpPr>
        <p:spPr>
          <a:xfrm>
            <a:off x="1706880" y="5538651"/>
            <a:ext cx="9646920" cy="817699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22"/>
          <p:cNvSpPr/>
          <p:nvPr/>
        </p:nvSpPr>
        <p:spPr>
          <a:xfrm>
            <a:off x="1010194" y="1097280"/>
            <a:ext cx="418012" cy="102761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22"/>
          <p:cNvSpPr/>
          <p:nvPr/>
        </p:nvSpPr>
        <p:spPr>
          <a:xfrm>
            <a:off x="1958776" y="3030583"/>
            <a:ext cx="45719" cy="3325767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22"/>
          <p:cNvSpPr/>
          <p:nvPr/>
        </p:nvSpPr>
        <p:spPr>
          <a:xfrm>
            <a:off x="1828800" y="1097280"/>
            <a:ext cx="400594" cy="592183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9" name="Google Shape;159;p22"/>
          <p:cNvCxnSpPr/>
          <p:nvPr/>
        </p:nvCxnSpPr>
        <p:spPr>
          <a:xfrm>
            <a:off x="2229394" y="1173253"/>
            <a:ext cx="1288869" cy="0"/>
          </a:xfrm>
          <a:prstGeom prst="straightConnector1">
            <a:avLst/>
          </a:prstGeom>
          <a:noFill/>
          <a:ln w="571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60" name="Google Shape;160;p22"/>
          <p:cNvSpPr/>
          <p:nvPr/>
        </p:nvSpPr>
        <p:spPr>
          <a:xfrm>
            <a:off x="1314994" y="1288869"/>
            <a:ext cx="513806" cy="400594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22"/>
          <p:cNvSpPr/>
          <p:nvPr/>
        </p:nvSpPr>
        <p:spPr>
          <a:xfrm>
            <a:off x="1567543" y="3030583"/>
            <a:ext cx="261257" cy="3439886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22"/>
          <p:cNvSpPr/>
          <p:nvPr/>
        </p:nvSpPr>
        <p:spPr>
          <a:xfrm>
            <a:off x="1733005" y="3755431"/>
            <a:ext cx="187241" cy="2643052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22"/>
          <p:cNvSpPr/>
          <p:nvPr/>
        </p:nvSpPr>
        <p:spPr>
          <a:xfrm>
            <a:off x="1637211" y="1173253"/>
            <a:ext cx="321565" cy="51621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4" name="Google Shape;164;p22"/>
          <p:cNvPicPr preferRelativeResize="0"/>
          <p:nvPr/>
        </p:nvPicPr>
        <p:blipFill rotWithShape="1">
          <a:blip r:embed="rId3">
            <a:alphaModFix/>
          </a:blip>
          <a:srcRect l="4308" r="8467" b="1770"/>
          <a:stretch/>
        </p:blipFill>
        <p:spPr>
          <a:xfrm rot="-5400000">
            <a:off x="3397017" y="-2375557"/>
            <a:ext cx="5589379" cy="11537129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2"/>
          <p:cNvSpPr/>
          <p:nvPr/>
        </p:nvSpPr>
        <p:spPr>
          <a:xfrm>
            <a:off x="1075506" y="6065535"/>
            <a:ext cx="304800" cy="531224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3ADF6BF8-1803-3B1E-D627-5EBB604DAB3E}"/>
                  </a:ext>
                </a:extLst>
              </p14:cNvPr>
              <p14:cNvContentPartPr/>
              <p14:nvPr/>
            </p14:nvContentPartPr>
            <p14:xfrm>
              <a:off x="317520" y="1164240"/>
              <a:ext cx="11745000" cy="568728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3ADF6BF8-1803-3B1E-D627-5EBB604DAB3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08160" y="1154880"/>
                <a:ext cx="11763720" cy="570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B69C4BA5-3805-F32D-1480-1623527BEF5C}"/>
              </a:ext>
            </a:extLst>
          </p:cNvPr>
          <p:cNvGrpSpPr/>
          <p:nvPr/>
        </p:nvGrpSpPr>
        <p:grpSpPr>
          <a:xfrm>
            <a:off x="1913033" y="6112977"/>
            <a:ext cx="955080" cy="562320"/>
            <a:chOff x="1913033" y="6112977"/>
            <a:chExt cx="955080" cy="562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DECE5E43-B3A4-B34B-3F51-D3FE849FA9F0}"/>
                    </a:ext>
                  </a:extLst>
                </p14:cNvPr>
                <p14:cNvContentPartPr/>
                <p14:nvPr/>
              </p14:nvContentPartPr>
              <p14:xfrm>
                <a:off x="1978913" y="6150057"/>
                <a:ext cx="21960" cy="15804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DECE5E43-B3A4-B34B-3F51-D3FE849FA9F0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969913" y="6141057"/>
                  <a:ext cx="3960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C0F3E65C-C76D-F3A4-CDC8-A1A0040E2863}"/>
                    </a:ext>
                  </a:extLst>
                </p14:cNvPr>
                <p14:cNvContentPartPr/>
                <p14:nvPr/>
              </p14:nvContentPartPr>
              <p14:xfrm>
                <a:off x="1913033" y="6121977"/>
                <a:ext cx="16200" cy="3924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C0F3E65C-C76D-F3A4-CDC8-A1A0040E286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906913" y="6115857"/>
                  <a:ext cx="2844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C7AD29FC-2A01-2718-D121-FFCD94005421}"/>
                    </a:ext>
                  </a:extLst>
                </p14:cNvPr>
                <p14:cNvContentPartPr/>
                <p14:nvPr/>
              </p14:nvContentPartPr>
              <p14:xfrm>
                <a:off x="1946873" y="6144657"/>
                <a:ext cx="205920" cy="53064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C7AD29FC-2A01-2718-D121-FFCD94005421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940753" y="6138537"/>
                  <a:ext cx="218160" cy="54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400E998A-82F9-1D1B-AC53-D36622C3E046}"/>
                    </a:ext>
                  </a:extLst>
                </p14:cNvPr>
                <p14:cNvContentPartPr/>
                <p14:nvPr/>
              </p14:nvContentPartPr>
              <p14:xfrm>
                <a:off x="2628353" y="6112977"/>
                <a:ext cx="239760" cy="44640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400E998A-82F9-1D1B-AC53-D36622C3E046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622233" y="6106857"/>
                  <a:ext cx="252000" cy="45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707E7870-5D28-4904-C7F6-348B4C346D81}"/>
                    </a:ext>
                  </a:extLst>
                </p14:cNvPr>
                <p14:cNvContentPartPr/>
                <p14:nvPr/>
              </p14:nvContentPartPr>
              <p14:xfrm>
                <a:off x="2127233" y="6458577"/>
                <a:ext cx="115200" cy="5544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707E7870-5D28-4904-C7F6-348B4C346D81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121113" y="6452457"/>
                  <a:ext cx="12744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EDEE23E8-4BBD-1CB3-46D2-E0958C0DCEAD}"/>
                    </a:ext>
                  </a:extLst>
                </p14:cNvPr>
                <p14:cNvContentPartPr/>
                <p14:nvPr/>
              </p14:nvContentPartPr>
              <p14:xfrm>
                <a:off x="2342153" y="6291897"/>
                <a:ext cx="183960" cy="27828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EDEE23E8-4BBD-1CB3-46D2-E0958C0DCEAD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336033" y="6285777"/>
                  <a:ext cx="196200" cy="290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7886CF29-7C23-FD9B-A43D-7AB730FE792A}"/>
                  </a:ext>
                </a:extLst>
              </p14:cNvPr>
              <p14:cNvContentPartPr/>
              <p14:nvPr/>
            </p14:nvContentPartPr>
            <p14:xfrm>
              <a:off x="4590713" y="6344457"/>
              <a:ext cx="18000" cy="36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7886CF29-7C23-FD9B-A43D-7AB730FE792A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584593" y="6338337"/>
                <a:ext cx="30240" cy="126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3"/>
          <p:cNvSpPr txBox="1"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IN"/>
              <a:t>8</a:t>
            </a:fld>
            <a:endParaRPr/>
          </a:p>
        </p:txBody>
      </p:sp>
      <p:sp>
        <p:nvSpPr>
          <p:cNvPr id="171" name="Google Shape;171;p23"/>
          <p:cNvSpPr txBox="1"/>
          <p:nvPr/>
        </p:nvSpPr>
        <p:spPr>
          <a:xfrm>
            <a:off x="945656" y="557730"/>
            <a:ext cx="6938651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IN" sz="28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Standard Notations and common functions</a:t>
            </a:r>
            <a:endParaRPr sz="2800" b="1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2" name="Google Shape;172;p23"/>
          <p:cNvSpPr/>
          <p:nvPr/>
        </p:nvSpPr>
        <p:spPr>
          <a:xfrm>
            <a:off x="1706880" y="5538651"/>
            <a:ext cx="9646920" cy="817699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23"/>
          <p:cNvSpPr/>
          <p:nvPr/>
        </p:nvSpPr>
        <p:spPr>
          <a:xfrm>
            <a:off x="1010194" y="1097280"/>
            <a:ext cx="418012" cy="102761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23"/>
          <p:cNvSpPr/>
          <p:nvPr/>
        </p:nvSpPr>
        <p:spPr>
          <a:xfrm>
            <a:off x="1958776" y="3030583"/>
            <a:ext cx="45719" cy="3325767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23"/>
          <p:cNvSpPr/>
          <p:nvPr/>
        </p:nvSpPr>
        <p:spPr>
          <a:xfrm>
            <a:off x="1828800" y="1097280"/>
            <a:ext cx="400594" cy="592183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6" name="Google Shape;176;p23"/>
          <p:cNvCxnSpPr/>
          <p:nvPr/>
        </p:nvCxnSpPr>
        <p:spPr>
          <a:xfrm>
            <a:off x="2229394" y="1173253"/>
            <a:ext cx="1288869" cy="0"/>
          </a:xfrm>
          <a:prstGeom prst="straightConnector1">
            <a:avLst/>
          </a:prstGeom>
          <a:noFill/>
          <a:ln w="571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77" name="Google Shape;177;p23"/>
          <p:cNvSpPr/>
          <p:nvPr/>
        </p:nvSpPr>
        <p:spPr>
          <a:xfrm>
            <a:off x="1314994" y="1288869"/>
            <a:ext cx="513806" cy="400594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23"/>
          <p:cNvSpPr/>
          <p:nvPr/>
        </p:nvSpPr>
        <p:spPr>
          <a:xfrm>
            <a:off x="1567543" y="3030583"/>
            <a:ext cx="261257" cy="3439886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23"/>
          <p:cNvSpPr/>
          <p:nvPr/>
        </p:nvSpPr>
        <p:spPr>
          <a:xfrm>
            <a:off x="1733005" y="3755431"/>
            <a:ext cx="187241" cy="2643052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23"/>
          <p:cNvSpPr/>
          <p:nvPr/>
        </p:nvSpPr>
        <p:spPr>
          <a:xfrm>
            <a:off x="1637211" y="1173253"/>
            <a:ext cx="321565" cy="51621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23"/>
          <p:cNvSpPr/>
          <p:nvPr/>
        </p:nvSpPr>
        <p:spPr>
          <a:xfrm>
            <a:off x="1010194" y="1097279"/>
            <a:ext cx="304800" cy="531224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23"/>
          <p:cNvSpPr/>
          <p:nvPr/>
        </p:nvSpPr>
        <p:spPr>
          <a:xfrm>
            <a:off x="1075506" y="6065535"/>
            <a:ext cx="304800" cy="531224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" name="Google Shape;183;p23"/>
          <p:cNvPicPr preferRelativeResize="0"/>
          <p:nvPr/>
        </p:nvPicPr>
        <p:blipFill rotWithShape="1">
          <a:blip r:embed="rId3">
            <a:alphaModFix/>
          </a:blip>
          <a:srcRect l="8492" r="3798" b="19326"/>
          <a:stretch/>
        </p:blipFill>
        <p:spPr>
          <a:xfrm rot="-5400000">
            <a:off x="3514915" y="-1163741"/>
            <a:ext cx="4834822" cy="9539464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3"/>
          <p:cNvSpPr/>
          <p:nvPr/>
        </p:nvSpPr>
        <p:spPr>
          <a:xfrm>
            <a:off x="1010194" y="1173253"/>
            <a:ext cx="209006" cy="615523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59B2A913-4229-E601-E9E5-94790EA4C754}"/>
                  </a:ext>
                </a:extLst>
              </p14:cNvPr>
              <p14:cNvContentPartPr/>
              <p14:nvPr/>
            </p14:nvContentPartPr>
            <p14:xfrm>
              <a:off x="2518560" y="2512800"/>
              <a:ext cx="9564120" cy="275220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59B2A913-4229-E601-E9E5-94790EA4C75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509200" y="2503440"/>
                <a:ext cx="9582840" cy="27709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4"/>
          <p:cNvSpPr txBox="1"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IN"/>
              <a:t>9</a:t>
            </a:fld>
            <a:endParaRPr/>
          </a:p>
        </p:txBody>
      </p:sp>
      <p:sp>
        <p:nvSpPr>
          <p:cNvPr id="190" name="Google Shape;190;p24"/>
          <p:cNvSpPr txBox="1"/>
          <p:nvPr/>
        </p:nvSpPr>
        <p:spPr>
          <a:xfrm>
            <a:off x="945656" y="557730"/>
            <a:ext cx="6938651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IN" sz="28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Standard Notations and common functions</a:t>
            </a:r>
            <a:endParaRPr sz="2800" b="1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1" name="Google Shape;191;p24"/>
          <p:cNvSpPr/>
          <p:nvPr/>
        </p:nvSpPr>
        <p:spPr>
          <a:xfrm>
            <a:off x="1010194" y="1097280"/>
            <a:ext cx="418012" cy="102761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24"/>
          <p:cNvSpPr/>
          <p:nvPr/>
        </p:nvSpPr>
        <p:spPr>
          <a:xfrm>
            <a:off x="1958776" y="3030583"/>
            <a:ext cx="45719" cy="3325767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24"/>
          <p:cNvSpPr/>
          <p:nvPr/>
        </p:nvSpPr>
        <p:spPr>
          <a:xfrm>
            <a:off x="1828800" y="1097280"/>
            <a:ext cx="400594" cy="592183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94" name="Google Shape;194;p24"/>
          <p:cNvCxnSpPr/>
          <p:nvPr/>
        </p:nvCxnSpPr>
        <p:spPr>
          <a:xfrm>
            <a:off x="2229394" y="1173253"/>
            <a:ext cx="1288869" cy="0"/>
          </a:xfrm>
          <a:prstGeom prst="straightConnector1">
            <a:avLst/>
          </a:prstGeom>
          <a:noFill/>
          <a:ln w="571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95" name="Google Shape;195;p24"/>
          <p:cNvSpPr/>
          <p:nvPr/>
        </p:nvSpPr>
        <p:spPr>
          <a:xfrm>
            <a:off x="1314994" y="1288869"/>
            <a:ext cx="513806" cy="400594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24"/>
          <p:cNvSpPr/>
          <p:nvPr/>
        </p:nvSpPr>
        <p:spPr>
          <a:xfrm>
            <a:off x="1567543" y="3030583"/>
            <a:ext cx="261257" cy="3439886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p24"/>
          <p:cNvSpPr/>
          <p:nvPr/>
        </p:nvSpPr>
        <p:spPr>
          <a:xfrm>
            <a:off x="1733005" y="3755431"/>
            <a:ext cx="187241" cy="2643052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24"/>
          <p:cNvSpPr/>
          <p:nvPr/>
        </p:nvSpPr>
        <p:spPr>
          <a:xfrm>
            <a:off x="1637211" y="1173253"/>
            <a:ext cx="321565" cy="51621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24"/>
          <p:cNvSpPr/>
          <p:nvPr/>
        </p:nvSpPr>
        <p:spPr>
          <a:xfrm>
            <a:off x="1010194" y="1097279"/>
            <a:ext cx="304800" cy="531224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24"/>
          <p:cNvSpPr/>
          <p:nvPr/>
        </p:nvSpPr>
        <p:spPr>
          <a:xfrm>
            <a:off x="1075506" y="6065535"/>
            <a:ext cx="304800" cy="531224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p24"/>
          <p:cNvSpPr/>
          <p:nvPr/>
        </p:nvSpPr>
        <p:spPr>
          <a:xfrm>
            <a:off x="1010194" y="1173253"/>
            <a:ext cx="209006" cy="615523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2" name="Google Shape;202;p24"/>
          <p:cNvPicPr preferRelativeResize="0"/>
          <p:nvPr/>
        </p:nvPicPr>
        <p:blipFill rotWithShape="1">
          <a:blip r:embed="rId3">
            <a:alphaModFix/>
          </a:blip>
          <a:srcRect l="6672" t="2263" r="163" b="28490"/>
          <a:stretch/>
        </p:blipFill>
        <p:spPr>
          <a:xfrm rot="-5400000">
            <a:off x="1921162" y="85059"/>
            <a:ext cx="5797435" cy="77484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24"/>
          <p:cNvPicPr preferRelativeResize="0"/>
          <p:nvPr/>
        </p:nvPicPr>
        <p:blipFill rotWithShape="1">
          <a:blip r:embed="rId4">
            <a:alphaModFix/>
          </a:blip>
          <a:srcRect l="17802" t="2941" r="20947" b="173"/>
          <a:stretch/>
        </p:blipFill>
        <p:spPr>
          <a:xfrm rot="-5400000">
            <a:off x="8802387" y="-1051227"/>
            <a:ext cx="2109540" cy="4448959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BC88D54B-1A55-4EA4-E76D-3C94CF4BBED2}"/>
                  </a:ext>
                </a:extLst>
              </p14:cNvPr>
              <p14:cNvContentPartPr/>
              <p14:nvPr/>
            </p14:nvContentPartPr>
            <p14:xfrm>
              <a:off x="555840" y="172440"/>
              <a:ext cx="11432520" cy="660132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BC88D54B-1A55-4EA4-E76D-3C94CF4BBED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46480" y="163080"/>
                <a:ext cx="11451240" cy="662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0ECD55AF-5360-F3CE-EC05-4D5EEC7B128F}"/>
                  </a:ext>
                </a:extLst>
              </p14:cNvPr>
              <p14:cNvContentPartPr/>
              <p14:nvPr/>
            </p14:nvContentPartPr>
            <p14:xfrm>
              <a:off x="1086113" y="2763217"/>
              <a:ext cx="423720" cy="97308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0ECD55AF-5360-F3CE-EC05-4D5EEC7B128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79993" y="2757097"/>
                <a:ext cx="435960" cy="98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97E5318F-2C12-12E0-9F1E-72287224497A}"/>
                  </a:ext>
                </a:extLst>
              </p14:cNvPr>
              <p14:cNvContentPartPr/>
              <p14:nvPr/>
            </p14:nvContentPartPr>
            <p14:xfrm>
              <a:off x="4816073" y="3586537"/>
              <a:ext cx="3458160" cy="67752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97E5318F-2C12-12E0-9F1E-72287224497A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809953" y="3580417"/>
                <a:ext cx="3470400" cy="689760"/>
              </a:xfrm>
              <a:prstGeom prst="rect">
                <a:avLst/>
              </a:prstGeom>
            </p:spPr>
          </p:pic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FDBA68F6-98F0-DE2B-FDDE-1076485FEFE8}"/>
              </a:ext>
            </a:extLst>
          </p:cNvPr>
          <p:cNvGrpSpPr/>
          <p:nvPr/>
        </p:nvGrpSpPr>
        <p:grpSpPr>
          <a:xfrm>
            <a:off x="2687033" y="2458297"/>
            <a:ext cx="1423080" cy="1000800"/>
            <a:chOff x="2687033" y="2458297"/>
            <a:chExt cx="1423080" cy="1000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8C341986-5CA6-D301-4A6C-0EA3F241F218}"/>
                    </a:ext>
                  </a:extLst>
                </p14:cNvPr>
                <p14:cNvContentPartPr/>
                <p14:nvPr/>
              </p14:nvContentPartPr>
              <p14:xfrm>
                <a:off x="3345473" y="2623897"/>
                <a:ext cx="88560" cy="7020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8C341986-5CA6-D301-4A6C-0EA3F241F218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339353" y="2617777"/>
                  <a:ext cx="10080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EDC12F6A-AD82-9576-7734-706A2932426E}"/>
                    </a:ext>
                  </a:extLst>
                </p14:cNvPr>
                <p14:cNvContentPartPr/>
                <p14:nvPr/>
              </p14:nvContentPartPr>
              <p14:xfrm>
                <a:off x="3715193" y="3230137"/>
                <a:ext cx="394920" cy="7488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EDC12F6A-AD82-9576-7734-706A2932426E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3709073" y="3224017"/>
                  <a:ext cx="40716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D82CD6BF-15CF-71DD-00D4-14A2443EABB4}"/>
                    </a:ext>
                  </a:extLst>
                </p14:cNvPr>
                <p14:cNvContentPartPr/>
                <p14:nvPr/>
              </p14:nvContentPartPr>
              <p14:xfrm>
                <a:off x="2687033" y="2458297"/>
                <a:ext cx="356040" cy="100080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D82CD6BF-15CF-71DD-00D4-14A2443EABB4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680913" y="2452177"/>
                  <a:ext cx="368280" cy="10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4DF98795-F2CE-E64C-DA41-A61F6AFE5876}"/>
                    </a:ext>
                  </a:extLst>
                </p14:cNvPr>
                <p14:cNvContentPartPr/>
                <p14:nvPr/>
              </p14:nvContentPartPr>
              <p14:xfrm>
                <a:off x="3318473" y="3155977"/>
                <a:ext cx="525240" cy="6300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4DF98795-F2CE-E64C-DA41-A61F6AFE5876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3312353" y="3149857"/>
                  <a:ext cx="537480" cy="75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D6837E1-9670-1DAF-D8CB-6E2C1E36246F}"/>
              </a:ext>
            </a:extLst>
          </p:cNvPr>
          <p:cNvGrpSpPr/>
          <p:nvPr/>
        </p:nvGrpSpPr>
        <p:grpSpPr>
          <a:xfrm>
            <a:off x="5703113" y="3666817"/>
            <a:ext cx="2466000" cy="771480"/>
            <a:chOff x="5703113" y="3666817"/>
            <a:chExt cx="2466000" cy="771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8ABFCE83-97E3-1057-CDBC-19F4C1DFDA06}"/>
                    </a:ext>
                  </a:extLst>
                </p14:cNvPr>
                <p14:cNvContentPartPr/>
                <p14:nvPr/>
              </p14:nvContentPartPr>
              <p14:xfrm>
                <a:off x="5718233" y="4058137"/>
                <a:ext cx="215280" cy="34668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8ABFCE83-97E3-1057-CDBC-19F4C1DFDA06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5712113" y="4052017"/>
                  <a:ext cx="227520" cy="35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2031AE35-CD41-86A6-E029-F3F877719D37}"/>
                    </a:ext>
                  </a:extLst>
                </p14:cNvPr>
                <p14:cNvContentPartPr/>
                <p14:nvPr/>
              </p14:nvContentPartPr>
              <p14:xfrm>
                <a:off x="5703113" y="4248217"/>
                <a:ext cx="60840" cy="2556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2031AE35-CD41-86A6-E029-F3F877719D37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5696993" y="4242097"/>
                  <a:ext cx="7308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B7753594-CB15-D42E-5592-0FED332E3EB3}"/>
                    </a:ext>
                  </a:extLst>
                </p14:cNvPr>
                <p14:cNvContentPartPr/>
                <p14:nvPr/>
              </p14:nvContentPartPr>
              <p14:xfrm>
                <a:off x="5804993" y="4259017"/>
                <a:ext cx="191880" cy="13896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B7753594-CB15-D42E-5592-0FED332E3EB3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5798873" y="4252897"/>
                  <a:ext cx="20412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2F6D7CD0-1861-F4E8-80DB-6227601D2E1A}"/>
                    </a:ext>
                  </a:extLst>
                </p14:cNvPr>
                <p14:cNvContentPartPr/>
                <p14:nvPr/>
              </p14:nvContentPartPr>
              <p14:xfrm>
                <a:off x="6042233" y="4255417"/>
                <a:ext cx="61920" cy="7812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2F6D7CD0-1861-F4E8-80DB-6227601D2E1A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6036113" y="4249297"/>
                  <a:ext cx="7416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C4E168B9-583D-0B93-0CE2-7C5E5AB175A1}"/>
                    </a:ext>
                  </a:extLst>
                </p14:cNvPr>
                <p14:cNvContentPartPr/>
                <p14:nvPr/>
              </p14:nvContentPartPr>
              <p14:xfrm>
                <a:off x="6139793" y="4018897"/>
                <a:ext cx="649800" cy="38304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C4E168B9-583D-0B93-0CE2-7C5E5AB175A1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6133673" y="4012777"/>
                  <a:ext cx="662040" cy="39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64BFED91-A159-B717-C3D8-F6CEE691A53D}"/>
                    </a:ext>
                  </a:extLst>
                </p14:cNvPr>
                <p14:cNvContentPartPr/>
                <p14:nvPr/>
              </p14:nvContentPartPr>
              <p14:xfrm>
                <a:off x="5972393" y="4377457"/>
                <a:ext cx="931680" cy="6084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64BFED91-A159-B717-C3D8-F6CEE691A53D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5966273" y="4371337"/>
                  <a:ext cx="94392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660F47A6-3898-A8DE-2784-6FECDC127496}"/>
                    </a:ext>
                  </a:extLst>
                </p14:cNvPr>
                <p14:cNvContentPartPr/>
                <p14:nvPr/>
              </p14:nvContentPartPr>
              <p14:xfrm>
                <a:off x="7154633" y="3666817"/>
                <a:ext cx="1014480" cy="66492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660F47A6-3898-A8DE-2784-6FECDC127496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7148513" y="3660697"/>
                  <a:ext cx="1026720" cy="677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3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428FD9E6-C667-23CE-9A31-E4884E20A8FE}"/>
                  </a:ext>
                </a:extLst>
              </p14:cNvPr>
              <p14:cNvContentPartPr/>
              <p14:nvPr/>
            </p14:nvContentPartPr>
            <p14:xfrm>
              <a:off x="7672313" y="4109617"/>
              <a:ext cx="207000" cy="2988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428FD9E6-C667-23CE-9A31-E4884E20A8FE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7666193" y="4103497"/>
                <a:ext cx="219240" cy="4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44AEC2BE-B5D3-7898-D9CB-FC03DC5E0F55}"/>
                  </a:ext>
                </a:extLst>
              </p14:cNvPr>
              <p14:cNvContentPartPr/>
              <p14:nvPr/>
            </p14:nvContentPartPr>
            <p14:xfrm>
              <a:off x="8669160" y="2136240"/>
              <a:ext cx="2985480" cy="97524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44AEC2BE-B5D3-7898-D9CB-FC03DC5E0F55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8659800" y="2126880"/>
                <a:ext cx="3004200" cy="9939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1762</TotalTime>
  <Words>153</Words>
  <Application>Microsoft Office PowerPoint</Application>
  <PresentationFormat>Widescreen</PresentationFormat>
  <Paragraphs>55</Paragraphs>
  <Slides>23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Times New Roman</vt:lpstr>
      <vt:lpstr>Arial Black</vt:lpstr>
      <vt:lpstr>Aptos</vt:lpstr>
      <vt:lpstr>Calibri</vt:lpstr>
      <vt:lpstr>Arial</vt:lpstr>
      <vt:lpstr>Aptos Display</vt:lpstr>
      <vt:lpstr>Office Theme</vt:lpstr>
      <vt:lpstr>Designing and Analysis of Algorithms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Administrator</dc:creator>
  <cp:lastModifiedBy>Rahul Mishra</cp:lastModifiedBy>
  <cp:revision>16</cp:revision>
  <dcterms:created xsi:type="dcterms:W3CDTF">2023-01-02T04:30:03Z</dcterms:created>
  <dcterms:modified xsi:type="dcterms:W3CDTF">2025-08-23T04:00:35Z</dcterms:modified>
</cp:coreProperties>
</file>